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96" r:id="rId1"/>
  </p:sldMasterIdLst>
  <p:notesMasterIdLst>
    <p:notesMasterId r:id="rId4"/>
  </p:notesMasterIdLst>
  <p:handoutMasterIdLst>
    <p:handoutMasterId r:id="rId5"/>
  </p:handoutMasterIdLst>
  <p:sldIdLst>
    <p:sldId id="307" r:id="rId2"/>
    <p:sldId id="259" r:id="rId3"/>
  </p:sldIdLst>
  <p:sldSz cx="12192000" cy="6858000"/>
  <p:notesSz cx="6858000" cy="9144000"/>
  <p:embeddedFontLst>
    <p:embeddedFont>
      <p:font typeface="Montserrat" panose="020B0604020202020204" charset="0"/>
      <p:regular r:id="rId6"/>
      <p:bold r:id="rId7"/>
      <p:italic r:id="rId8"/>
      <p:boldItalic r:id="rId9"/>
    </p:embeddedFont>
    <p:embeddedFont>
      <p:font typeface="Montserrat Light" panose="020B0604020202020204" charset="0"/>
      <p:regular r:id="rId10"/>
      <p:italic r:id="rId11"/>
    </p:embeddedFont>
    <p:embeddedFont>
      <p:font typeface="Montserrat Medium" panose="020B0604020202020204" charset="0"/>
      <p:regular r:id="rId12"/>
      <p: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0070"/>
    <a:srgbClr val="44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1817C-1AA2-0F49-B6BE-47C407DE35A8}" v="6" dt="2021-01-20T14:52:39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1"/>
    <p:restoredTop sz="85660" autoAdjust="0"/>
  </p:normalViewPr>
  <p:slideViewPr>
    <p:cSldViewPr snapToObjects="1">
      <p:cViewPr varScale="1">
        <p:scale>
          <a:sx n="94" d="100"/>
          <a:sy n="94" d="100"/>
        </p:scale>
        <p:origin x="600" y="66"/>
      </p:cViewPr>
      <p:guideLst>
        <p:guide orient="horz" pos="20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B7FB6-6940-0449-AB95-FA71FBB6B7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Montserrat" pitchFamily="2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C37DDC-F0AD-3E43-92C9-EC086FD420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F4629-8C91-1B48-A0FB-45D4A1A15125}" type="datetimeFigureOut">
              <a:rPr lang="en-US" smtClean="0">
                <a:latin typeface="Montserrat" pitchFamily="2" charset="77"/>
              </a:rPr>
              <a:t>2/9/2021</a:t>
            </a:fld>
            <a:endParaRPr lang="en-US">
              <a:latin typeface="Montserrat" pitchFamily="2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C2C509-6C28-2E4C-B913-A7B293FAF4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Montserrat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AC0A9-56A8-524E-865B-C14B8BEE2C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A6AEB-B840-ED46-914D-3CEB0D2FBA59}" type="slidenum">
              <a:rPr lang="en-US" smtClean="0">
                <a:latin typeface="Montserrat" pitchFamily="2" charset="77"/>
              </a:rPr>
              <a:t>‹nr.›</a:t>
            </a:fld>
            <a:endParaRPr lang="en-US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9064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B8819ADC-2D74-4942-A07F-A8A59F2035F2}" type="datetimeFigureOut">
              <a:rPr lang="en-US" smtClean="0"/>
              <a:pPr/>
              <a:t>2/9/2021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FB96BB3A-88BF-C946-B004-E8FF1986426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588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F9A98-2294-8C4E-B4CA-C0B3AAF9F1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52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8F4EF-4405-4841-8A27-FCB40869BE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110" y="2667001"/>
            <a:ext cx="11410889" cy="11430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37EAED-D524-C54F-ABE0-46FAAAE67AA2}"/>
              </a:ext>
            </a:extLst>
          </p:cNvPr>
          <p:cNvSpPr txBox="1"/>
          <p:nvPr userDrawn="1"/>
        </p:nvSpPr>
        <p:spPr>
          <a:xfrm>
            <a:off x="7620000" y="6385153"/>
            <a:ext cx="4338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©2020 EXTREME NETWORKS, INC. ALL RIGHTS RESERVED.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D0FAC-0978-8049-AA37-64D38D3DB2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197" y="4191000"/>
            <a:ext cx="11403801" cy="1143000"/>
          </a:xfrm>
        </p:spPr>
        <p:txBody>
          <a:bodyPr>
            <a:noAutofit/>
          </a:bodyPr>
          <a:lstStyle>
            <a:lvl1pPr marL="0" indent="0" algn="ctr">
              <a:lnSpc>
                <a:spcPts val="276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&lt;&lt;Name&gt;&gt;</a:t>
            </a:r>
            <a:br>
              <a:rPr lang="en-US" dirty="0"/>
            </a:br>
            <a:r>
              <a:rPr lang="en-US" dirty="0"/>
              <a:t>&lt;&lt;Title&gt;&gt;</a:t>
            </a:r>
            <a:br>
              <a:rPr lang="en-US" dirty="0"/>
            </a:br>
            <a:r>
              <a:rPr lang="en-US" dirty="0"/>
              <a:t>&lt;&lt;Date&gt;&gt;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FB2015-A3E6-E34D-B39A-15F099286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2400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1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E5E1CC-E119-994D-BBD1-FF4584996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6815B-E101-BE45-B97A-6F845DD3C112}"/>
              </a:ext>
            </a:extLst>
          </p:cNvPr>
          <p:cNvSpPr txBox="1"/>
          <p:nvPr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  <p:sp>
        <p:nvSpPr>
          <p:cNvPr id="17" name="Content Placeholder 13">
            <a:extLst>
              <a:ext uri="{FF2B5EF4-FFF2-40B4-BE49-F238E27FC236}">
                <a16:creationId xmlns:a16="http://schemas.microsoft.com/office/drawing/2014/main" id="{AFFCE560-2FC9-7B48-A727-DF169CE050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000" y="1143000"/>
            <a:ext cx="10668000" cy="4953000"/>
          </a:xfrm>
        </p:spPr>
        <p:txBody>
          <a:bodyPr lIns="0" rIns="0"/>
          <a:lstStyle>
            <a:lvl1pPr>
              <a:defRPr sz="2200" b="0" i="0">
                <a:latin typeface="Montserrat" pitchFamily="2" charset="77"/>
              </a:defRPr>
            </a:lvl1pPr>
            <a:lvl2pPr>
              <a:defRPr sz="2000" b="0" i="0">
                <a:latin typeface="Montserrat" pitchFamily="2" charset="77"/>
              </a:defRPr>
            </a:lvl2pPr>
            <a:lvl3pPr>
              <a:defRPr sz="18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03B82DE-E581-8242-8D45-D9065B2F0E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1C1F072-F07D-AB49-A8D0-962B4FB93667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object, clock, monitor, sitting&#10;&#10;Description automatically generated">
            <a:extLst>
              <a:ext uri="{FF2B5EF4-FFF2-40B4-BE49-F238E27FC236}">
                <a16:creationId xmlns:a16="http://schemas.microsoft.com/office/drawing/2014/main" id="{93A5E86B-789E-6A48-8268-3564794073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000"/>
            <a:ext cx="38404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7B4D601-C75B-7B49-A12C-59F60B0B0B4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000" y="1524000"/>
            <a:ext cx="10668000" cy="4572000"/>
          </a:xfrm>
        </p:spPr>
        <p:txBody>
          <a:bodyPr lIns="0" rIns="0"/>
          <a:lstStyle>
            <a:lvl1pPr>
              <a:defRPr sz="2200" b="0" i="0">
                <a:latin typeface="Montserrat" pitchFamily="2" charset="77"/>
              </a:defRPr>
            </a:lvl1pPr>
            <a:lvl2pPr>
              <a:defRPr sz="2000" b="0" i="0">
                <a:latin typeface="Montserrat" pitchFamily="2" charset="77"/>
              </a:defRPr>
            </a:lvl2pPr>
            <a:lvl3pPr>
              <a:defRPr sz="18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426B6E-817C-2641-80E1-5AA87BFF50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7952" y="875487"/>
            <a:ext cx="10668000" cy="343713"/>
          </a:xfrm>
        </p:spPr>
        <p:txBody>
          <a:bodyPr lIns="0" tIns="0" rIns="0" bIns="0" anchor="b" anchorCtr="0">
            <a:normAutofit/>
          </a:bodyPr>
          <a:lstStyle>
            <a:lvl1pPr>
              <a:defRPr sz="2400" b="0" i="0">
                <a:solidFill>
                  <a:schemeClr val="bg1">
                    <a:lumMod val="50000"/>
                  </a:schemeClr>
                </a:solidFill>
                <a:latin typeface="Montserrat Light" pitchFamily="2" charset="77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8452FC3-798F-914C-9786-51509F70D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71CDD9-4286-314C-BEC9-0DC4EB2DE750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object, clock, monitor, sitting&#10;&#10;Description automatically generated">
            <a:extLst>
              <a:ext uri="{FF2B5EF4-FFF2-40B4-BE49-F238E27FC236}">
                <a16:creationId xmlns:a16="http://schemas.microsoft.com/office/drawing/2014/main" id="{61AD88FE-3A06-E54B-B04A-652EC27C92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000"/>
            <a:ext cx="384048" cy="384048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E7C329F-23CC-F342-B52B-32AADC570C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E71CD6-CB50-E040-B7A3-9843CACF7DA8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22997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80" userDrawn="1">
          <p15:clr>
            <a:srgbClr val="FBAE40"/>
          </p15:clr>
        </p15:guide>
        <p15:guide id="4" pos="720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ide Image Dark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3">
            <a:extLst>
              <a:ext uri="{FF2B5EF4-FFF2-40B4-BE49-F238E27FC236}">
                <a16:creationId xmlns:a16="http://schemas.microsoft.com/office/drawing/2014/main" id="{DF94DAA1-7730-C543-9B57-23F4BA626D5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000" y="1143016"/>
            <a:ext cx="10668000" cy="4914884"/>
          </a:xfrm>
        </p:spPr>
        <p:txBody>
          <a:bodyPr lIns="0" rIns="0"/>
          <a:lstStyle>
            <a:lvl1pPr>
              <a:defRPr sz="2200" b="0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sz="2000" b="0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08820EB-17D5-D543-9170-8F305B248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9CB9C1-6FF6-E841-9E8A-B9AAB6305060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95B32FB-1562-A14A-B499-F7181CE4F6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642"/>
            <a:ext cx="384048" cy="38404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460D4494-29AA-3342-8105-6BC65DEEC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  <a:alpha val="40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936AC2-CA46-6647-A41E-9DEBA996ED1B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8873544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Dark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9A93A6A2-6963-9D40-8772-EFD3F63642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000" y="1524000"/>
            <a:ext cx="10668000" cy="4572000"/>
          </a:xfrm>
        </p:spPr>
        <p:txBody>
          <a:bodyPr lIns="0" rIns="0"/>
          <a:lstStyle>
            <a:lvl1pPr>
              <a:defRPr sz="2200" b="0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sz="2000" b="0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F31408-DA3C-2541-9CE0-AC394904E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  <a:alpha val="40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25689C-7A0E-3949-A28D-D729B0AAB319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F480955A-6807-0A4E-8051-C6C0EC9E7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A9E1FE-E9FA-AE48-B721-ADD96732998D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4CE8A2-A937-624F-9F8B-B76CC4B689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642"/>
            <a:ext cx="384048" cy="384048"/>
          </a:xfrm>
          <a:prstGeom prst="rect">
            <a:avLst/>
          </a:prstGeom>
        </p:spPr>
      </p:pic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49A165F-FE2E-FB41-8A67-18BFBA35AB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7952" y="875487"/>
            <a:ext cx="10668000" cy="343713"/>
          </a:xfrm>
        </p:spPr>
        <p:txBody>
          <a:bodyPr lIns="0" tIns="0" rIns="0" bIns="0" anchor="b" anchorCtr="0">
            <a:normAutofit/>
          </a:bodyPr>
          <a:lstStyle>
            <a:lvl1pPr>
              <a:defRPr sz="2400" b="0" i="0">
                <a:solidFill>
                  <a:schemeClr val="bg1">
                    <a:lumMod val="50000"/>
                  </a:schemeClr>
                </a:solidFill>
                <a:latin typeface="Montserrat Light" pitchFamily="2" charset="77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0382701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B2B9FB-C597-EC4B-82A0-44F74AB29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321EFA-06C4-C247-84C1-A79BD20DDC38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98CF16F-C980-D94B-84BC-5ECD1CF9C7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57C7F8-3716-454C-8F52-3CC5CEE207F1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object, clock, monitor, sitting&#10;&#10;Description automatically generated">
            <a:extLst>
              <a:ext uri="{FF2B5EF4-FFF2-40B4-BE49-F238E27FC236}">
                <a16:creationId xmlns:a16="http://schemas.microsoft.com/office/drawing/2014/main" id="{0AC04EA8-8CDD-E34A-99BF-C810BEA2F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000"/>
            <a:ext cx="384048" cy="38404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872BF0F-A38F-9640-AAF3-0641B4AD4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142999"/>
            <a:ext cx="5105400" cy="495299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b="0" i="0">
                <a:solidFill>
                  <a:schemeClr val="tx1"/>
                </a:solidFill>
                <a:latin typeface="Montserrat" pitchFamily="2" charset="77"/>
              </a:defRPr>
            </a:lvl2pPr>
            <a:lvl3pPr>
              <a:defRPr b="0" i="0">
                <a:solidFill>
                  <a:schemeClr val="tx1"/>
                </a:solidFill>
                <a:latin typeface="Montserrat" pitchFamily="2" charset="77"/>
              </a:defRPr>
            </a:lvl3pPr>
            <a:lvl4pPr>
              <a:defRPr b="0" i="0">
                <a:solidFill>
                  <a:schemeClr val="tx1"/>
                </a:solidFill>
                <a:latin typeface="Montserrat" pitchFamily="2" charset="77"/>
              </a:defRPr>
            </a:lvl4pPr>
            <a:lvl5pPr>
              <a:defRPr b="0" i="0">
                <a:solidFill>
                  <a:schemeClr val="tx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1A0084F-B030-6B48-956D-D864721F0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143000"/>
            <a:ext cx="5105400" cy="4953000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b="0" i="0">
                <a:solidFill>
                  <a:schemeClr val="tx1"/>
                </a:solidFill>
                <a:latin typeface="Montserrat" pitchFamily="2" charset="77"/>
              </a:defRPr>
            </a:lvl2pPr>
            <a:lvl3pPr>
              <a:defRPr b="0" i="0">
                <a:solidFill>
                  <a:schemeClr val="tx1"/>
                </a:solidFill>
                <a:latin typeface="Montserrat" pitchFamily="2" charset="77"/>
              </a:defRPr>
            </a:lvl3pPr>
            <a:lvl4pPr>
              <a:defRPr b="0" i="0">
                <a:solidFill>
                  <a:schemeClr val="tx1"/>
                </a:solidFill>
                <a:latin typeface="Montserrat" pitchFamily="2" charset="77"/>
              </a:defRPr>
            </a:lvl4pPr>
            <a:lvl5pPr>
              <a:defRPr b="0" i="0">
                <a:solidFill>
                  <a:schemeClr val="tx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18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Dark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66A10F0-8A68-2742-A8F4-C96358C6A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142999"/>
            <a:ext cx="5105400" cy="495299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14090D9-0743-2F4C-A946-C60D627F4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143000"/>
            <a:ext cx="5105400" cy="4953000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F09E865-7F7C-3D4C-9DD3-20E22823D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8F85D8-5978-A248-B5BC-4F18DAADF918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E0809B-9812-4D44-84E9-C8ECF8532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642"/>
            <a:ext cx="384048" cy="384048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10E7F7-A2C8-A345-9BFB-79F541234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  <a:alpha val="40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93BA3A-FFDA-044C-91F5-1C03ACD6B696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10746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8F4EF-4405-4841-8A27-FCB40869BE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696027"/>
            <a:ext cx="11430000" cy="111397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91EA772-3199-0C47-8B43-DE516693E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  <a:alpha val="40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1CF211-C209-7B48-A65A-018487EA5CF6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4050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0F2D58-304E-224C-A677-3E778821D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19452-5A73-3744-B87B-8DD63E7238DF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BB2A59D3-379F-364F-8E09-EA20276551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DCEAFE-AA77-0A4F-A0B2-3F2B597EC6E7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object, clock, monitor, sitting&#10;&#10;Description automatically generated">
            <a:extLst>
              <a:ext uri="{FF2B5EF4-FFF2-40B4-BE49-F238E27FC236}">
                <a16:creationId xmlns:a16="http://schemas.microsoft.com/office/drawing/2014/main" id="{13E26C44-DBD8-E54D-AFAD-32310BC7B7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000"/>
            <a:ext cx="38404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89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Dark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78388CA-BD1D-5942-A5FF-C54C2D1BD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  <a:alpha val="40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6D9481-ACCD-8A46-A96D-6F453D257761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3E7A2DD-5CB3-7A4B-8AFE-0C5A064CB3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762"/>
            <a:ext cx="10668000" cy="38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E158DA-2966-E049-A6DD-C0B108BA53F2}"/>
              </a:ext>
            </a:extLst>
          </p:cNvPr>
          <p:cNvCxnSpPr>
            <a:cxnSpLocks/>
          </p:cNvCxnSpPr>
          <p:nvPr userDrawn="1"/>
        </p:nvCxnSpPr>
        <p:spPr>
          <a:xfrm>
            <a:off x="381000" y="812800"/>
            <a:ext cx="114330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318BCC-3261-1149-95F2-062F19D685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0000" y="381642"/>
            <a:ext cx="38404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0A3456-7020-2E43-84F9-116682B5A4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432F154-6EDB-9E40-92E9-09A167D21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234430"/>
            <a:ext cx="381000" cy="2425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>
                <a:solidFill>
                  <a:schemeClr val="bg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F34414-1B6F-9943-946B-5A1CA524E29E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20480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gradFill>
          <a:gsLst>
            <a:gs pos="0">
              <a:srgbClr val="440099"/>
            </a:gs>
            <a:gs pos="72000">
              <a:srgbClr val="30007C"/>
            </a:gs>
            <a:gs pos="100000">
              <a:srgbClr val="2800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hidden="1">
            <a:extLst>
              <a:ext uri="{FF2B5EF4-FFF2-40B4-BE49-F238E27FC236}">
                <a16:creationId xmlns:a16="http://schemas.microsoft.com/office/drawing/2014/main" id="{3A827A45-49C6-2C4C-BDD3-6263450A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245" y="2338456"/>
            <a:ext cx="4714627" cy="1464579"/>
          </a:xfrm>
          <a:prstGeom prst="rect">
            <a:avLst/>
          </a:prstGeom>
        </p:spPr>
      </p:pic>
      <p:pic>
        <p:nvPicPr>
          <p:cNvPr id="6" name="Graphic 5" hidden="1">
            <a:extLst>
              <a:ext uri="{FF2B5EF4-FFF2-40B4-BE49-F238E27FC236}">
                <a16:creationId xmlns:a16="http://schemas.microsoft.com/office/drawing/2014/main" id="{10A95E90-A24B-A047-8093-BC5A7DE269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245" y="2338456"/>
            <a:ext cx="4714627" cy="14645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5FDDC3-034C-2842-A47F-E207ABA32B21}"/>
              </a:ext>
            </a:extLst>
          </p:cNvPr>
          <p:cNvSpPr txBox="1"/>
          <p:nvPr userDrawn="1"/>
        </p:nvSpPr>
        <p:spPr>
          <a:xfrm>
            <a:off x="7239000" y="6096001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Medium" pitchFamily="2" charset="77"/>
              </a:rPr>
              <a:t>CONFIDENTIAL</a:t>
            </a:r>
            <a:r>
              <a:rPr lang="en-US" sz="800" b="0" i="0" dirty="0">
                <a:solidFill>
                  <a:schemeClr val="bg1">
                    <a:lumMod val="75000"/>
                    <a:alpha val="40000"/>
                  </a:schemeClr>
                </a:solidFill>
                <a:latin typeface="Montserrat Light" pitchFamily="2" charset="77"/>
              </a:rPr>
              <a:t>. ©EXTREME NETWORKS, INC. ALL RIGHTS RESERVED.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358DA9-7376-0642-AD38-C0D44F4CB3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6000"/>
          </a:blip>
          <a:stretch>
            <a:fillRect/>
          </a:stretch>
        </p:blipFill>
        <p:spPr>
          <a:xfrm>
            <a:off x="-14929" y="0"/>
            <a:ext cx="1220692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CB3A1B-AC82-454B-92CA-4095E85DCAB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28900" y="2057400"/>
            <a:ext cx="6934200" cy="254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28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1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286212" y="6477345"/>
            <a:ext cx="410488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</a:rPr>
              <a:t>©2018 Extreme Networks, Inc.  All rights reserved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2738696" y="6602044"/>
            <a:ext cx="9453304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400099">
                    <a:alpha val="0"/>
                  </a:srgb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61244" y="136448"/>
            <a:ext cx="11462216" cy="1007725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1245" y="1327572"/>
            <a:ext cx="11462215" cy="495675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ectangle 14"/>
          <p:cNvSpPr/>
          <p:nvPr userDrawn="1"/>
        </p:nvSpPr>
        <p:spPr>
          <a:xfrm rot="18900000">
            <a:off x="11756495" y="6417575"/>
            <a:ext cx="365760" cy="365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AutoShape 148"/>
          <p:cNvSpPr>
            <a:spLocks noChangeAspect="1" noChangeArrowheads="1" noTextEdit="1"/>
          </p:cNvSpPr>
          <p:nvPr/>
        </p:nvSpPr>
        <p:spPr bwMode="auto">
          <a:xfrm>
            <a:off x="7670103" y="3313124"/>
            <a:ext cx="3667491" cy="369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11837225" y="6498471"/>
            <a:ext cx="197399" cy="210656"/>
            <a:chOff x="8540103" y="4567881"/>
            <a:chExt cx="453920" cy="484406"/>
          </a:xfrm>
          <a:solidFill>
            <a:srgbClr val="241C4D"/>
          </a:solidFill>
        </p:grpSpPr>
        <p:sp>
          <p:nvSpPr>
            <p:cNvPr id="28" name="Freeform 150"/>
            <p:cNvSpPr>
              <a:spLocks/>
            </p:cNvSpPr>
            <p:nvPr userDrawn="1"/>
          </p:nvSpPr>
          <p:spPr bwMode="auto">
            <a:xfrm>
              <a:off x="8540103" y="4567881"/>
              <a:ext cx="453920" cy="389557"/>
            </a:xfrm>
            <a:custGeom>
              <a:avLst/>
              <a:gdLst>
                <a:gd name="T0" fmla="*/ 0 w 134"/>
                <a:gd name="T1" fmla="*/ 0 h 115"/>
                <a:gd name="T2" fmla="*/ 0 w 134"/>
                <a:gd name="T3" fmla="*/ 115 h 115"/>
                <a:gd name="T4" fmla="*/ 29 w 134"/>
                <a:gd name="T5" fmla="*/ 86 h 115"/>
                <a:gd name="T6" fmla="*/ 29 w 134"/>
                <a:gd name="T7" fmla="*/ 29 h 115"/>
                <a:gd name="T8" fmla="*/ 134 w 134"/>
                <a:gd name="T9" fmla="*/ 29 h 115"/>
                <a:gd name="T10" fmla="*/ 134 w 134"/>
                <a:gd name="T11" fmla="*/ 0 h 115"/>
                <a:gd name="T12" fmla="*/ 0 w 134"/>
                <a:gd name="T13" fmla="*/ 0 h 115"/>
                <a:gd name="T14" fmla="*/ 0 w 134"/>
                <a:gd name="T1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15">
                  <a:moveTo>
                    <a:pt x="0" y="0"/>
                  </a:moveTo>
                  <a:lnTo>
                    <a:pt x="0" y="115"/>
                  </a:lnTo>
                  <a:lnTo>
                    <a:pt x="29" y="86"/>
                  </a:lnTo>
                  <a:lnTo>
                    <a:pt x="29" y="29"/>
                  </a:lnTo>
                  <a:lnTo>
                    <a:pt x="134" y="29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151"/>
            <p:cNvSpPr>
              <a:spLocks/>
            </p:cNvSpPr>
            <p:nvPr userDrawn="1"/>
          </p:nvSpPr>
          <p:spPr bwMode="auto">
            <a:xfrm>
              <a:off x="8736576" y="4764354"/>
              <a:ext cx="193085" cy="94849"/>
            </a:xfrm>
            <a:custGeom>
              <a:avLst/>
              <a:gdLst>
                <a:gd name="T0" fmla="*/ 0 w 57"/>
                <a:gd name="T1" fmla="*/ 28 h 28"/>
                <a:gd name="T2" fmla="*/ 57 w 57"/>
                <a:gd name="T3" fmla="*/ 28 h 28"/>
                <a:gd name="T4" fmla="*/ 57 w 57"/>
                <a:gd name="T5" fmla="*/ 0 h 28"/>
                <a:gd name="T6" fmla="*/ 0 w 57"/>
                <a:gd name="T7" fmla="*/ 0 h 28"/>
                <a:gd name="T8" fmla="*/ 0 w 57"/>
                <a:gd name="T9" fmla="*/ 28 h 28"/>
                <a:gd name="T10" fmla="*/ 0 w 57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8">
                  <a:moveTo>
                    <a:pt x="0" y="28"/>
                  </a:moveTo>
                  <a:lnTo>
                    <a:pt x="57" y="28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152"/>
            <p:cNvSpPr>
              <a:spLocks/>
            </p:cNvSpPr>
            <p:nvPr userDrawn="1"/>
          </p:nvSpPr>
          <p:spPr bwMode="auto">
            <a:xfrm>
              <a:off x="8540103" y="4957438"/>
              <a:ext cx="453920" cy="94849"/>
            </a:xfrm>
            <a:custGeom>
              <a:avLst/>
              <a:gdLst>
                <a:gd name="T0" fmla="*/ 0 w 134"/>
                <a:gd name="T1" fmla="*/ 0 h 28"/>
                <a:gd name="T2" fmla="*/ 29 w 134"/>
                <a:gd name="T3" fmla="*/ 28 h 28"/>
                <a:gd name="T4" fmla="*/ 134 w 134"/>
                <a:gd name="T5" fmla="*/ 28 h 28"/>
                <a:gd name="T6" fmla="*/ 134 w 134"/>
                <a:gd name="T7" fmla="*/ 0 h 28"/>
                <a:gd name="T8" fmla="*/ 0 w 134"/>
                <a:gd name="T9" fmla="*/ 0 h 28"/>
                <a:gd name="T10" fmla="*/ 0 w 134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28">
                  <a:moveTo>
                    <a:pt x="0" y="0"/>
                  </a:moveTo>
                  <a:lnTo>
                    <a:pt x="29" y="28"/>
                  </a:lnTo>
                  <a:lnTo>
                    <a:pt x="134" y="28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75088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8659443-2373-CD44-B66C-FCB06249C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13B0216-AE04-804E-9E8A-495EB9AEB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320" y="6478905"/>
            <a:ext cx="381000" cy="2425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fld id="{3D475AE4-BFE3-EF43-B5EB-5CB0EF530F9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F2E269-2CB7-0347-BC28-CBC5E09A5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87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8" r:id="rId8"/>
    <p:sldLayoutId id="2147483704" r:id="rId9"/>
    <p:sldLayoutId id="2147483705" r:id="rId10"/>
    <p:sldLayoutId id="2147483706" r:id="rId11"/>
    <p:sldLayoutId id="2147483709" r:id="rId12"/>
    <p:sldLayoutId id="214748371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Montserrat Ligh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2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-"/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-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pos="480" userDrawn="1">
          <p15:clr>
            <a:srgbClr val="F26B43"/>
          </p15:clr>
        </p15:guide>
        <p15:guide id="6" pos="960" userDrawn="1">
          <p15:clr>
            <a:srgbClr val="F26B43"/>
          </p15:clr>
        </p15:guide>
        <p15:guide id="7" pos="1680" userDrawn="1">
          <p15:clr>
            <a:srgbClr val="F26B43"/>
          </p15:clr>
        </p15:guide>
        <p15:guide id="8" pos="2400" userDrawn="1">
          <p15:clr>
            <a:srgbClr val="F26B43"/>
          </p15:clr>
        </p15:guide>
        <p15:guide id="9" pos="3120" userDrawn="1">
          <p15:clr>
            <a:srgbClr val="F26B43"/>
          </p15:clr>
        </p15:guide>
        <p15:guide id="10" pos="4560" userDrawn="1">
          <p15:clr>
            <a:srgbClr val="F26B43"/>
          </p15:clr>
        </p15:guide>
        <p15:guide id="11" pos="5280" userDrawn="1">
          <p15:clr>
            <a:srgbClr val="F26B43"/>
          </p15:clr>
        </p15:guide>
        <p15:guide id="12" pos="6000" userDrawn="1">
          <p15:clr>
            <a:srgbClr val="F26B43"/>
          </p15:clr>
        </p15:guide>
        <p15:guide id="13" pos="6720" userDrawn="1">
          <p15:clr>
            <a:srgbClr val="F26B43"/>
          </p15:clr>
        </p15:guide>
        <p15:guide id="14" pos="3696" userDrawn="1">
          <p15:clr>
            <a:srgbClr val="F26B43"/>
          </p15:clr>
        </p15:guide>
        <p15:guide id="15" pos="3984" userDrawn="1">
          <p15:clr>
            <a:srgbClr val="F26B43"/>
          </p15:clr>
        </p15:guide>
        <p15:guide id="16" orient="horz" pos="240" userDrawn="1">
          <p15:clr>
            <a:srgbClr val="F26B43"/>
          </p15:clr>
        </p15:guide>
        <p15:guide id="17" orient="horz" pos="480" userDrawn="1">
          <p15:clr>
            <a:srgbClr val="F26B43"/>
          </p15:clr>
        </p15:guide>
        <p15:guide id="18" orient="horz" pos="720" userDrawn="1">
          <p15:clr>
            <a:srgbClr val="F26B43"/>
          </p15:clr>
        </p15:guide>
        <p15:guide id="19" orient="horz" pos="960" userDrawn="1">
          <p15:clr>
            <a:srgbClr val="F26B43"/>
          </p15:clr>
        </p15:guide>
        <p15:guide id="20" orient="horz" pos="1200" userDrawn="1">
          <p15:clr>
            <a:srgbClr val="F26B43"/>
          </p15:clr>
        </p15:guide>
        <p15:guide id="21" orient="horz" pos="1440" userDrawn="1">
          <p15:clr>
            <a:srgbClr val="F26B43"/>
          </p15:clr>
        </p15:guide>
        <p15:guide id="22" orient="horz" pos="1680" userDrawn="1">
          <p15:clr>
            <a:srgbClr val="F26B43"/>
          </p15:clr>
        </p15:guide>
        <p15:guide id="23" orient="horz" pos="1920" userDrawn="1">
          <p15:clr>
            <a:srgbClr val="F26B43"/>
          </p15:clr>
        </p15:guide>
        <p15:guide id="24" orient="horz" pos="2400" userDrawn="1">
          <p15:clr>
            <a:srgbClr val="F26B43"/>
          </p15:clr>
        </p15:guide>
        <p15:guide id="25" orient="horz" pos="2640" userDrawn="1">
          <p15:clr>
            <a:srgbClr val="F26B43"/>
          </p15:clr>
        </p15:guide>
        <p15:guide id="26" orient="horz" pos="2880" userDrawn="1">
          <p15:clr>
            <a:srgbClr val="F26B43"/>
          </p15:clr>
        </p15:guide>
        <p15:guide id="27" orient="horz" pos="3120" userDrawn="1">
          <p15:clr>
            <a:srgbClr val="F26B43"/>
          </p15:clr>
        </p15:guide>
        <p15:guide id="28" orient="horz" pos="3360" userDrawn="1">
          <p15:clr>
            <a:srgbClr val="F26B43"/>
          </p15:clr>
        </p15:guide>
        <p15:guide id="29" orient="horz" pos="3600" userDrawn="1">
          <p15:clr>
            <a:srgbClr val="F26B43"/>
          </p15:clr>
        </p15:guide>
        <p15:guide id="30" orient="horz" pos="3840" userDrawn="1">
          <p15:clr>
            <a:srgbClr val="F26B43"/>
          </p15:clr>
        </p15:guide>
        <p15:guide id="31" orient="horz" pos="4080" userDrawn="1">
          <p15:clr>
            <a:srgbClr val="F26B43"/>
          </p15:clr>
        </p15:guide>
        <p15:guide id="32" pos="7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tiff"/><Relationship Id="rId18" Type="http://schemas.openxmlformats.org/officeDocument/2006/relationships/image" Target="../media/image23.tiff"/><Relationship Id="rId26" Type="http://schemas.openxmlformats.org/officeDocument/2006/relationships/image" Target="../media/image31.tiff"/><Relationship Id="rId39" Type="http://schemas.openxmlformats.org/officeDocument/2006/relationships/image" Target="../media/image44.png"/><Relationship Id="rId3" Type="http://schemas.openxmlformats.org/officeDocument/2006/relationships/image" Target="../media/image8.png"/><Relationship Id="rId21" Type="http://schemas.openxmlformats.org/officeDocument/2006/relationships/image" Target="../media/image26.tiff"/><Relationship Id="rId34" Type="http://schemas.openxmlformats.org/officeDocument/2006/relationships/image" Target="../media/image39.tiff"/><Relationship Id="rId42" Type="http://schemas.openxmlformats.org/officeDocument/2006/relationships/image" Target="../media/image47.png"/><Relationship Id="rId47" Type="http://schemas.openxmlformats.org/officeDocument/2006/relationships/image" Target="../media/image52.png"/><Relationship Id="rId7" Type="http://schemas.openxmlformats.org/officeDocument/2006/relationships/image" Target="../media/image12.png"/><Relationship Id="rId12" Type="http://schemas.openxmlformats.org/officeDocument/2006/relationships/image" Target="../media/image17.tiff"/><Relationship Id="rId17" Type="http://schemas.openxmlformats.org/officeDocument/2006/relationships/image" Target="../media/image22.tiff"/><Relationship Id="rId25" Type="http://schemas.openxmlformats.org/officeDocument/2006/relationships/image" Target="../media/image30.tiff"/><Relationship Id="rId33" Type="http://schemas.openxmlformats.org/officeDocument/2006/relationships/image" Target="../media/image38.tiff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tiff"/><Relationship Id="rId20" Type="http://schemas.openxmlformats.org/officeDocument/2006/relationships/image" Target="../media/image25.tiff"/><Relationship Id="rId29" Type="http://schemas.openxmlformats.org/officeDocument/2006/relationships/image" Target="../media/image34.png"/><Relationship Id="rId41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openxmlformats.org/officeDocument/2006/relationships/image" Target="../media/image16.tiff"/><Relationship Id="rId24" Type="http://schemas.openxmlformats.org/officeDocument/2006/relationships/image" Target="../media/image29.tiff"/><Relationship Id="rId32" Type="http://schemas.openxmlformats.org/officeDocument/2006/relationships/image" Target="../media/image37.tiff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" Type="http://schemas.openxmlformats.org/officeDocument/2006/relationships/image" Target="../media/image10.png"/><Relationship Id="rId15" Type="http://schemas.openxmlformats.org/officeDocument/2006/relationships/image" Target="../media/image20.tiff"/><Relationship Id="rId23" Type="http://schemas.openxmlformats.org/officeDocument/2006/relationships/image" Target="../media/image28.tiff"/><Relationship Id="rId28" Type="http://schemas.openxmlformats.org/officeDocument/2006/relationships/image" Target="../media/image33.tiff"/><Relationship Id="rId36" Type="http://schemas.openxmlformats.org/officeDocument/2006/relationships/image" Target="../media/image41.png"/><Relationship Id="rId49" Type="http://schemas.openxmlformats.org/officeDocument/2006/relationships/image" Target="../media/image54.png"/><Relationship Id="rId10" Type="http://schemas.openxmlformats.org/officeDocument/2006/relationships/image" Target="../media/image15.tiff"/><Relationship Id="rId19" Type="http://schemas.openxmlformats.org/officeDocument/2006/relationships/image" Target="../media/image24.tiff"/><Relationship Id="rId31" Type="http://schemas.openxmlformats.org/officeDocument/2006/relationships/image" Target="../media/image36.jpeg"/><Relationship Id="rId44" Type="http://schemas.openxmlformats.org/officeDocument/2006/relationships/image" Target="../media/image49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tiff"/><Relationship Id="rId22" Type="http://schemas.openxmlformats.org/officeDocument/2006/relationships/image" Target="../media/image27.tiff"/><Relationship Id="rId27" Type="http://schemas.openxmlformats.org/officeDocument/2006/relationships/image" Target="../media/image32.tiff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43" Type="http://schemas.openxmlformats.org/officeDocument/2006/relationships/image" Target="../media/image48.png"/><Relationship Id="rId48" Type="http://schemas.openxmlformats.org/officeDocument/2006/relationships/image" Target="../media/image53.png"/><Relationship Id="rId8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29"/>
          <p:cNvSpPr/>
          <p:nvPr/>
        </p:nvSpPr>
        <p:spPr>
          <a:xfrm>
            <a:off x="84815" y="2565202"/>
            <a:ext cx="12192000" cy="43124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243" y="136448"/>
            <a:ext cx="11197252" cy="1007725"/>
          </a:xfrm>
        </p:spPr>
        <p:txBody>
          <a:bodyPr>
            <a:normAutofit/>
          </a:bodyPr>
          <a:lstStyle/>
          <a:p>
            <a:r>
              <a:rPr lang="en-US" dirty="0"/>
              <a:t>References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18234" y="2010222"/>
            <a:ext cx="1801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037" y="2010221"/>
            <a:ext cx="1520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Healthcare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6004" y="2010221"/>
            <a:ext cx="1521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Government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2472" y="2028569"/>
            <a:ext cx="1137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Hospitality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79638" y="2028569"/>
            <a:ext cx="1673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Manufacturing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10353507" y="2538920"/>
            <a:ext cx="0" cy="4174883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rgbClr val="241C4D"/>
                </a:gs>
              </a:gsLst>
              <a:lin ang="162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8647425" y="2538920"/>
            <a:ext cx="0" cy="4174883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rgbClr val="241C4D"/>
                </a:gs>
              </a:gsLst>
              <a:lin ang="162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885044" y="2538920"/>
            <a:ext cx="0" cy="4174883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rgbClr val="241C4D"/>
                </a:gs>
              </a:gsLst>
              <a:lin ang="162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288025" y="2538920"/>
            <a:ext cx="0" cy="4174883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rgbClr val="241C4D"/>
                </a:gs>
              </a:gsLst>
              <a:lin ang="162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571945" y="2538920"/>
            <a:ext cx="0" cy="4174883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rgbClr val="241C4D"/>
                </a:gs>
              </a:gsLst>
              <a:lin ang="162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855164" y="2538920"/>
            <a:ext cx="0" cy="4174883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rgbClr val="241C4D"/>
                </a:gs>
              </a:gsLst>
              <a:lin ang="162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709446" y="2011718"/>
            <a:ext cx="146250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3" dirty="0">
                <a:solidFill>
                  <a:schemeClr val="bg1"/>
                </a:solidFill>
              </a:rPr>
              <a:t>Transportation</a:t>
            </a:r>
            <a:br>
              <a:rPr lang="en-US" sz="1333" dirty="0">
                <a:solidFill>
                  <a:schemeClr val="bg1"/>
                </a:solidFill>
              </a:rPr>
            </a:br>
            <a:r>
              <a:rPr lang="en-US" sz="1333" dirty="0">
                <a:solidFill>
                  <a:schemeClr val="bg1"/>
                </a:solidFill>
              </a:rPr>
              <a:t>and Logistics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648847" y="2025114"/>
            <a:ext cx="86183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3" dirty="0">
                <a:solidFill>
                  <a:schemeClr val="bg1"/>
                </a:solidFill>
              </a:rPr>
              <a:t>Retail</a:t>
            </a:r>
          </a:p>
        </p:txBody>
      </p:sp>
      <p:cxnSp>
        <p:nvCxnSpPr>
          <p:cNvPr id="118" name="Straight Connector 117"/>
          <p:cNvCxnSpPr/>
          <p:nvPr/>
        </p:nvCxnSpPr>
        <p:spPr>
          <a:xfrm>
            <a:off x="0" y="1057275"/>
            <a:ext cx="12192000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400099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493A5EB-023B-6F4A-B104-11D6924C27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1136" y="1119963"/>
            <a:ext cx="966681" cy="1016592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7340D7B7-C1B7-5342-B1F9-88F4564719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893" y="1119963"/>
            <a:ext cx="966681" cy="1016592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F511334-3C6D-3743-AC68-504D09A7C4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6084" y="1119963"/>
            <a:ext cx="966681" cy="101659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35EFF86D-B1CF-3D4E-A4C2-584DBCAC5A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8168" y="1119963"/>
            <a:ext cx="966681" cy="1016592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9F5BDB7E-0608-E14A-A128-0E98E6FC2D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9368" y="1119963"/>
            <a:ext cx="966681" cy="1016592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F3658D49-8B62-8140-9EC1-61D578DD0FD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6568" y="1119963"/>
            <a:ext cx="966681" cy="10165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E1D8461-DF76-1946-B5C4-6D093629989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4900" y="1299278"/>
            <a:ext cx="639589" cy="6395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E82CC7-AB81-5342-B081-98E62306B3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385" y="2591363"/>
            <a:ext cx="857881" cy="525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D90C7-7C73-A245-BC38-9C99AD63625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529" y="2919434"/>
            <a:ext cx="719923" cy="4430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D863C6-DA7B-7B45-ACE1-73CA7910D2E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84" y="3181089"/>
            <a:ext cx="872105" cy="4131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9EA754-1CCA-8948-A046-DFDCADE1AEE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477" y="4741382"/>
            <a:ext cx="739060" cy="3709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B1EBF7A-F1DB-2148-A009-9380CD53D0D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9279" y="3287609"/>
            <a:ext cx="1554152" cy="5866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255E93F-4755-0C48-80CC-D7D42CFE99E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515" y="2728119"/>
            <a:ext cx="1392179" cy="54896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C54B9EF-79CB-CD4F-A6E6-AB81BB1FED4F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396" y="3759941"/>
            <a:ext cx="1190121" cy="5866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E6A146-6B7F-D64E-9D9D-2E442B35B99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0365" y="2923099"/>
            <a:ext cx="1554847" cy="3873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0B50A8-ADD8-BA43-990A-F2B4385670F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0640" y="2986046"/>
            <a:ext cx="1612448" cy="7350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59001E-E41D-2B44-8AA7-15E80F8FF94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3542" y="4441473"/>
            <a:ext cx="1471519" cy="4905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8B2DF6F-F3E3-464E-87BF-DD846F533828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169" y="4829479"/>
            <a:ext cx="928628" cy="68425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6C3DF8F-1D51-8344-AAC8-045A2B801B95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6568" y="5166638"/>
            <a:ext cx="1382724" cy="66537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17AE170-B22A-6445-8869-EE870EF618E9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4293" y="2700929"/>
            <a:ext cx="1298523" cy="5866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F62C63B-A344-434A-938F-C0198173CF7F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847" y="5850636"/>
            <a:ext cx="833949" cy="84958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2CF133C-8468-2147-8F59-137CC039B29B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4357" y="3605499"/>
            <a:ext cx="1446753" cy="63726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299A93E-38FF-E44F-8F17-81369E45B543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899" y="3865476"/>
            <a:ext cx="1535813" cy="4943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EA77C34-B7CA-FD4B-932D-478EE1A08136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4986" y="4394170"/>
            <a:ext cx="1490455" cy="51549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6228524-3EDF-DC48-A7C7-8ECE85A6EAD3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7799" y="5666504"/>
            <a:ext cx="1190119" cy="69964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68AA578-2AB9-2F42-B101-7BD792EF212B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0845" y="4818352"/>
            <a:ext cx="1554367" cy="453357"/>
          </a:xfrm>
          <a:prstGeom prst="rect">
            <a:avLst/>
          </a:prstGeom>
        </p:spPr>
      </p:pic>
      <p:pic>
        <p:nvPicPr>
          <p:cNvPr id="90" name="Picture 2" descr="https://g.foolcdn.com/editorial/images/150994/caesars_entertainment_logo_large.png">
            <a:extLst>
              <a:ext uri="{FF2B5EF4-FFF2-40B4-BE49-F238E27FC236}">
                <a16:creationId xmlns:a16="http://schemas.microsoft.com/office/drawing/2014/main" id="{46BBE022-E3F8-8E46-94CA-3B6372BBA0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26873" y="5887300"/>
            <a:ext cx="952455" cy="66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0B62C4C2-17EC-7A4A-A3A9-5F8F8F3904C8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7535" y="4003154"/>
            <a:ext cx="864876" cy="64692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C9792F38-2982-1248-A774-32EFFEBEEF8B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7325" y="4969588"/>
            <a:ext cx="1254561" cy="55479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7BFDF90-A71E-D149-9513-D0AB6EC69AC6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25" y="5061253"/>
            <a:ext cx="1067707" cy="367129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EED1268-733F-A544-883F-4F2B783B28A6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498" y="2597594"/>
            <a:ext cx="1333365" cy="758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04EFB8-3D6D-0645-8A9B-A6B850EE074C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63034" y="3971129"/>
            <a:ext cx="872105" cy="341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528AB2-EACD-1845-90A1-28C45CFECAC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620733" y="5838556"/>
            <a:ext cx="826885" cy="4774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E9E38A-681C-5343-939A-187A1253EF4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639616" y="4764735"/>
            <a:ext cx="879940" cy="6044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17AE82-E3CF-6E4B-A423-6C33C84A858F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886847" y="6155109"/>
            <a:ext cx="1003892" cy="6895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188141-B5E0-A147-8C8D-5ABD9DDDF74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552066" y="2766972"/>
            <a:ext cx="1517167" cy="5700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7B2589-F2A4-9748-BD15-94F7FF20ECFD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0618090" y="4402917"/>
            <a:ext cx="1365920" cy="6573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D6F79A-4904-8345-9A46-BF1988FB6EE8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058364" y="5893999"/>
            <a:ext cx="750549" cy="4890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CADCCA2-7AAD-A24F-9C03-90FCD70DB2C5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23607" y="6309320"/>
            <a:ext cx="856539" cy="5044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DDADB66-F050-2E41-9F49-1E10063A8148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92784" y="5499324"/>
            <a:ext cx="1392171" cy="4547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E1ADF2E-82BE-1847-B731-9C06F00CF888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004286" y="5257654"/>
            <a:ext cx="931812" cy="5334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D7553CA-002C-F14A-9EAE-C7229F072E34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8879367" y="5726699"/>
            <a:ext cx="1231331" cy="6280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FD60E2-BF33-E143-884B-E43D29CD8F87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28976" y="4369560"/>
            <a:ext cx="679440" cy="3397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5A5093-EA47-3748-9C82-7D6BC8C93463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943851" y="3535288"/>
            <a:ext cx="747934" cy="31205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A3C5ECD-9694-FF4B-B3AD-BE625575677A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10859780" y="3525438"/>
            <a:ext cx="876300" cy="3683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1F3AD38-BFD6-0C4D-ABE0-8524662FECD1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147555" y="6400333"/>
            <a:ext cx="524624" cy="36181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6A263C5-B98A-2141-8961-72694AF905CA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7310105" y="4293670"/>
            <a:ext cx="977354" cy="34388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AEE2E40-D1DA-3147-985D-F405A4256483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936098" y="3661995"/>
            <a:ext cx="475868" cy="32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623016"/>
      </p:ext>
    </p:extLst>
  </p:cSld>
  <p:clrMapOvr>
    <a:masterClrMapping/>
  </p:clrMapOvr>
</p:sld>
</file>

<file path=ppt/theme/theme1.xml><?xml version="1.0" encoding="utf-8"?>
<a:theme xmlns:a="http://schemas.openxmlformats.org/drawingml/2006/main" name="Extreme2020">
  <a:themeElements>
    <a:clrScheme name="Extreme-2020">
      <a:dk1>
        <a:srgbClr val="000000"/>
      </a:dk1>
      <a:lt1>
        <a:srgbClr val="FFFFFF"/>
      </a:lt1>
      <a:dk2>
        <a:srgbClr val="440099"/>
      </a:dk2>
      <a:lt2>
        <a:srgbClr val="E7E6E6"/>
      </a:lt2>
      <a:accent1>
        <a:srgbClr val="00A5BF"/>
      </a:accent1>
      <a:accent2>
        <a:srgbClr val="C3025F"/>
      </a:accent2>
      <a:accent3>
        <a:srgbClr val="E2B100"/>
      </a:accent3>
      <a:accent4>
        <a:srgbClr val="66BC53"/>
      </a:accent4>
      <a:accent5>
        <a:srgbClr val="E75E22"/>
      </a:accent5>
      <a:accent6>
        <a:srgbClr val="2A8D91"/>
      </a:accent6>
      <a:hlink>
        <a:srgbClr val="00A5BE"/>
      </a:hlink>
      <a:folHlink>
        <a:srgbClr val="954F72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54B443A-DF5E-5D41-B59C-DE789B2822FD}" vid="{B1A80BC3-FDC7-F04A-A807-AD90ED01DD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Extreme2020</Template>
  <TotalTime>8</TotalTime>
  <Words>12</Words>
  <Application>Microsoft Office PowerPoint</Application>
  <PresentationFormat>Breedbeeld</PresentationFormat>
  <Paragraphs>9</Paragraphs>
  <Slides>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7" baseType="lpstr">
      <vt:lpstr>Arial</vt:lpstr>
      <vt:lpstr>Montserrat Medium</vt:lpstr>
      <vt:lpstr>Montserrat</vt:lpstr>
      <vt:lpstr>Montserrat Light</vt:lpstr>
      <vt:lpstr>Extreme2020</vt:lpstr>
      <vt:lpstr>References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Claude Lepoivre (CW)</dc:creator>
  <cp:lastModifiedBy>Quinten Thijs</cp:lastModifiedBy>
  <cp:revision>2</cp:revision>
  <dcterms:created xsi:type="dcterms:W3CDTF">2020-10-26T16:18:26Z</dcterms:created>
  <dcterms:modified xsi:type="dcterms:W3CDTF">2021-02-09T12:50:34Z</dcterms:modified>
</cp:coreProperties>
</file>