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038" r:id="rId1"/>
    <p:sldMasterId id="2147484086" r:id="rId2"/>
  </p:sldMasterIdLst>
  <p:notesMasterIdLst>
    <p:notesMasterId r:id="rId27"/>
  </p:notesMasterIdLst>
  <p:handoutMasterIdLst>
    <p:handoutMasterId r:id="rId28"/>
  </p:handoutMasterIdLst>
  <p:sldIdLst>
    <p:sldId id="2788" r:id="rId3"/>
    <p:sldId id="2789" r:id="rId4"/>
    <p:sldId id="2781" r:id="rId5"/>
    <p:sldId id="1195" r:id="rId6"/>
    <p:sldId id="367" r:id="rId7"/>
    <p:sldId id="365" r:id="rId8"/>
    <p:sldId id="672" r:id="rId9"/>
    <p:sldId id="2674" r:id="rId10"/>
    <p:sldId id="2763" r:id="rId11"/>
    <p:sldId id="2764" r:id="rId12"/>
    <p:sldId id="2765" r:id="rId13"/>
    <p:sldId id="2766" r:id="rId14"/>
    <p:sldId id="2767" r:id="rId15"/>
    <p:sldId id="2768" r:id="rId16"/>
    <p:sldId id="2784" r:id="rId17"/>
    <p:sldId id="2785" r:id="rId18"/>
    <p:sldId id="2769" r:id="rId19"/>
    <p:sldId id="2775" r:id="rId20"/>
    <p:sldId id="2772" r:id="rId21"/>
    <p:sldId id="2776" r:id="rId22"/>
    <p:sldId id="2777" r:id="rId23"/>
    <p:sldId id="2778" r:id="rId24"/>
    <p:sldId id="2780" r:id="rId25"/>
    <p:sldId id="2770" r:id="rId26"/>
  </p:sldIdLst>
  <p:sldSz cx="12192000" cy="6858000"/>
  <p:notesSz cx="6858000" cy="9144000"/>
  <p:defaultTextStyle>
    <a:defPPr marL="0" marR="0" indent="0" algn="l" defTabSz="457132"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114282"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567"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849"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132"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414"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698"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799980"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262"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3576" userDrawn="1">
          <p15:clr>
            <a:srgbClr val="A4A3A4"/>
          </p15:clr>
        </p15:guide>
        <p15:guide id="2" pos="65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C00"/>
    <a:srgbClr val="0D1C22"/>
    <a:srgbClr val="F7F9FF"/>
    <a:srgbClr val="121B1F"/>
    <a:srgbClr val="A8B3B8"/>
    <a:srgbClr val="D4D9DC"/>
    <a:srgbClr val="FFFFFF"/>
    <a:srgbClr val="848A8F"/>
    <a:srgbClr val="101820"/>
    <a:srgbClr val="565D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57" autoAdjust="0"/>
    <p:restoredTop sz="68097" autoAdjust="0"/>
  </p:normalViewPr>
  <p:slideViewPr>
    <p:cSldViewPr snapToGrid="0" snapToObjects="1" showGuides="1">
      <p:cViewPr varScale="1">
        <p:scale>
          <a:sx n="37" d="100"/>
          <a:sy n="37" d="100"/>
        </p:scale>
        <p:origin x="1229" y="19"/>
      </p:cViewPr>
      <p:guideLst>
        <p:guide orient="horz" pos="3576"/>
        <p:guide pos="652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43904"/>
    </p:cViewPr>
  </p:sorterViewPr>
  <p:notesViewPr>
    <p:cSldViewPr snapToGrid="0" snapToObjects="1">
      <p:cViewPr>
        <p:scale>
          <a:sx n="94" d="100"/>
          <a:sy n="94" d="100"/>
        </p:scale>
        <p:origin x="3752"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54B056-6C31-614F-B8BF-74AB7823F4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Gigamon Corporate Template</a:t>
            </a:r>
          </a:p>
        </p:txBody>
      </p:sp>
      <p:sp>
        <p:nvSpPr>
          <p:cNvPr id="3" name="Date Placeholder 2">
            <a:extLst>
              <a:ext uri="{FF2B5EF4-FFF2-40B4-BE49-F238E27FC236}">
                <a16:creationId xmlns:a16="http://schemas.microsoft.com/office/drawing/2014/main" id="{5B4CFE03-0A32-1740-86B0-03DCE3D481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675A05-6B48-C345-975A-A90C42BD8A7D}" type="datetime2">
              <a:rPr lang="en-US" smtClean="0"/>
              <a:t>Thursday, April 23, 2020</a:t>
            </a:fld>
            <a:endParaRPr lang="en-US"/>
          </a:p>
        </p:txBody>
      </p:sp>
      <p:sp>
        <p:nvSpPr>
          <p:cNvPr id="4" name="Footer Placeholder 3">
            <a:extLst>
              <a:ext uri="{FF2B5EF4-FFF2-40B4-BE49-F238E27FC236}">
                <a16:creationId xmlns:a16="http://schemas.microsoft.com/office/drawing/2014/main" id="{C8A648DB-F649-574A-9BB4-C2E8E989C4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9773214-FBF4-F344-9A6F-9499E476BA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E6DBD2-32DC-6942-AE1B-A0C8DC89C433}" type="slidenum">
              <a:rPr lang="en-US" smtClean="0"/>
              <a:t>‹nr.›</a:t>
            </a:fld>
            <a:endParaRPr lang="en-US"/>
          </a:p>
        </p:txBody>
      </p:sp>
    </p:spTree>
    <p:extLst>
      <p:ext uri="{BB962C8B-B14F-4D97-AF65-F5344CB8AC3E}">
        <p14:creationId xmlns:p14="http://schemas.microsoft.com/office/powerpoint/2010/main" val="167634327"/>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Shape 41"/>
          <p:cNvSpPr>
            <a:spLocks noGrp="1" noRot="1" noChangeAspect="1"/>
          </p:cNvSpPr>
          <p:nvPr>
            <p:ph type="sldImg"/>
          </p:nvPr>
        </p:nvSpPr>
        <p:spPr>
          <a:xfrm>
            <a:off x="381000" y="1131528"/>
            <a:ext cx="6096000" cy="3429000"/>
          </a:xfrm>
          <a:prstGeom prst="rect">
            <a:avLst/>
          </a:prstGeom>
        </p:spPr>
        <p:txBody>
          <a:bodyPr/>
          <a:lstStyle/>
          <a:p>
            <a:endParaRPr/>
          </a:p>
        </p:txBody>
      </p:sp>
      <p:sp>
        <p:nvSpPr>
          <p:cNvPr id="42" name="Shape 42"/>
          <p:cNvSpPr>
            <a:spLocks noGrp="1"/>
          </p:cNvSpPr>
          <p:nvPr>
            <p:ph type="body" sz="quarter" idx="1"/>
          </p:nvPr>
        </p:nvSpPr>
        <p:spPr>
          <a:xfrm>
            <a:off x="380999" y="4873083"/>
            <a:ext cx="6096000" cy="3585116"/>
          </a:xfrm>
          <a:prstGeom prst="rect">
            <a:avLst/>
          </a:prstGeom>
        </p:spPr>
        <p:txBody>
          <a:bodyPr lIns="0" tIns="0" rIns="0" bIns="0"/>
          <a:lstStyle/>
          <a:p>
            <a:endParaRPr dirty="0"/>
          </a:p>
        </p:txBody>
      </p:sp>
      <p:sp>
        <p:nvSpPr>
          <p:cNvPr id="3" name="Header Placeholder 2">
            <a:extLst>
              <a:ext uri="{FF2B5EF4-FFF2-40B4-BE49-F238E27FC236}">
                <a16:creationId xmlns:a16="http://schemas.microsoft.com/office/drawing/2014/main" id="{EE0E9862-0E4D-FE44-A705-A4ABC6A34968}"/>
              </a:ext>
            </a:extLst>
          </p:cNvPr>
          <p:cNvSpPr>
            <a:spLocks noGrp="1"/>
          </p:cNvSpPr>
          <p:nvPr>
            <p:ph type="hdr" sz="quarter"/>
          </p:nvPr>
        </p:nvSpPr>
        <p:spPr>
          <a:xfrm>
            <a:off x="380999" y="360185"/>
            <a:ext cx="6096000" cy="458788"/>
          </a:xfrm>
          <a:prstGeom prst="rect">
            <a:avLst/>
          </a:prstGeom>
        </p:spPr>
        <p:txBody>
          <a:bodyPr vert="horz" lIns="0" tIns="137160" rIns="0" bIns="0" rtlCol="0"/>
          <a:lstStyle>
            <a:lvl1pPr algn="l">
              <a:defRPr sz="1200" b="0">
                <a:latin typeface="Century Gothic" panose="020B0502020202020204" pitchFamily="34" charset="0"/>
              </a:defRPr>
            </a:lvl1pPr>
          </a:lstStyle>
          <a:p>
            <a:r>
              <a:rPr lang="en-US"/>
              <a:t>Gigamon Corporate Template</a:t>
            </a:r>
          </a:p>
        </p:txBody>
      </p:sp>
      <p:sp>
        <p:nvSpPr>
          <p:cNvPr id="5" name="Slide Number Placeholder 4">
            <a:extLst>
              <a:ext uri="{FF2B5EF4-FFF2-40B4-BE49-F238E27FC236}">
                <a16:creationId xmlns:a16="http://schemas.microsoft.com/office/drawing/2014/main" id="{FB8CD85A-9641-204D-AD08-B88622D044CA}"/>
              </a:ext>
            </a:extLst>
          </p:cNvPr>
          <p:cNvSpPr>
            <a:spLocks noGrp="1"/>
          </p:cNvSpPr>
          <p:nvPr>
            <p:ph type="sldNum" sz="quarter" idx="5"/>
          </p:nvPr>
        </p:nvSpPr>
        <p:spPr>
          <a:xfrm>
            <a:off x="5742606" y="8686800"/>
            <a:ext cx="734393" cy="91440"/>
          </a:xfrm>
          <a:prstGeom prst="rect">
            <a:avLst/>
          </a:prstGeom>
        </p:spPr>
        <p:txBody>
          <a:bodyPr vert="horz" lIns="0" tIns="0" rIns="0" bIns="0" rtlCol="0" anchor="t"/>
          <a:lstStyle>
            <a:lvl1pPr algn="r">
              <a:defRPr sz="800" b="0">
                <a:latin typeface="Century Gothic" panose="020B0502020202020204" pitchFamily="34" charset="0"/>
              </a:defRPr>
            </a:lvl1pPr>
          </a:lstStyle>
          <a:p>
            <a:fld id="{03A7F595-BA78-C243-9A7D-06D31FB800F3}" type="slidenum">
              <a:rPr lang="en-US" smtClean="0"/>
              <a:pPr/>
              <a:t>‹nr.›</a:t>
            </a:fld>
            <a:endParaRPr lang="en-US"/>
          </a:p>
        </p:txBody>
      </p:sp>
      <p:cxnSp>
        <p:nvCxnSpPr>
          <p:cNvPr id="7" name="Straight Connector 6">
            <a:extLst>
              <a:ext uri="{FF2B5EF4-FFF2-40B4-BE49-F238E27FC236}">
                <a16:creationId xmlns:a16="http://schemas.microsoft.com/office/drawing/2014/main" id="{745077EF-4424-E148-8094-18F75A2B24EA}"/>
              </a:ext>
            </a:extLst>
          </p:cNvPr>
          <p:cNvCxnSpPr/>
          <p:nvPr/>
        </p:nvCxnSpPr>
        <p:spPr>
          <a:xfrm>
            <a:off x="381000" y="360185"/>
            <a:ext cx="602166"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8" name="Date Placeholder 7">
            <a:extLst>
              <a:ext uri="{FF2B5EF4-FFF2-40B4-BE49-F238E27FC236}">
                <a16:creationId xmlns:a16="http://schemas.microsoft.com/office/drawing/2014/main" id="{841899CE-FB8C-404F-8F11-EDA303CEB133}"/>
              </a:ext>
            </a:extLst>
          </p:cNvPr>
          <p:cNvSpPr>
            <a:spLocks noGrp="1"/>
          </p:cNvSpPr>
          <p:nvPr>
            <p:ph type="dt" idx="1"/>
          </p:nvPr>
        </p:nvSpPr>
        <p:spPr>
          <a:xfrm>
            <a:off x="380999" y="8686800"/>
            <a:ext cx="2971800" cy="91440"/>
          </a:xfrm>
          <a:prstGeom prst="rect">
            <a:avLst/>
          </a:prstGeom>
        </p:spPr>
        <p:txBody>
          <a:bodyPr vert="horz" lIns="0" tIns="0" rIns="0" bIns="0" rtlCol="0" anchor="t"/>
          <a:lstStyle>
            <a:lvl1pPr algn="l">
              <a:defRPr sz="800" b="0">
                <a:solidFill>
                  <a:srgbClr val="848A8F"/>
                </a:solidFill>
                <a:latin typeface="Century Gothic" panose="020B0502020202020204" pitchFamily="34" charset="0"/>
              </a:defRPr>
            </a:lvl1pPr>
          </a:lstStyle>
          <a:p>
            <a:fld id="{8DBC5B99-00E6-C84D-A6D4-00FFC350C06A}" type="datetime2">
              <a:rPr lang="en-US" smtClean="0"/>
              <a:t>Thursday, April 23, 2020</a:t>
            </a:fld>
            <a:endParaRPr lang="en-US"/>
          </a:p>
        </p:txBody>
      </p:sp>
    </p:spTree>
  </p:cSld>
  <p:clrMap bg1="lt1" tx1="dk1" bg2="lt2" tx2="dk2" accent1="accent1" accent2="accent2" accent3="accent3" accent4="accent4" accent5="accent5" accent6="accent6" hlink="hlink" folHlink="folHlink"/>
  <p:hf ftr="0"/>
  <p:notesStyle>
    <a:lvl1pPr defTabSz="228567" latinLnBrk="0">
      <a:lnSpc>
        <a:spcPct val="117999"/>
      </a:lnSpc>
      <a:defRPr sz="1200" b="0">
        <a:latin typeface="Century Gothic" panose="020B0502020202020204" pitchFamily="34" charset="0"/>
        <a:ea typeface="Helvetica Neue"/>
        <a:cs typeface="Helvetica Neue"/>
        <a:sym typeface="Helvetica Neue"/>
      </a:defRPr>
    </a:lvl1pPr>
    <a:lvl2pPr indent="114282" defTabSz="228567" latinLnBrk="0">
      <a:lnSpc>
        <a:spcPct val="117999"/>
      </a:lnSpc>
      <a:defRPr sz="1100">
        <a:latin typeface="Helvetica Neue"/>
        <a:ea typeface="Helvetica Neue"/>
        <a:cs typeface="Helvetica Neue"/>
        <a:sym typeface="Helvetica Neue"/>
      </a:defRPr>
    </a:lvl2pPr>
    <a:lvl3pPr indent="228567" defTabSz="228567" latinLnBrk="0">
      <a:lnSpc>
        <a:spcPct val="117999"/>
      </a:lnSpc>
      <a:defRPr sz="1100">
        <a:latin typeface="Helvetica Neue"/>
        <a:ea typeface="Helvetica Neue"/>
        <a:cs typeface="Helvetica Neue"/>
        <a:sym typeface="Helvetica Neue"/>
      </a:defRPr>
    </a:lvl3pPr>
    <a:lvl4pPr indent="342849" defTabSz="228567" latinLnBrk="0">
      <a:lnSpc>
        <a:spcPct val="117999"/>
      </a:lnSpc>
      <a:defRPr sz="1100">
        <a:latin typeface="Helvetica Neue"/>
        <a:ea typeface="Helvetica Neue"/>
        <a:cs typeface="Helvetica Neue"/>
        <a:sym typeface="Helvetica Neue"/>
      </a:defRPr>
    </a:lvl4pPr>
    <a:lvl5pPr indent="457132" defTabSz="228567" latinLnBrk="0">
      <a:lnSpc>
        <a:spcPct val="117999"/>
      </a:lnSpc>
      <a:defRPr sz="1100">
        <a:latin typeface="Helvetica Neue"/>
        <a:ea typeface="Helvetica Neue"/>
        <a:cs typeface="Helvetica Neue"/>
        <a:sym typeface="Helvetica Neue"/>
      </a:defRPr>
    </a:lvl5pPr>
    <a:lvl6pPr indent="571414" defTabSz="228567" latinLnBrk="0">
      <a:lnSpc>
        <a:spcPct val="117999"/>
      </a:lnSpc>
      <a:defRPr sz="1100">
        <a:latin typeface="Helvetica Neue"/>
        <a:ea typeface="Helvetica Neue"/>
        <a:cs typeface="Helvetica Neue"/>
        <a:sym typeface="Helvetica Neue"/>
      </a:defRPr>
    </a:lvl6pPr>
    <a:lvl7pPr indent="685698" defTabSz="228567" latinLnBrk="0">
      <a:lnSpc>
        <a:spcPct val="117999"/>
      </a:lnSpc>
      <a:defRPr sz="1100">
        <a:latin typeface="Helvetica Neue"/>
        <a:ea typeface="Helvetica Neue"/>
        <a:cs typeface="Helvetica Neue"/>
        <a:sym typeface="Helvetica Neue"/>
      </a:defRPr>
    </a:lvl7pPr>
    <a:lvl8pPr indent="799980" defTabSz="228567" latinLnBrk="0">
      <a:lnSpc>
        <a:spcPct val="117999"/>
      </a:lnSpc>
      <a:defRPr sz="1100">
        <a:latin typeface="Helvetica Neue"/>
        <a:ea typeface="Helvetica Neue"/>
        <a:cs typeface="Helvetica Neue"/>
        <a:sym typeface="Helvetica Neue"/>
      </a:defRPr>
    </a:lvl8pPr>
    <a:lvl9pPr indent="914262" defTabSz="228567" latinLnBrk="0">
      <a:lnSpc>
        <a:spcPct val="117999"/>
      </a:lnSpc>
      <a:defRPr sz="1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Note to presenter: this presentation was designed to be used on a modular basis. Also, please select the slides that are relevant to your situation and do not present all of these slides.</a:t>
            </a:r>
          </a:p>
          <a:p>
            <a:endParaRPr lang="en-US" dirty="0"/>
          </a:p>
          <a:p>
            <a:r>
              <a:rPr lang="en-US" dirty="0"/>
              <a:t>This deck contains the following slides:</a:t>
            </a:r>
          </a:p>
          <a:p>
            <a:endParaRPr lang="en-US" dirty="0"/>
          </a:p>
          <a:p>
            <a:r>
              <a:rPr lang="en-US" dirty="0"/>
              <a:t>Title</a:t>
            </a:r>
          </a:p>
          <a:p>
            <a:r>
              <a:rPr lang="en-US" dirty="0"/>
              <a:t>Agenda</a:t>
            </a:r>
          </a:p>
          <a:p>
            <a:r>
              <a:rPr lang="en-US" dirty="0"/>
              <a:t>3 Gigamon company slides</a:t>
            </a:r>
          </a:p>
          <a:p>
            <a:r>
              <a:rPr lang="en-US" dirty="0"/>
              <a:t>Transition slide</a:t>
            </a:r>
          </a:p>
          <a:p>
            <a:r>
              <a:rPr lang="en-US" dirty="0"/>
              <a:t>4 product architecture slides</a:t>
            </a:r>
          </a:p>
          <a:p>
            <a:r>
              <a:rPr lang="en-US" dirty="0"/>
              <a:t>6 product bundle/module slides </a:t>
            </a:r>
          </a:p>
          <a:p>
            <a:r>
              <a:rPr lang="en-US" dirty="0"/>
              <a:t>Transition slide</a:t>
            </a:r>
          </a:p>
          <a:p>
            <a:r>
              <a:rPr lang="en-US" dirty="0"/>
              <a:t>5 customer case-study slides</a:t>
            </a:r>
          </a:p>
          <a:p>
            <a:r>
              <a:rPr lang="en-US" dirty="0"/>
              <a:t>Summary slide (ESG content)  </a:t>
            </a:r>
          </a:p>
          <a:p>
            <a:r>
              <a:rPr lang="en-US" dirty="0"/>
              <a:t>End slide</a:t>
            </a:r>
          </a:p>
          <a:p>
            <a:endParaRPr lang="en-US" dirty="0"/>
          </a:p>
          <a:p>
            <a:r>
              <a:rPr lang="en-US" dirty="0"/>
              <a:t>-------------------------------------</a:t>
            </a:r>
          </a:p>
          <a:p>
            <a:endParaRPr lang="en-US" dirty="0"/>
          </a:p>
          <a:p>
            <a:r>
              <a:rPr lang="en-US" dirty="0"/>
              <a:t>On the title slide, introduce self and topic</a:t>
            </a:r>
          </a:p>
          <a:p>
            <a:endParaRPr lang="en-US" dirty="0"/>
          </a:p>
          <a:p>
            <a:r>
              <a:rPr lang="en-US" dirty="0"/>
              <a:t>Key point on this slide is that Gigamon enables you to Run Fast and Stay Secure in the present difficult time but provides the visibility and agility you need to plan for The New Tomorrow.</a:t>
            </a:r>
          </a:p>
          <a:p>
            <a:endParaRPr lang="en-US" dirty="0"/>
          </a:p>
          <a:p>
            <a:r>
              <a:rPr lang="en-US" dirty="0"/>
              <a:t>Have all attendees introduce themselves, their roles and what they want to get out of the presentation</a:t>
            </a:r>
          </a:p>
        </p:txBody>
      </p:sp>
      <p:sp>
        <p:nvSpPr>
          <p:cNvPr id="4" name="Slide Number Placeholder 3"/>
          <p:cNvSpPr>
            <a:spLocks noGrp="1"/>
          </p:cNvSpPr>
          <p:nvPr>
            <p:ph type="sldNum" sz="quarter" idx="5"/>
          </p:nvPr>
        </p:nvSpPr>
        <p:spPr/>
        <p:txBody>
          <a:bodyPr/>
          <a:lstStyle/>
          <a:p>
            <a:fld id="{03A7F595-BA78-C243-9A7D-06D31FB800F3}" type="slidenum">
              <a:rPr lang="en-US" smtClean="0"/>
              <a:pPr/>
              <a:t>1</a:t>
            </a:fld>
            <a:endParaRPr lang="en-US" dirty="0"/>
          </a:p>
        </p:txBody>
      </p:sp>
      <p:sp>
        <p:nvSpPr>
          <p:cNvPr id="5" name="Date Placeholder 4">
            <a:extLst>
              <a:ext uri="{FF2B5EF4-FFF2-40B4-BE49-F238E27FC236}">
                <a16:creationId xmlns:a16="http://schemas.microsoft.com/office/drawing/2014/main" id="{ABA07676-7A49-1542-B210-58CE7E7A0C5C}"/>
              </a:ext>
            </a:extLst>
          </p:cNvPr>
          <p:cNvSpPr>
            <a:spLocks noGrp="1"/>
          </p:cNvSpPr>
          <p:nvPr>
            <p:ph type="dt" idx="1"/>
          </p:nvPr>
        </p:nvSpPr>
        <p:spPr/>
        <p:txBody>
          <a:bodyPr/>
          <a:lstStyle/>
          <a:p>
            <a:fld id="{A36808DC-D50B-E644-BF48-718585FA6529}" type="datetime2">
              <a:rPr lang="en-US" smtClean="0"/>
              <a:t>Thursday, April 23, 2020</a:t>
            </a:fld>
            <a:endParaRPr lang="en-US" dirty="0"/>
          </a:p>
        </p:txBody>
      </p:sp>
      <p:sp>
        <p:nvSpPr>
          <p:cNvPr id="6" name="Header Placeholder 5">
            <a:extLst>
              <a:ext uri="{FF2B5EF4-FFF2-40B4-BE49-F238E27FC236}">
                <a16:creationId xmlns:a16="http://schemas.microsoft.com/office/drawing/2014/main" id="{B877EAB1-778C-624E-88A7-C59B26537633}"/>
              </a:ext>
            </a:extLst>
          </p:cNvPr>
          <p:cNvSpPr>
            <a:spLocks noGrp="1"/>
          </p:cNvSpPr>
          <p:nvPr>
            <p:ph type="hdr" sz="quarter"/>
          </p:nvPr>
        </p:nvSpPr>
        <p:spPr/>
        <p:txBody>
          <a:bodyPr/>
          <a:lstStyle/>
          <a:p>
            <a:r>
              <a:rPr lang="en-US" dirty="0"/>
              <a:t>Gigamon Corporate Template</a:t>
            </a:r>
          </a:p>
        </p:txBody>
      </p:sp>
    </p:spTree>
    <p:extLst>
      <p:ext uri="{BB962C8B-B14F-4D97-AF65-F5344CB8AC3E}">
        <p14:creationId xmlns:p14="http://schemas.microsoft.com/office/powerpoint/2010/main" val="2007216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sz="1200" dirty="0">
                <a:latin typeface="Century Gothic" panose="020B0502020202020204" pitchFamily="34" charset="0"/>
              </a:rPr>
              <a:t>Note to presenter: please customize the agenda to meet your customers needs but keep it to 5 or 6 items.</a:t>
            </a:r>
          </a:p>
          <a:p>
            <a:endParaRPr lang="en-US" sz="1200" dirty="0">
              <a:latin typeface="Century Gothic" panose="020B0502020202020204" pitchFamily="34" charset="0"/>
            </a:endParaRPr>
          </a:p>
          <a:p>
            <a:endParaRPr lang="en-US" sz="1400" dirty="0"/>
          </a:p>
          <a:p>
            <a:endParaRPr lang="en-US" dirty="0"/>
          </a:p>
          <a:p>
            <a:endParaRPr lang="en-US" dirty="0"/>
          </a:p>
        </p:txBody>
      </p:sp>
      <p:sp>
        <p:nvSpPr>
          <p:cNvPr id="4" name="Slide Number Placeholder 3"/>
          <p:cNvSpPr>
            <a:spLocks noGrp="1"/>
          </p:cNvSpPr>
          <p:nvPr>
            <p:ph type="sldNum" sz="quarter" idx="5"/>
          </p:nvPr>
        </p:nvSpPr>
        <p:spPr/>
        <p:txBody>
          <a:bodyPr/>
          <a:lstStyle/>
          <a:p>
            <a:fld id="{03A7F595-BA78-C243-9A7D-06D31FB800F3}" type="slidenum">
              <a:rPr lang="en-US" smtClean="0"/>
              <a:pPr/>
              <a:t>2</a:t>
            </a:fld>
            <a:endParaRPr lang="en-US" dirty="0"/>
          </a:p>
        </p:txBody>
      </p:sp>
      <p:sp>
        <p:nvSpPr>
          <p:cNvPr id="5" name="Date Placeholder 4">
            <a:extLst>
              <a:ext uri="{FF2B5EF4-FFF2-40B4-BE49-F238E27FC236}">
                <a16:creationId xmlns:a16="http://schemas.microsoft.com/office/drawing/2014/main" id="{5B9C8B59-F23A-4E4A-8AD9-B1B13806F397}"/>
              </a:ext>
            </a:extLst>
          </p:cNvPr>
          <p:cNvSpPr>
            <a:spLocks noGrp="1"/>
          </p:cNvSpPr>
          <p:nvPr>
            <p:ph type="dt" idx="1"/>
          </p:nvPr>
        </p:nvSpPr>
        <p:spPr/>
        <p:txBody>
          <a:bodyPr/>
          <a:lstStyle/>
          <a:p>
            <a:fld id="{10C5019A-CA72-E94F-88DE-F92E4A03069C}" type="datetime2">
              <a:rPr lang="en-US" smtClean="0"/>
              <a:t>Thursday, April 23, 2020</a:t>
            </a:fld>
            <a:endParaRPr lang="en-US" dirty="0"/>
          </a:p>
        </p:txBody>
      </p:sp>
      <p:sp>
        <p:nvSpPr>
          <p:cNvPr id="6" name="Header Placeholder 5">
            <a:extLst>
              <a:ext uri="{FF2B5EF4-FFF2-40B4-BE49-F238E27FC236}">
                <a16:creationId xmlns:a16="http://schemas.microsoft.com/office/drawing/2014/main" id="{B63F15FC-6462-604C-A417-7AFC5274A261}"/>
              </a:ext>
            </a:extLst>
          </p:cNvPr>
          <p:cNvSpPr>
            <a:spLocks noGrp="1"/>
          </p:cNvSpPr>
          <p:nvPr>
            <p:ph type="hdr" sz="quarter"/>
          </p:nvPr>
        </p:nvSpPr>
        <p:spPr/>
        <p:txBody>
          <a:bodyPr/>
          <a:lstStyle/>
          <a:p>
            <a:r>
              <a:rPr lang="en-US" dirty="0"/>
              <a:t>Gigamon Corporate Template</a:t>
            </a:r>
          </a:p>
        </p:txBody>
      </p:sp>
    </p:spTree>
    <p:extLst>
      <p:ext uri="{BB962C8B-B14F-4D97-AF65-F5344CB8AC3E}">
        <p14:creationId xmlns:p14="http://schemas.microsoft.com/office/powerpoint/2010/main" val="257735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Who is Gigamon? For those of you not familiar with us we provide network visibility and analytics on all traffic across physical, virtual and cloud networks to solve critical security and performance needs – freeing you to drive business optimization and adapt to the rapidly changing market conditions that we are likely to face for the next year</a:t>
            </a:r>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3</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817573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For its 3,500+ customers, </a:t>
            </a:r>
            <a:r>
              <a:rPr lang="en-US" sz="1200" b="0" dirty="0">
                <a:solidFill>
                  <a:srgbClr val="121B1F"/>
                </a:solidFill>
                <a:latin typeface="Century Gothic" panose="020B0502020202020204" pitchFamily="34" charset="0"/>
              </a:rPr>
              <a:t>Gigamon provides network visibility and analytics on all traffic across physical, virtual and cloud networks to solve critical security and performance needs.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121B1F"/>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121B1F"/>
                </a:solidFill>
                <a:latin typeface="Century Gothic" panose="020B0502020202020204" pitchFamily="34" charset="0"/>
              </a:rPr>
              <a:t>We do that with a proven product that’s built on over 75 patents and on excellent – 4.8 out of 5 – customer satisfaction </a:t>
            </a:r>
            <a:r>
              <a:rPr lang="en-US" sz="1200" b="0" kern="1200" dirty="0">
                <a:solidFill>
                  <a:schemeClr val="tx1"/>
                </a:solidFill>
                <a:effectLst/>
                <a:latin typeface="Arial" panose="020B0604020202020204" pitchFamily="34" charset="0"/>
                <a:ea typeface="Helvetica Neue"/>
                <a:cs typeface="Arial" panose="020B0604020202020204" pitchFamily="34" charset="0"/>
                <a:sym typeface="Helvetica Neue"/>
              </a:rPr>
              <a:t>that </a:t>
            </a: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keeps our customers at the forefront of their industries.</a:t>
            </a:r>
          </a:p>
          <a:p>
            <a:pPr lvl="0"/>
            <a:endParaRPr lang="en-US" dirty="0"/>
          </a:p>
          <a:p>
            <a:endParaRPr lang="en-US" dirty="0"/>
          </a:p>
          <a:p>
            <a:endParaRPr lang="en-US" dirty="0"/>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4</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421470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0" marR="0" lvl="0" indent="0" defTabSz="457155" eaLnBrk="1" fontAlgn="auto" latinLnBrk="0" hangingPunct="1">
              <a:lnSpc>
                <a:spcPct val="117999"/>
              </a:lnSpc>
              <a:spcBef>
                <a:spcPts val="0"/>
              </a:spcBef>
              <a:spcAft>
                <a:spcPts val="0"/>
              </a:spcAft>
              <a:buClrTx/>
              <a:buSzTx/>
              <a:buFontTx/>
              <a:buNone/>
              <a:tabLst/>
              <a:defRPr/>
            </a:pPr>
            <a:r>
              <a:rPr lang="en-US" sz="2400" kern="1200" dirty="0">
                <a:solidFill>
                  <a:schemeClr val="tx1"/>
                </a:solidFill>
                <a:effectLst/>
                <a:latin typeface="Arial" panose="020B0604020202020204" pitchFamily="34" charset="0"/>
                <a:ea typeface="Helvetica Neue"/>
                <a:cs typeface="Arial" panose="020B0604020202020204" pitchFamily="34" charset="0"/>
                <a:sym typeface="Helvetica Neue"/>
              </a:rPr>
              <a:t>Given the unique ability of Gigamon to address the needs of the digital innovators, it should come as no surprise that the company is the clear leader in network visibility with more than twice the market share of the next-closest rival.</a:t>
            </a:r>
          </a:p>
          <a:p>
            <a:endParaRPr lang="en-US" dirty="0"/>
          </a:p>
        </p:txBody>
      </p:sp>
    </p:spTree>
    <p:extLst>
      <p:ext uri="{BB962C8B-B14F-4D97-AF65-F5344CB8AC3E}">
        <p14:creationId xmlns:p14="http://schemas.microsoft.com/office/powerpoint/2010/main" val="3978655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Century Gothic" panose="020B0502020202020204" pitchFamily="34" charset="0"/>
                <a:cs typeface="Arial" panose="020B0604020202020204" pitchFamily="34" charset="0"/>
                <a:sym typeface="Helvetica Neue"/>
              </a:rPr>
              <a:t>Before we look at the Gigamon product, let’s think about where we are today and what we need to survive the unprecedented situation that we’re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Century Gothic" panose="020B0502020202020204" pitchFamily="34" charset="0"/>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Century Gothic" panose="020B0502020202020204" pitchFamily="34" charset="0"/>
                <a:cs typeface="Arial" panose="020B0604020202020204" pitchFamily="34" charset="0"/>
                <a:sym typeface="Helvetica Neue"/>
              </a:rPr>
              <a:t>Note to channel presenter presenter: your organization may have its own point of view that you want to discuss at this point. If not, please use the following notes to segue to the products part of the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Century Gothic" panose="020B0502020202020204" pitchFamily="34" charset="0"/>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Century Gothic" panose="020B0502020202020204" pitchFamily="34" charset="0"/>
                <a:cs typeface="Arial" panose="020B0604020202020204" pitchFamily="34" charset="0"/>
                <a:sym typeface="Helvetica Neue"/>
              </a:rPr>
              <a:t>When we used to talk about digital transformation, we usually talked about in terms of growth and of extending the ways in which we interacted with our customers, business partners and employees. We also imagined that it would be a planned, medium to long term process where we had the time to assemble the expertise and tools we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Century Gothic" panose="020B0502020202020204" pitchFamily="34" charset="0"/>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Century Gothic" panose="020B0502020202020204" pitchFamily="34" charset="0"/>
                <a:cs typeface="Arial" panose="020B0604020202020204" pitchFamily="34" charset="0"/>
                <a:sym typeface="Helvetica Neue"/>
              </a:rPr>
              <a:t>However, what we’ve learned in the last few weeks, is that digital transformation isn’t necessarily a planned process, it is a process that has been forced on us by unforeseen circumstances and it is an adapt or die process for many organizations.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Century Gothic" panose="020B0502020202020204" pitchFamily="34" charset="0"/>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Century Gothic" panose="020B0502020202020204" pitchFamily="34" charset="0"/>
                <a:cs typeface="Arial" panose="020B0604020202020204" pitchFamily="34" charset="0"/>
                <a:sym typeface="Helvetica Neue"/>
              </a:rPr>
              <a:t>So what do organizations need to do to ensure that they survive – maybe even thrive – in the next phase of their evolution, what we call The </a:t>
            </a:r>
            <a:r>
              <a:rPr lang="en-US" sz="1200" kern="1200">
                <a:solidFill>
                  <a:schemeClr val="tx1"/>
                </a:solidFill>
                <a:effectLst/>
                <a:latin typeface="Century Gothic" panose="020B0502020202020204" pitchFamily="34" charset="0"/>
                <a:cs typeface="Arial" panose="020B0604020202020204" pitchFamily="34" charset="0"/>
                <a:sym typeface="Helvetica Neue"/>
              </a:rPr>
              <a:t>New Tomorrow.</a:t>
            </a:r>
            <a:endParaRPr lang="en-US" sz="1200" kern="1200" dirty="0">
              <a:solidFill>
                <a:schemeClr val="tx1"/>
              </a:solidFill>
              <a:effectLst/>
              <a:latin typeface="Century Gothic" panose="020B0502020202020204" pitchFamily="34" charset="0"/>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Century Gothic" panose="020B0502020202020204" pitchFamily="34" charset="0"/>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Century Gothic" panose="020B0502020202020204" pitchFamily="34" charset="0"/>
                <a:cs typeface="Arial" panose="020B0604020202020204" pitchFamily="34" charset="0"/>
                <a:sym typeface="Helvetica Neue"/>
              </a:rPr>
              <a:t>This will obviously vary by organization but at, the core of what every organization needs, is visibility and that’s at the core of Gigamon’s value to our customers.</a:t>
            </a:r>
          </a:p>
          <a:p>
            <a:endParaRPr lang="en-US" sz="1400" dirty="0">
              <a:latin typeface="Century Gothic" panose="020B0502020202020204" pitchFamily="34" charset="0"/>
            </a:endParaRPr>
          </a:p>
          <a:p>
            <a:endParaRPr lang="en-US" dirty="0"/>
          </a:p>
          <a:p>
            <a:endParaRPr lang="en-US" dirty="0"/>
          </a:p>
        </p:txBody>
      </p:sp>
    </p:spTree>
    <p:extLst>
      <p:ext uri="{BB962C8B-B14F-4D97-AF65-F5344CB8AC3E}">
        <p14:creationId xmlns:p14="http://schemas.microsoft.com/office/powerpoint/2010/main" val="2345128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To meet the challenges and opportunities of today and The New Tomorrow, networks have grown increasingly complex</a:t>
            </a:r>
          </a:p>
          <a:p>
            <a:pPr lvl="0"/>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pPr lvl="0"/>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Let’s think first about the apps and devices that are what your users see of the network:</a:t>
            </a: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More apps and devices than ever before </a:t>
            </a: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Apps larger and more complex than ever more to scale to support 100,000s of users</a:t>
            </a: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Operational technologies and IoT penetrating almost every industry</a:t>
            </a: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Legacy apps still be used and not going away any time soon</a:t>
            </a:r>
          </a:p>
          <a:p>
            <a:pPr lvl="0"/>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pPr lvl="0"/>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These apps are deployed on more platforms than ever before including physical, virtual and cloud-based platforms</a:t>
            </a:r>
          </a:p>
          <a:p>
            <a:pPr lvl="0"/>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pPr lvl="0"/>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This infrastructure is managed by an ever-increasing variety and number of network  management and security tools. In fact, the average Gigamon customer has 10-15 such tools, some up to 25 and most organizations have multiple copies of these tools to cope with the amount of traffic they are processing, multiple physical locations and multiple environments e.g. dev. Test, production.</a:t>
            </a:r>
          </a:p>
          <a:p>
            <a:pPr lvl="0"/>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pPr lvl="0"/>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It’s a complex situation and one in which your tools are often unable to keep pace with performance and security needs.</a:t>
            </a:r>
          </a:p>
          <a:p>
            <a:pPr lvl="0"/>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pPr lvl="0"/>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In fact, a recent survey by Forrester of 1000 CISOs globally found that IT complexity is their #1 security challenge.</a:t>
            </a:r>
            <a:endParaRPr lang="en-US" sz="1200" dirty="0"/>
          </a:p>
          <a:p>
            <a:endParaRPr lang="en-US" dirty="0"/>
          </a:p>
          <a:p>
            <a:endParaRPr lang="en-US" dirty="0"/>
          </a:p>
        </p:txBody>
      </p:sp>
    </p:spTree>
    <p:extLst>
      <p:ext uri="{BB962C8B-B14F-4D97-AF65-F5344CB8AC3E}">
        <p14:creationId xmlns:p14="http://schemas.microsoft.com/office/powerpoint/2010/main" val="516930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You need a way to resolve this complexity and give you back control over your network and security – that is what the Gigamon Visibility and Analytics Fabric was built to do.</a:t>
            </a:r>
          </a:p>
          <a:p>
            <a:endParaRPr lang="en-US" dirty="0"/>
          </a:p>
          <a:p>
            <a:r>
              <a:rPr lang="en-US" dirty="0"/>
              <a:t>Gigamon provides an abstraction layer between the physical network and the tools that manage it. </a:t>
            </a:r>
          </a:p>
          <a:p>
            <a:endParaRPr lang="en-US" dirty="0"/>
          </a:p>
          <a:p>
            <a:r>
              <a:rPr lang="en-US" dirty="0"/>
              <a:t>But before we dive in to Gigamon, let’s think about what any such solution has to do.</a:t>
            </a:r>
          </a:p>
        </p:txBody>
      </p:sp>
    </p:spTree>
    <p:extLst>
      <p:ext uri="{BB962C8B-B14F-4D97-AF65-F5344CB8AC3E}">
        <p14:creationId xmlns:p14="http://schemas.microsoft.com/office/powerpoint/2010/main" val="3858798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Gigamon is built from the ground up to address this challenge and provide 4 essential elements of a visibility solution</a:t>
            </a:r>
          </a:p>
          <a:p>
            <a:endParaRPr lang="en-US" dirty="0"/>
          </a:p>
          <a:p>
            <a:r>
              <a:rPr lang="en-US" dirty="0"/>
              <a:t>Access – all network data must be accessible regardless of whether its on a physical, virtual or cloud platform</a:t>
            </a:r>
          </a:p>
          <a:p>
            <a:r>
              <a:rPr lang="en-US" dirty="0"/>
              <a:t>Aggregate  – this data must be aggregated to a single platform</a:t>
            </a:r>
          </a:p>
          <a:p>
            <a:r>
              <a:rPr lang="en-US" dirty="0"/>
              <a:t>Transform – the data must then be transformed – for example, de-duplicated, decrypted, filtered – so that it is optimized for team and tool use</a:t>
            </a:r>
          </a:p>
          <a:p>
            <a:r>
              <a:rPr lang="en-US" dirty="0"/>
              <a:t>Analyze – lastly the data must be made available for analysis by the various analytic tools on your network or by people trouble-shooting a network or security event</a:t>
            </a:r>
          </a:p>
        </p:txBody>
      </p:sp>
    </p:spTree>
    <p:extLst>
      <p:ext uri="{BB962C8B-B14F-4D97-AF65-F5344CB8AC3E}">
        <p14:creationId xmlns:p14="http://schemas.microsoft.com/office/powerpoint/2010/main" val="2245615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0" marR="0" lvl="0" indent="0" defTabSz="457155" eaLnBrk="1" fontAlgn="auto" latinLnBrk="0" hangingPunct="1">
              <a:lnSpc>
                <a:spcPct val="117999"/>
              </a:lnSpc>
              <a:spcBef>
                <a:spcPts val="0"/>
              </a:spcBef>
              <a:spcAft>
                <a:spcPts val="0"/>
              </a:spcAft>
              <a:buClrTx/>
              <a:buSzTx/>
              <a:buFontTx/>
              <a:buNone/>
              <a:tabLst/>
              <a:defRPr/>
            </a:pPr>
            <a:r>
              <a:rPr lang="en-US" dirty="0"/>
              <a:t>So how does that model map to the </a:t>
            </a:r>
            <a:r>
              <a:rPr lang="en-US" sz="24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Gigamon Visibility and Analytics Fabric? Let me answer that by looking at the modules that make up our solution:</a:t>
            </a:r>
          </a:p>
          <a:p>
            <a:pPr marL="0" marR="0" lvl="0" indent="0" defTabSz="457155" eaLnBrk="1" fontAlgn="auto" latinLnBrk="0" hangingPunct="1">
              <a:lnSpc>
                <a:spcPct val="117999"/>
              </a:lnSpc>
              <a:spcBef>
                <a:spcPts val="0"/>
              </a:spcBef>
              <a:spcAft>
                <a:spcPts val="0"/>
              </a:spcAft>
              <a:buClrTx/>
              <a:buSzTx/>
              <a:buFontTx/>
              <a:buNone/>
              <a:tabLst/>
              <a:defRPr/>
            </a:pPr>
            <a:endParaRPr lang="en-US" sz="2400" dirty="0">
              <a:solidFill>
                <a:srgbClr val="FF6C00"/>
              </a:solidFill>
              <a:latin typeface="Century Gothic" panose="020B0502020202020204" pitchFamily="34" charset="0"/>
              <a:ea typeface="Verdana" panose="020B0604030504040204" pitchFamily="34" charset="0"/>
              <a:cs typeface="Nirmala UI" panose="020B0502040204020203" pitchFamily="34" charset="0"/>
            </a:endParaRPr>
          </a:p>
          <a:p>
            <a:pPr marL="342900" marR="0" lvl="0" indent="-342900" defTabSz="457155"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4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CoreVUE  takes all the information-in-motion on the network, captures it using our physical, virtual and network taps; aggregates it and then transforms it so that it can be used efficiently by your tools and teams</a:t>
            </a:r>
          </a:p>
          <a:p>
            <a:pPr marL="342900" marR="0" lvl="0" indent="-342900" defTabSz="457155"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4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NetVUE and SecureVUE, provide the functionality that we typically see our NetOps and InfoSec teams using </a:t>
            </a:r>
          </a:p>
          <a:p>
            <a:pPr marL="342900" marR="0" lvl="0" indent="-342900" defTabSz="457155"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4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MobileVUE is our 5G ready solution for Service Providers</a:t>
            </a:r>
          </a:p>
          <a:p>
            <a:pPr marL="342900" marR="0" lvl="0" indent="-342900" defTabSz="457155"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4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Cloud Suite ensures that our functionality is available across private and public cloud platforms</a:t>
            </a:r>
          </a:p>
          <a:p>
            <a:pPr marL="342900" marR="0" lvl="0" indent="-342900" defTabSz="457155"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4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Finally, INSIGHT Cloud Data Warehouse powers ThreatINSIGHT by combining real-time and historical information to provide complete insights into network and security events and threats</a:t>
            </a:r>
          </a:p>
          <a:p>
            <a:endParaRPr lang="en-US" dirty="0"/>
          </a:p>
        </p:txBody>
      </p:sp>
    </p:spTree>
    <p:extLst>
      <p:ext uri="{BB962C8B-B14F-4D97-AF65-F5344CB8AC3E}">
        <p14:creationId xmlns:p14="http://schemas.microsoft.com/office/powerpoint/2010/main" val="3094357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Note to presenter: the next six slides focus on the core modules. Please only present the modules that are relevant to the customer.</a:t>
            </a:r>
          </a:p>
          <a:p>
            <a:endParaRPr lang="en-US" dirty="0"/>
          </a:p>
          <a:p>
            <a:r>
              <a:rPr lang="en-US" dirty="0"/>
              <a:t>Unless the customer is specifically interested in Cloud or Agility, we suggest you focus on Run Fast (performance and availability) as the major talking points from this slide</a:t>
            </a:r>
          </a:p>
          <a:p>
            <a:endParaRPr lang="en-US" dirty="0"/>
          </a:p>
          <a:p>
            <a:endParaRPr lang="en-US" dirty="0"/>
          </a:p>
        </p:txBody>
      </p:sp>
      <p:sp>
        <p:nvSpPr>
          <p:cNvPr id="4" name="Header Placeholder 3"/>
          <p:cNvSpPr>
            <a:spLocks noGrp="1"/>
          </p:cNvSpPr>
          <p:nvPr>
            <p:ph type="hdr" sz="quarter"/>
          </p:nvPr>
        </p:nvSpPr>
        <p:spPr/>
        <p:txBody>
          <a:bodyPr/>
          <a:lstStyle/>
          <a:p>
            <a:r>
              <a:rPr lang="en-US"/>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11</a:t>
            </a:fld>
            <a:endParaRPr lang="en-US"/>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a:p>
        </p:txBody>
      </p:sp>
    </p:spTree>
    <p:extLst>
      <p:ext uri="{BB962C8B-B14F-4D97-AF65-F5344CB8AC3E}">
        <p14:creationId xmlns:p14="http://schemas.microsoft.com/office/powerpoint/2010/main" val="521935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We suggest you hit all 3 of these points and at least one bullet per point when discussing this slide</a:t>
            </a:r>
          </a:p>
        </p:txBody>
      </p:sp>
      <p:sp>
        <p:nvSpPr>
          <p:cNvPr id="4" name="Header Placeholder 3"/>
          <p:cNvSpPr>
            <a:spLocks noGrp="1"/>
          </p:cNvSpPr>
          <p:nvPr>
            <p:ph type="hdr" sz="quarter"/>
          </p:nvPr>
        </p:nvSpPr>
        <p:spPr/>
        <p:txBody>
          <a:bodyPr/>
          <a:lstStyle/>
          <a:p>
            <a:r>
              <a:rPr lang="en-US"/>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12</a:t>
            </a:fld>
            <a:endParaRPr lang="en-US"/>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a:p>
        </p:txBody>
      </p:sp>
    </p:spTree>
    <p:extLst>
      <p:ext uri="{BB962C8B-B14F-4D97-AF65-F5344CB8AC3E}">
        <p14:creationId xmlns:p14="http://schemas.microsoft.com/office/powerpoint/2010/main" val="3862703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On this slide, the key talking points are that ThreatINSIGHT was written by responders, for responders to provide accelerated threat detection and response with real-time access to all your network data. Deeper and more contextual insights are gained because the INSIGHT Cloud Data Warehouse stores historical information and combines this with real-time network data.</a:t>
            </a:r>
          </a:p>
          <a:p>
            <a:endParaRPr lang="en-US" dirty="0"/>
          </a:p>
          <a:p>
            <a:endParaRPr lang="en-US" dirty="0"/>
          </a:p>
        </p:txBody>
      </p:sp>
      <p:sp>
        <p:nvSpPr>
          <p:cNvPr id="4" name="Header Placeholder 3"/>
          <p:cNvSpPr>
            <a:spLocks noGrp="1"/>
          </p:cNvSpPr>
          <p:nvPr>
            <p:ph type="hdr" sz="quarter"/>
          </p:nvPr>
        </p:nvSpPr>
        <p:spPr/>
        <p:txBody>
          <a:bodyPr/>
          <a:lstStyle/>
          <a:p>
            <a:r>
              <a:rPr lang="en-US"/>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13</a:t>
            </a:fld>
            <a:endParaRPr lang="en-US"/>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a:p>
        </p:txBody>
      </p:sp>
    </p:spTree>
    <p:extLst>
      <p:ext uri="{BB962C8B-B14F-4D97-AF65-F5344CB8AC3E}">
        <p14:creationId xmlns:p14="http://schemas.microsoft.com/office/powerpoint/2010/main" val="1079014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This slide should only be used with SPs/MSPs. </a:t>
            </a:r>
          </a:p>
        </p:txBody>
      </p:sp>
      <p:sp>
        <p:nvSpPr>
          <p:cNvPr id="4" name="Header Placeholder 3"/>
          <p:cNvSpPr>
            <a:spLocks noGrp="1"/>
          </p:cNvSpPr>
          <p:nvPr>
            <p:ph type="hdr" sz="quarter"/>
          </p:nvPr>
        </p:nvSpPr>
        <p:spPr/>
        <p:txBody>
          <a:bodyPr/>
          <a:lstStyle/>
          <a:p>
            <a:r>
              <a:rPr lang="en-US"/>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14</a:t>
            </a:fld>
            <a:endParaRPr lang="en-US"/>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a:p>
        </p:txBody>
      </p:sp>
    </p:spTree>
    <p:extLst>
      <p:ext uri="{BB962C8B-B14F-4D97-AF65-F5344CB8AC3E}">
        <p14:creationId xmlns:p14="http://schemas.microsoft.com/office/powerpoint/2010/main" val="1964225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This CoreVUE slide describes the basic Gigamon functions and maps back to the Essential Elements of the Visibility and Analytics Fabric slide</a:t>
            </a:r>
          </a:p>
        </p:txBody>
      </p:sp>
      <p:sp>
        <p:nvSpPr>
          <p:cNvPr id="4" name="Header Placeholder 3"/>
          <p:cNvSpPr>
            <a:spLocks noGrp="1"/>
          </p:cNvSpPr>
          <p:nvPr>
            <p:ph type="hdr" sz="quarter"/>
          </p:nvPr>
        </p:nvSpPr>
        <p:spPr/>
        <p:txBody>
          <a:bodyPr/>
          <a:lstStyle/>
          <a:p>
            <a:r>
              <a:rPr lang="en-US"/>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15</a:t>
            </a:fld>
            <a:endParaRPr lang="en-US"/>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a:p>
        </p:txBody>
      </p:sp>
    </p:spTree>
    <p:extLst>
      <p:ext uri="{BB962C8B-B14F-4D97-AF65-F5344CB8AC3E}">
        <p14:creationId xmlns:p14="http://schemas.microsoft.com/office/powerpoint/2010/main" val="2126145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r>
              <a:rPr lang="en-US" dirty="0"/>
              <a:t>This slide stresses that we support complete visibility to the information-in-motion across public and private cloud networks including in containerized infrastructures</a:t>
            </a:r>
          </a:p>
          <a:p>
            <a:endParaRPr lang="en-US" dirty="0"/>
          </a:p>
          <a:p>
            <a:endParaRPr lang="en-US" dirty="0"/>
          </a:p>
        </p:txBody>
      </p:sp>
      <p:sp>
        <p:nvSpPr>
          <p:cNvPr id="4" name="Header Placeholder 3"/>
          <p:cNvSpPr>
            <a:spLocks noGrp="1"/>
          </p:cNvSpPr>
          <p:nvPr>
            <p:ph type="hdr" sz="quarter"/>
          </p:nvPr>
        </p:nvSpPr>
        <p:spPr/>
        <p:txBody>
          <a:bodyPr/>
          <a:lstStyle/>
          <a:p>
            <a:r>
              <a:rPr lang="en-US"/>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16</a:t>
            </a:fld>
            <a:endParaRPr lang="en-US"/>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a:p>
        </p:txBody>
      </p:sp>
    </p:spTree>
    <p:extLst>
      <p:ext uri="{BB962C8B-B14F-4D97-AF65-F5344CB8AC3E}">
        <p14:creationId xmlns:p14="http://schemas.microsoft.com/office/powerpoint/2010/main" val="4189650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0" marR="0" lvl="0" indent="0" defTabSz="228567" eaLnBrk="1" fontAlgn="auto" latinLnBrk="0" hangingPunct="1">
              <a:lnSpc>
                <a:spcPct val="117999"/>
              </a:lnSpc>
              <a:spcBef>
                <a:spcPts val="0"/>
              </a:spcBef>
              <a:spcAft>
                <a:spcPts val="0"/>
              </a:spcAft>
              <a:buClrTx/>
              <a:buSzTx/>
              <a:buFontTx/>
              <a:buNone/>
              <a:tabLst/>
              <a:defRPr/>
            </a:pPr>
            <a:r>
              <a:rPr lang="en-US" dirty="0"/>
              <a:t>Note to presenter: the following six slides provide customer case-studies for our focus markets – Federal, Service Providers, Financial Services, Healthcare, High-Tech Manufacturing and Utilities. Please select 2-3 examples that are relevant to your customer. The challenge/solution/benefits are self-explanatory but please familiarize yourself with them.</a:t>
            </a:r>
          </a:p>
          <a:p>
            <a:pPr marL="0" marR="0" lvl="0" indent="0" defTabSz="228567" eaLnBrk="1" fontAlgn="auto" latinLnBrk="0" hangingPunct="1">
              <a:lnSpc>
                <a:spcPct val="117999"/>
              </a:lnSpc>
              <a:spcBef>
                <a:spcPts val="0"/>
              </a:spcBef>
              <a:spcAft>
                <a:spcPts val="0"/>
              </a:spcAft>
              <a:buClrTx/>
              <a:buSzTx/>
              <a:buFontTx/>
              <a:buNone/>
              <a:tabLst/>
              <a:defRPr/>
            </a:pPr>
            <a:endParaRPr lang="en-US" dirty="0"/>
          </a:p>
          <a:p>
            <a:pPr marL="0" marR="0" lvl="0" indent="0" defTabSz="228567" eaLnBrk="1" fontAlgn="auto" latinLnBrk="0" hangingPunct="1">
              <a:lnSpc>
                <a:spcPct val="117999"/>
              </a:lnSpc>
              <a:spcBef>
                <a:spcPts val="0"/>
              </a:spcBef>
              <a:spcAft>
                <a:spcPts val="0"/>
              </a:spcAft>
              <a:buClrTx/>
              <a:buSzTx/>
              <a:buFontTx/>
              <a:buNone/>
              <a:tabLst/>
              <a:defRPr/>
            </a:pPr>
            <a:r>
              <a:rPr lang="en-US" dirty="0"/>
              <a:t>Run Fast – Zain, KBC, Seattle Cancer Alliance</a:t>
            </a:r>
          </a:p>
          <a:p>
            <a:pPr marL="0" marR="0" lvl="0" indent="0" defTabSz="228567" eaLnBrk="1" fontAlgn="auto" latinLnBrk="0" hangingPunct="1">
              <a:lnSpc>
                <a:spcPct val="117999"/>
              </a:lnSpc>
              <a:spcBef>
                <a:spcPts val="0"/>
              </a:spcBef>
              <a:spcAft>
                <a:spcPts val="0"/>
              </a:spcAft>
              <a:buClrTx/>
              <a:buSzTx/>
              <a:buFontTx/>
              <a:buNone/>
              <a:tabLst/>
              <a:defRPr/>
            </a:pPr>
            <a:r>
              <a:rPr lang="en-US" dirty="0"/>
              <a:t>Stay Secure – SAIC</a:t>
            </a:r>
          </a:p>
          <a:p>
            <a:pPr marL="0" marR="0" lvl="0" indent="0" defTabSz="228567" eaLnBrk="1" fontAlgn="auto" latinLnBrk="0" hangingPunct="1">
              <a:lnSpc>
                <a:spcPct val="117999"/>
              </a:lnSpc>
              <a:spcBef>
                <a:spcPts val="0"/>
              </a:spcBef>
              <a:spcAft>
                <a:spcPts val="0"/>
              </a:spcAft>
              <a:buClrTx/>
              <a:buSzTx/>
              <a:buFontTx/>
              <a:buNone/>
              <a:tabLst/>
              <a:defRPr/>
            </a:pPr>
            <a:r>
              <a:rPr lang="en-US" dirty="0"/>
              <a:t>Both – Utility (TVA but do not name them), </a:t>
            </a:r>
            <a:r>
              <a:rPr lang="en-US" dirty="0" err="1"/>
              <a:t>Defence</a:t>
            </a:r>
            <a:r>
              <a:rPr lang="en-US" dirty="0"/>
              <a:t> Manufacturer (BAE – do not name them, we are waiting for permission to use their name)</a:t>
            </a:r>
          </a:p>
          <a:p>
            <a:endParaRPr lang="en-US" dirty="0"/>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17</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246314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Increase reliability &amp; reduced complexity by eliminating use of SPAN ports</a:t>
            </a:r>
          </a:p>
          <a:p>
            <a:pPr marL="171450" indent="-171450">
              <a:buFont typeface="Arial" panose="020B0604020202020204" pitchFamily="34" charset="0"/>
              <a:buChar char="•"/>
            </a:pPr>
            <a:r>
              <a:rPr lang="en-US" dirty="0"/>
              <a:t>Ensure continuous network uptime in the event of an inline tool failure</a:t>
            </a:r>
          </a:p>
          <a:p>
            <a:pPr marL="171450" indent="-171450">
              <a:buFont typeface="Arial" panose="020B0604020202020204" pitchFamily="34" charset="0"/>
              <a:buChar char="•"/>
            </a:pPr>
            <a:r>
              <a:rPr lang="en-US" dirty="0"/>
              <a:t>Make PoCs and changing the network infrastructure significantly easier</a:t>
            </a:r>
          </a:p>
          <a:p>
            <a:pPr marL="171450" indent="-171450">
              <a:buFont typeface="Arial" panose="020B0604020202020204" pitchFamily="34" charset="0"/>
              <a:buChar char="•"/>
            </a:pPr>
            <a:r>
              <a:rPr lang="en-US" dirty="0"/>
              <a:t>Accelerate and simplify troubleshooting</a:t>
            </a:r>
          </a:p>
          <a:p>
            <a:pPr marL="171450" indent="-171450">
              <a:buFont typeface="Arial" panose="020B0604020202020204" pitchFamily="34" charset="0"/>
              <a:buChar char="•"/>
            </a:pPr>
            <a:r>
              <a:rPr lang="en-US" dirty="0"/>
              <a:t>Streamline network operations, auditing and maintenance</a:t>
            </a:r>
          </a:p>
          <a:p>
            <a:endParaRPr lang="en-US" dirty="0"/>
          </a:p>
          <a:p>
            <a:endParaRPr lang="en-US" dirty="0"/>
          </a:p>
        </p:txBody>
      </p:sp>
      <p:sp>
        <p:nvSpPr>
          <p:cNvPr id="4" name="Slide Number Placeholder 3"/>
          <p:cNvSpPr>
            <a:spLocks noGrp="1"/>
          </p:cNvSpPr>
          <p:nvPr>
            <p:ph type="sldNum" sz="quarter" idx="5"/>
          </p:nvPr>
        </p:nvSpPr>
        <p:spPr/>
        <p:txBody>
          <a:bodyPr/>
          <a:lstStyle/>
          <a:p>
            <a:fld id="{03A7F595-BA78-C243-9A7D-06D31FB800F3}" type="slidenum">
              <a:rPr lang="en-US" smtClean="0"/>
              <a:pPr/>
              <a:t>18</a:t>
            </a:fld>
            <a:endParaRPr lang="en-US" dirty="0"/>
          </a:p>
        </p:txBody>
      </p:sp>
      <p:sp>
        <p:nvSpPr>
          <p:cNvPr id="5" name="Date Placeholder 4">
            <a:extLst>
              <a:ext uri="{FF2B5EF4-FFF2-40B4-BE49-F238E27FC236}">
                <a16:creationId xmlns:a16="http://schemas.microsoft.com/office/drawing/2014/main" id="{A44A8CC6-1F8E-6343-A454-AD17C7B43B10}"/>
              </a:ext>
            </a:extLst>
          </p:cNvPr>
          <p:cNvSpPr>
            <a:spLocks noGrp="1"/>
          </p:cNvSpPr>
          <p:nvPr>
            <p:ph type="dt" idx="1"/>
          </p:nvPr>
        </p:nvSpPr>
        <p:spPr/>
        <p:txBody>
          <a:bodyPr/>
          <a:lstStyle/>
          <a:p>
            <a:fld id="{10CFD684-8ACD-9844-A422-7C093FB252A3}" type="datetime2">
              <a:rPr lang="en-US" smtClean="0"/>
              <a:t>Thursday, April 23, 2020</a:t>
            </a:fld>
            <a:endParaRPr lang="en-US" dirty="0"/>
          </a:p>
        </p:txBody>
      </p:sp>
      <p:sp>
        <p:nvSpPr>
          <p:cNvPr id="6" name="Header Placeholder 5">
            <a:extLst>
              <a:ext uri="{FF2B5EF4-FFF2-40B4-BE49-F238E27FC236}">
                <a16:creationId xmlns:a16="http://schemas.microsoft.com/office/drawing/2014/main" id="{B34D91EA-AAEE-184D-AE0C-A6687CBE5857}"/>
              </a:ext>
            </a:extLst>
          </p:cNvPr>
          <p:cNvSpPr>
            <a:spLocks noGrp="1"/>
          </p:cNvSpPr>
          <p:nvPr>
            <p:ph type="hdr" sz="quarter"/>
          </p:nvPr>
        </p:nvSpPr>
        <p:spPr/>
        <p:txBody>
          <a:bodyPr/>
          <a:lstStyle/>
          <a:p>
            <a:r>
              <a:rPr lang="en-US" dirty="0"/>
              <a:t>Gigamon Corporate Template</a:t>
            </a:r>
          </a:p>
        </p:txBody>
      </p:sp>
    </p:spTree>
    <p:extLst>
      <p:ext uri="{BB962C8B-B14F-4D97-AF65-F5344CB8AC3E}">
        <p14:creationId xmlns:p14="http://schemas.microsoft.com/office/powerpoint/2010/main" val="2240172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174625" marR="0" lvl="0" indent="-174625" algn="l" defTabSz="412810" rtl="0" eaLnBrk="1" fontAlgn="auto" latinLnBrk="0" hangingPunct="0">
              <a:lnSpc>
                <a:spcPct val="120000"/>
              </a:lnSpc>
              <a:spcBef>
                <a:spcPts val="0"/>
              </a:spcBef>
              <a:spcAft>
                <a:spcPts val="0"/>
              </a:spcAft>
              <a:buClr>
                <a:srgbClr val="FF6C00"/>
              </a:buClr>
              <a:buSzTx/>
              <a:buFont typeface="Arial" panose="020B0604020202020204" pitchFamily="34" charset="0"/>
              <a:buChar char="•"/>
              <a:tabLst/>
              <a:defRPr/>
            </a:pPr>
            <a:r>
              <a:rPr kumimoji="0" lang="en-US" sz="1200" b="0" i="0" u="none" strike="noStrike" kern="0" cap="none" spc="0" normalizeH="0" baseline="0" noProof="0" dirty="0">
                <a:ln>
                  <a:noFill/>
                </a:ln>
                <a:solidFill>
                  <a:srgbClr val="6A6E77"/>
                </a:solidFill>
                <a:effectLst/>
                <a:uLnTx/>
                <a:uFillTx/>
                <a:latin typeface="Century Gothic" panose="020B0502020202020204" pitchFamily="34" charset="0"/>
                <a:sym typeface="Helvetica Neue"/>
              </a:rPr>
              <a:t>Segments 2G, 3G and 4G traffic and routes it to appropriate tools</a:t>
            </a:r>
          </a:p>
          <a:p>
            <a:pPr marL="174625" marR="0" lvl="0" indent="-174625" algn="l" defTabSz="412810" rtl="0" eaLnBrk="1" fontAlgn="auto" latinLnBrk="0" hangingPunct="0">
              <a:lnSpc>
                <a:spcPct val="120000"/>
              </a:lnSpc>
              <a:spcBef>
                <a:spcPts val="0"/>
              </a:spcBef>
              <a:spcAft>
                <a:spcPts val="0"/>
              </a:spcAft>
              <a:buClr>
                <a:srgbClr val="FF6C00"/>
              </a:buClr>
              <a:buSzTx/>
              <a:buFont typeface="Arial" panose="020B0604020202020204" pitchFamily="34" charset="0"/>
              <a:buChar char="•"/>
              <a:tabLst/>
              <a:defRPr/>
            </a:pPr>
            <a:r>
              <a:rPr kumimoji="0" lang="en-US" sz="1200" b="0" i="0" u="none" strike="noStrike" kern="0" cap="none" spc="0" normalizeH="0" baseline="0" noProof="0" dirty="0">
                <a:ln>
                  <a:noFill/>
                </a:ln>
                <a:solidFill>
                  <a:srgbClr val="6A6E77"/>
                </a:solidFill>
                <a:effectLst/>
                <a:uLnTx/>
                <a:uFillTx/>
                <a:latin typeface="Century Gothic" panose="020B0502020202020204" pitchFamily="34" charset="0"/>
                <a:sym typeface="Helvetica Neue"/>
              </a:rPr>
              <a:t>Saves the cost of deploying duplicate appliances</a:t>
            </a:r>
          </a:p>
          <a:p>
            <a:pPr marL="174625" marR="0" lvl="0" indent="-174625" algn="l" defTabSz="412810" rtl="0" eaLnBrk="1" fontAlgn="auto" latinLnBrk="0" hangingPunct="0">
              <a:lnSpc>
                <a:spcPct val="120000"/>
              </a:lnSpc>
              <a:spcBef>
                <a:spcPts val="0"/>
              </a:spcBef>
              <a:spcAft>
                <a:spcPts val="0"/>
              </a:spcAft>
              <a:buClr>
                <a:srgbClr val="FF6C00"/>
              </a:buClr>
              <a:buSzTx/>
              <a:buFont typeface="Arial" panose="020B0604020202020204" pitchFamily="34" charset="0"/>
              <a:buChar char="•"/>
              <a:tabLst/>
              <a:defRPr/>
            </a:pPr>
            <a:r>
              <a:rPr kumimoji="0" lang="en-US" sz="1200" b="0" i="0" u="none" strike="noStrike" kern="0" cap="none" spc="0" normalizeH="0" baseline="0" noProof="0" dirty="0">
                <a:ln>
                  <a:noFill/>
                </a:ln>
                <a:solidFill>
                  <a:srgbClr val="6A6E77"/>
                </a:solidFill>
                <a:effectLst/>
                <a:uLnTx/>
                <a:uFillTx/>
                <a:latin typeface="Century Gothic" panose="020B0502020202020204" pitchFamily="34" charset="0"/>
                <a:sym typeface="Helvetica Neue"/>
              </a:rPr>
              <a:t>Scales by load-balancing traffic</a:t>
            </a:r>
          </a:p>
          <a:p>
            <a:pPr marL="174625" marR="0" lvl="0" indent="-174625" algn="l" defTabSz="412810" rtl="0" eaLnBrk="1" fontAlgn="auto" latinLnBrk="0" hangingPunct="0">
              <a:lnSpc>
                <a:spcPct val="120000"/>
              </a:lnSpc>
              <a:spcBef>
                <a:spcPts val="0"/>
              </a:spcBef>
              <a:spcAft>
                <a:spcPts val="0"/>
              </a:spcAft>
              <a:buClr>
                <a:srgbClr val="FF6C00"/>
              </a:buClr>
              <a:buSzTx/>
              <a:buFont typeface="Arial" panose="020B0604020202020204" pitchFamily="34" charset="0"/>
              <a:buChar char="•"/>
              <a:tabLst/>
              <a:defRPr/>
            </a:pPr>
            <a:r>
              <a:rPr kumimoji="0" lang="en-US" sz="1200" b="0" i="0" u="none" strike="noStrike" kern="0" cap="none" spc="0" normalizeH="0" baseline="0" noProof="0" dirty="0">
                <a:ln>
                  <a:noFill/>
                </a:ln>
                <a:solidFill>
                  <a:srgbClr val="6A6E77"/>
                </a:solidFill>
                <a:effectLst/>
                <a:uLnTx/>
                <a:uFillTx/>
                <a:latin typeface="Century Gothic" panose="020B0502020202020204" pitchFamily="34" charset="0"/>
                <a:sym typeface="Helvetica Neue"/>
              </a:rPr>
              <a:t>Enables new tools to be added quickly and without using additional ports</a:t>
            </a:r>
          </a:p>
          <a:p>
            <a:endParaRPr lang="en-US" dirty="0"/>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19</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163850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174625" marR="0" lvl="0" indent="-174625" algn="l" defTabSz="412810" rtl="0" eaLnBrk="1" fontAlgn="auto" latinLnBrk="0" hangingPunct="0">
              <a:lnSpc>
                <a:spcPct val="120000"/>
              </a:lnSpc>
              <a:spcBef>
                <a:spcPts val="0"/>
              </a:spcBef>
              <a:spcAft>
                <a:spcPts val="0"/>
              </a:spcAft>
              <a:buClr>
                <a:srgbClr val="FF6C00"/>
              </a:buClr>
              <a:buSzTx/>
              <a:buFont typeface="Arial" panose="020B0604020202020204" pitchFamily="34" charset="0"/>
              <a:buChar char="•"/>
              <a:tabLst/>
              <a:defRPr/>
            </a:pPr>
            <a:r>
              <a:rPr kumimoji="0" lang="en-US" sz="1200" b="0" i="0" u="none" strike="noStrike" kern="0" cap="none" spc="0" normalizeH="0" baseline="0" noProof="0" dirty="0">
                <a:ln>
                  <a:noFill/>
                </a:ln>
                <a:solidFill>
                  <a:srgbClr val="6A6E77"/>
                </a:solidFill>
                <a:effectLst/>
                <a:uLnTx/>
                <a:uFillTx/>
                <a:latin typeface="Century Gothic" panose="020B0502020202020204" pitchFamily="34" charset="0"/>
                <a:sym typeface="Helvetica Neue"/>
              </a:rPr>
              <a:t>Saves cost and complexity of implementing multiple fiber TAPS</a:t>
            </a:r>
          </a:p>
          <a:p>
            <a:pPr marL="174625" marR="0" lvl="0" indent="-174625" algn="l" defTabSz="412810" rtl="0" eaLnBrk="1" fontAlgn="auto" latinLnBrk="0" hangingPunct="0">
              <a:lnSpc>
                <a:spcPct val="120000"/>
              </a:lnSpc>
              <a:spcBef>
                <a:spcPts val="0"/>
              </a:spcBef>
              <a:spcAft>
                <a:spcPts val="0"/>
              </a:spcAft>
              <a:buClr>
                <a:srgbClr val="FF6C00"/>
              </a:buClr>
              <a:buSzTx/>
              <a:buFont typeface="Arial" panose="020B0604020202020204" pitchFamily="34" charset="0"/>
              <a:buChar char="•"/>
              <a:tabLst/>
              <a:defRPr/>
            </a:pPr>
            <a:r>
              <a:rPr kumimoji="0" lang="en-US" sz="1200" b="0" i="0" u="none" strike="noStrike" kern="0" cap="none" spc="0" normalizeH="0" baseline="0" noProof="0" dirty="0">
                <a:ln>
                  <a:noFill/>
                </a:ln>
                <a:solidFill>
                  <a:srgbClr val="6A6E77"/>
                </a:solidFill>
                <a:effectLst/>
                <a:uLnTx/>
                <a:uFillTx/>
                <a:latin typeface="Century Gothic" panose="020B0502020202020204" pitchFamily="34" charset="0"/>
                <a:sym typeface="Helvetica Neue"/>
              </a:rPr>
              <a:t>Load balances and filters irrelevant traffic enabling more efficient scaling</a:t>
            </a:r>
          </a:p>
          <a:p>
            <a:pPr marL="174625" marR="0" lvl="0" indent="-174625" algn="l" defTabSz="412810" rtl="0" eaLnBrk="1" fontAlgn="auto" latinLnBrk="0" hangingPunct="0">
              <a:lnSpc>
                <a:spcPct val="120000"/>
              </a:lnSpc>
              <a:spcBef>
                <a:spcPts val="0"/>
              </a:spcBef>
              <a:spcAft>
                <a:spcPts val="0"/>
              </a:spcAft>
              <a:buClr>
                <a:srgbClr val="FF6C00"/>
              </a:buClr>
              <a:buSzTx/>
              <a:buFont typeface="Arial" panose="020B0604020202020204" pitchFamily="34" charset="0"/>
              <a:buChar char="•"/>
              <a:tabLst/>
              <a:defRPr/>
            </a:pPr>
            <a:r>
              <a:rPr kumimoji="0" lang="en-US" sz="1200" b="0" i="0" u="none" strike="noStrike" kern="0" cap="none" spc="0" normalizeH="0" baseline="0" noProof="0" dirty="0">
                <a:ln>
                  <a:noFill/>
                </a:ln>
                <a:solidFill>
                  <a:srgbClr val="6A6E77"/>
                </a:solidFill>
                <a:effectLst/>
                <a:uLnTx/>
                <a:uFillTx/>
                <a:latin typeface="Century Gothic" panose="020B0502020202020204" pitchFamily="34" charset="0"/>
                <a:sym typeface="Helvetica Neue"/>
              </a:rPr>
              <a:t>Provides VLAN tagging ensures traceability of traffic flows back to source</a:t>
            </a:r>
          </a:p>
          <a:p>
            <a:pPr marL="174625" marR="0" lvl="0" indent="-174625" algn="l" defTabSz="412810" rtl="0" eaLnBrk="1" fontAlgn="auto" latinLnBrk="0" hangingPunct="0">
              <a:lnSpc>
                <a:spcPct val="120000"/>
              </a:lnSpc>
              <a:spcBef>
                <a:spcPts val="0"/>
              </a:spcBef>
              <a:spcAft>
                <a:spcPts val="0"/>
              </a:spcAft>
              <a:buClr>
                <a:srgbClr val="FF6C00"/>
              </a:buClr>
              <a:buSzTx/>
              <a:buFont typeface="Arial" panose="020B0604020202020204" pitchFamily="34" charset="0"/>
              <a:buChar char="•"/>
              <a:tabLst/>
              <a:defRPr/>
            </a:pPr>
            <a:r>
              <a:rPr kumimoji="0" lang="en-US" sz="1200" b="0" i="0" u="none" strike="noStrike" kern="0" cap="none" spc="0" normalizeH="0" baseline="0" noProof="0" dirty="0">
                <a:ln>
                  <a:noFill/>
                </a:ln>
                <a:solidFill>
                  <a:srgbClr val="6A6E77"/>
                </a:solidFill>
                <a:effectLst/>
                <a:uLnTx/>
                <a:uFillTx/>
                <a:latin typeface="Century Gothic" panose="020B0502020202020204" pitchFamily="34" charset="0"/>
                <a:sym typeface="Helvetica Neue"/>
              </a:rPr>
              <a:t>Will ensure traffic visibility during planned move to virtualized data centers</a:t>
            </a:r>
          </a:p>
          <a:p>
            <a:endParaRPr lang="en-US" dirty="0"/>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20</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4054842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Gain 100% visibility and route relevant traffic to security and performance monitoring tools</a:t>
            </a:r>
          </a:p>
          <a:p>
            <a:pPr marL="171450" indent="-171450">
              <a:buFont typeface="Arial" panose="020B0604020202020204" pitchFamily="34" charset="0"/>
              <a:buChar char="•"/>
            </a:pPr>
            <a:r>
              <a:rPr lang="en-US" dirty="0"/>
              <a:t>Integrate these tools efficiently across both physical and virtual environments</a:t>
            </a:r>
          </a:p>
          <a:p>
            <a:pPr marL="171450" indent="-171450">
              <a:buFont typeface="Arial" panose="020B0604020202020204" pitchFamily="34" charset="0"/>
              <a:buChar char="•"/>
            </a:pPr>
            <a:r>
              <a:rPr lang="en-US" dirty="0"/>
              <a:t>Simplify and accelerate trouble-shooting</a:t>
            </a:r>
          </a:p>
          <a:p>
            <a:pPr marL="171450" indent="-171450">
              <a:buFont typeface="Arial" panose="020B0604020202020204" pitchFamily="34" charset="0"/>
              <a:buChar char="•"/>
            </a:pPr>
            <a:r>
              <a:rPr lang="en-US" dirty="0"/>
              <a:t>Enable scaling and removing, updating or adding new tools</a:t>
            </a:r>
          </a:p>
          <a:p>
            <a:endParaRPr lang="en-US" dirty="0"/>
          </a:p>
          <a:p>
            <a:endParaRPr lang="en-US" dirty="0"/>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21</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154419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174625" indent="-174625">
              <a:lnSpc>
                <a:spcPct val="120000"/>
              </a:lnSpc>
              <a:buClr>
                <a:schemeClr val="accent1"/>
              </a:buClr>
              <a:buFont typeface="Arial" panose="020B0604020202020204" pitchFamily="34" charset="0"/>
              <a:buChar char="•"/>
            </a:pPr>
            <a:r>
              <a:rPr lang="en-US" sz="1200" dirty="0"/>
              <a:t>400% increase in storage capacity of threat detection tool  as a result of filtering out low-risk streaming traffic</a:t>
            </a:r>
          </a:p>
          <a:p>
            <a:pPr marL="174625" indent="-174625">
              <a:lnSpc>
                <a:spcPct val="120000"/>
              </a:lnSpc>
              <a:buClr>
                <a:schemeClr val="accent1"/>
              </a:buClr>
              <a:buFont typeface="Arial" panose="020B0604020202020204" pitchFamily="34" charset="0"/>
              <a:buChar char="•"/>
            </a:pPr>
            <a:r>
              <a:rPr lang="en-US" sz="1200" dirty="0"/>
              <a:t>Reduced traffic by 50% by no longer inspecting traffic from 130 safe apps</a:t>
            </a:r>
          </a:p>
          <a:p>
            <a:pPr marL="174625" indent="-174625">
              <a:lnSpc>
                <a:spcPct val="120000"/>
              </a:lnSpc>
              <a:buClr>
                <a:schemeClr val="accent1"/>
              </a:buClr>
              <a:buFont typeface="Arial" panose="020B0604020202020204" pitchFamily="34" charset="0"/>
              <a:buChar char="•"/>
            </a:pPr>
            <a:r>
              <a:rPr lang="en-US" sz="1200" dirty="0"/>
              <a:t>Identified unapproved apps e.g. BitTorrent</a:t>
            </a:r>
          </a:p>
          <a:p>
            <a:endParaRPr lang="en-US" dirty="0"/>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22</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20741816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Note to presenter: this can be an effective summary slide that provides further 3</a:t>
            </a:r>
            <a:r>
              <a:rPr lang="en-US" sz="1200" kern="1200" baseline="30000" dirty="0">
                <a:solidFill>
                  <a:schemeClr val="tx1"/>
                </a:solidFill>
                <a:effectLst/>
                <a:latin typeface="Arial" panose="020B0604020202020204" pitchFamily="34" charset="0"/>
                <a:ea typeface="Helvetica Neue"/>
                <a:cs typeface="Arial" panose="020B0604020202020204" pitchFamily="34" charset="0"/>
                <a:sym typeface="Helvetica Neue"/>
              </a:rPr>
              <a:t>rd</a:t>
            </a: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 party validation.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From looking at specific customer situations, let’s look at the general benefits Gigamon delivers based on a report we commissioned to quantify the benefits of the Gigamon Visibility and Analytics Fabric, from Enterprise Strategy Group, a leading analyst firm, who conducted an Economic Validation Study in early 2019.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To quote the report, customer interviews consistently showed that “the Gigamon platform is a critical tool for success in today’s digital 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Among other findings, customers deploying Gigamon recognized substantial benefits including 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75% increase in network visibility</a:t>
            </a:r>
            <a:endParaRPr lang="en-US" sz="1200" kern="1200" dirty="0">
              <a:solidFill>
                <a:schemeClr val="tx1"/>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Leading to a 50% reduction in network downtime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70% reduction in false positives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In conclusion, as organizations’ infrastructure grows increasingly complex, only Gigamon provides complete visibility and analytics on all information-in-motion to ensure that they can run fast and stay secure, and to optimize tools, team and business efficiency and performance in even the most challenging times.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endParaRPr lang="en-US" sz="1100" dirty="0"/>
          </a:p>
          <a:p>
            <a:endParaRPr lang="en-US" dirty="0"/>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23</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38319970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1131888"/>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Note to presenter: if you don’t want to use the ESG information, please use summary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Helvetica Neue"/>
                <a:cs typeface="Arial" panose="020B0604020202020204" pitchFamily="34" charset="0"/>
                <a:sym typeface="Helvetica Neue"/>
              </a:rPr>
              <a:t>In conclusion, as organizations’ infrastructure grows increasingly complex, only Gigamon provides complete visibility and analytics on all information-in-motion to ensure that they can run fast and stay secure, and to optimize tools, team and business efficiency and performance in even the most challenging times.</a:t>
            </a:r>
          </a:p>
          <a:p>
            <a:endParaRPr lang="en-US" dirty="0"/>
          </a:p>
          <a:p>
            <a:endParaRPr lang="en-US" dirty="0"/>
          </a:p>
          <a:p>
            <a:endParaRPr lang="en-US" dirty="0"/>
          </a:p>
        </p:txBody>
      </p:sp>
      <p:sp>
        <p:nvSpPr>
          <p:cNvPr id="4" name="Header Placeholder 3"/>
          <p:cNvSpPr>
            <a:spLocks noGrp="1"/>
          </p:cNvSpPr>
          <p:nvPr>
            <p:ph type="hdr" sz="quarter"/>
          </p:nvPr>
        </p:nvSpPr>
        <p:spPr/>
        <p:txBody>
          <a:bodyPr/>
          <a:lstStyle/>
          <a:p>
            <a:r>
              <a:rPr lang="en-US" dirty="0"/>
              <a:t>Gigamon Corporate Template</a:t>
            </a:r>
          </a:p>
        </p:txBody>
      </p:sp>
      <p:sp>
        <p:nvSpPr>
          <p:cNvPr id="5" name="Slide Number Placeholder 4"/>
          <p:cNvSpPr>
            <a:spLocks noGrp="1"/>
          </p:cNvSpPr>
          <p:nvPr>
            <p:ph type="sldNum" sz="quarter" idx="5"/>
          </p:nvPr>
        </p:nvSpPr>
        <p:spPr/>
        <p:txBody>
          <a:bodyPr/>
          <a:lstStyle/>
          <a:p>
            <a:fld id="{03A7F595-BA78-C243-9A7D-06D31FB800F3}" type="slidenum">
              <a:rPr lang="en-US" smtClean="0"/>
              <a:pPr/>
              <a:t>24</a:t>
            </a:fld>
            <a:endParaRPr lang="en-US" dirty="0"/>
          </a:p>
        </p:txBody>
      </p:sp>
      <p:sp>
        <p:nvSpPr>
          <p:cNvPr id="6" name="Date Placeholder 5"/>
          <p:cNvSpPr>
            <a:spLocks noGrp="1"/>
          </p:cNvSpPr>
          <p:nvPr>
            <p:ph type="dt" idx="1"/>
          </p:nvPr>
        </p:nvSpPr>
        <p:spPr/>
        <p:txBody>
          <a:bodyPr/>
          <a:lstStyle/>
          <a:p>
            <a:fld id="{8DBC5B99-00E6-C84D-A6D4-00FFC350C06A}" type="datetime2">
              <a:rPr lang="en-US" smtClean="0"/>
              <a:t>Thursday, April 23, 2020</a:t>
            </a:fld>
            <a:endParaRPr lang="en-US" dirty="0"/>
          </a:p>
        </p:txBody>
      </p:sp>
    </p:spTree>
    <p:extLst>
      <p:ext uri="{BB962C8B-B14F-4D97-AF65-F5344CB8AC3E}">
        <p14:creationId xmlns:p14="http://schemas.microsoft.com/office/powerpoint/2010/main" val="1401174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ull-Width-Image-Opaque">
    <p:spTree>
      <p:nvGrpSpPr>
        <p:cNvPr id="1" name=""/>
        <p:cNvGrpSpPr/>
        <p:nvPr/>
      </p:nvGrpSpPr>
      <p:grpSpPr>
        <a:xfrm>
          <a:off x="0" y="0"/>
          <a:ext cx="0" cy="0"/>
          <a:chOff x="0" y="0"/>
          <a:chExt cx="0" cy="0"/>
        </a:xfrm>
      </p:grpSpPr>
      <p:sp>
        <p:nvSpPr>
          <p:cNvPr id="18" name="Picture Placeholder">
            <a:extLst>
              <a:ext uri="{FF2B5EF4-FFF2-40B4-BE49-F238E27FC236}">
                <a16:creationId xmlns:a16="http://schemas.microsoft.com/office/drawing/2014/main" id="{41F157AA-35E7-461C-8EC1-39EAE472E480}"/>
              </a:ext>
            </a:extLst>
          </p:cNvPr>
          <p:cNvSpPr>
            <a:spLocks noGrp="1"/>
          </p:cNvSpPr>
          <p:nvPr>
            <p:ph type="pic" sz="quarter" idx="10" hasCustomPrompt="1"/>
          </p:nvPr>
        </p:nvSpPr>
        <p:spPr>
          <a:xfrm>
            <a:off x="-27804" y="2"/>
            <a:ext cx="12219800" cy="6858001"/>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no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defRPr>
            </a:lvl1pPr>
          </a:lstStyle>
          <a:p>
            <a:r>
              <a:rPr lang="en-US"/>
              <a:t>CLICK ICON TO INSERT IMAGE</a:t>
            </a:r>
          </a:p>
          <a:p>
            <a:endParaRPr lang="en-US"/>
          </a:p>
          <a:p>
            <a:endParaRPr lang="en-US"/>
          </a:p>
        </p:txBody>
      </p:sp>
    </p:spTree>
    <p:extLst>
      <p:ext uri="{BB962C8B-B14F-4D97-AF65-F5344CB8AC3E}">
        <p14:creationId xmlns:p14="http://schemas.microsoft.com/office/powerpoint/2010/main" val="95365238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_Dark-Footer">
    <p:bg>
      <p:bgPr>
        <a:solidFill>
          <a:schemeClr val="bg1"/>
        </a:solidFill>
        <a:effectLst/>
      </p:bgPr>
    </p:bg>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85C2174D-C5F0-B249-B476-CB4D53596282}"/>
              </a:ext>
            </a:extLst>
          </p:cNvPr>
          <p:cNvSpPr>
            <a:spLocks noGrp="1"/>
          </p:cNvSpPr>
          <p:nvPr>
            <p:ph type="pic" sz="quarter" idx="10" hasCustomPrompt="1"/>
          </p:nvPr>
        </p:nvSpPr>
        <p:spPr>
          <a:xfrm>
            <a:off x="0" y="0"/>
            <a:ext cx="12193525" cy="6240778"/>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solidFill>
            <a:srgbClr val="F7F9FF"/>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latin typeface="Century Gothic" panose="020B0502020202020204" pitchFamily="34" charset="0"/>
              </a:defRPr>
            </a:lvl1pPr>
          </a:lstStyle>
          <a:p>
            <a:r>
              <a:rPr lang="en-US"/>
              <a:t>CLICK ICON TO INSERT IMAGE</a:t>
            </a:r>
            <a:br>
              <a:rPr lang="en-US"/>
            </a:br>
            <a:br>
              <a:rPr lang="en-US"/>
            </a:br>
            <a:endParaRPr lang="en-US"/>
          </a:p>
        </p:txBody>
      </p:sp>
      <p:sp>
        <p:nvSpPr>
          <p:cNvPr id="11" name="Rectangle 10">
            <a:extLst>
              <a:ext uri="{FF2B5EF4-FFF2-40B4-BE49-F238E27FC236}">
                <a16:creationId xmlns:a16="http://schemas.microsoft.com/office/drawing/2014/main" id="{05A60D3E-76F5-594A-A0D9-047AF86352AB}"/>
              </a:ext>
            </a:extLst>
          </p:cNvPr>
          <p:cNvSpPr/>
          <p:nvPr userDrawn="1"/>
        </p:nvSpPr>
        <p:spPr>
          <a:xfrm>
            <a:off x="0" y="6233229"/>
            <a:ext cx="12192000" cy="624772"/>
          </a:xfrm>
          <a:prstGeom prst="rect">
            <a:avLst/>
          </a:prstGeom>
          <a:solidFill>
            <a:schemeClr val="tx1"/>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itle 2">
            <a:extLst>
              <a:ext uri="{FF2B5EF4-FFF2-40B4-BE49-F238E27FC236}">
                <a16:creationId xmlns:a16="http://schemas.microsoft.com/office/drawing/2014/main" id="{944EA602-D175-6346-B40A-AD5F569FE6B7}"/>
              </a:ext>
            </a:extLst>
          </p:cNvPr>
          <p:cNvSpPr>
            <a:spLocks noGrp="1"/>
          </p:cNvSpPr>
          <p:nvPr>
            <p:ph type="title"/>
          </p:nvPr>
        </p:nvSpPr>
        <p:spPr>
          <a:xfrm>
            <a:off x="767409" y="880111"/>
            <a:ext cx="10058401" cy="1581180"/>
          </a:xfrm>
          <a:prstGeom prst="rect">
            <a:avLst/>
          </a:prstGeom>
        </p:spPr>
        <p:txBody>
          <a:bodyPr lIns="0" tIns="0" rIns="0" bIns="0" anchor="b"/>
          <a:lstStyle>
            <a:lvl1pPr algn="l">
              <a:lnSpc>
                <a:spcPts val="4400"/>
              </a:lnSpc>
              <a:defRPr sz="3200" b="0" i="0">
                <a:solidFill>
                  <a:srgbClr val="FF6C00"/>
                </a:solidFill>
                <a:latin typeface="Century Gothic" panose="020B0502020202020204" pitchFamily="34" charset="0"/>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EEB54DDF-E971-AD49-8CB7-6043A35A697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35299" y="6443886"/>
            <a:ext cx="1237801" cy="211011"/>
          </a:xfrm>
          <a:prstGeom prst="rect">
            <a:avLst/>
          </a:prstGeom>
        </p:spPr>
      </p:pic>
      <p:sp>
        <p:nvSpPr>
          <p:cNvPr id="14" name="Text Placeholder 28">
            <a:extLst>
              <a:ext uri="{FF2B5EF4-FFF2-40B4-BE49-F238E27FC236}">
                <a16:creationId xmlns:a16="http://schemas.microsoft.com/office/drawing/2014/main" id="{70815B72-4DA6-A94C-BD66-3535C5459D32}"/>
              </a:ext>
            </a:extLst>
          </p:cNvPr>
          <p:cNvSpPr>
            <a:spLocks noGrp="1"/>
          </p:cNvSpPr>
          <p:nvPr>
            <p:ph type="body" sz="quarter" idx="15"/>
          </p:nvPr>
        </p:nvSpPr>
        <p:spPr>
          <a:xfrm>
            <a:off x="767408" y="2704030"/>
            <a:ext cx="539497" cy="0"/>
          </a:xfrm>
          <a:prstGeom prst="rect">
            <a:avLst/>
          </a:prstGeom>
          <a:ln w="25400">
            <a:solidFill>
              <a:srgbClr val="121B1F"/>
            </a:solidFill>
          </a:ln>
        </p:spPr>
        <p:txBody>
          <a:bodyPr>
            <a:normAutofit/>
          </a:bodyPr>
          <a:lstStyle>
            <a:lvl1pPr marL="0" indent="0">
              <a:buNone/>
              <a:defRPr sz="100">
                <a:solidFill>
                  <a:schemeClr val="tx1"/>
                </a:solidFill>
              </a:defRPr>
            </a:lvl1pPr>
          </a:lstStyle>
          <a:p>
            <a:pPr lvl="0"/>
            <a:r>
              <a:rPr lang="en-US"/>
              <a:t>Click to edit Master text styles</a:t>
            </a:r>
          </a:p>
        </p:txBody>
      </p:sp>
      <p:sp>
        <p:nvSpPr>
          <p:cNvPr id="13" name="Text Placeholder 3">
            <a:extLst>
              <a:ext uri="{FF2B5EF4-FFF2-40B4-BE49-F238E27FC236}">
                <a16:creationId xmlns:a16="http://schemas.microsoft.com/office/drawing/2014/main" id="{E3F96F4B-5F3E-1446-B312-23C1BE2C6032}"/>
              </a:ext>
            </a:extLst>
          </p:cNvPr>
          <p:cNvSpPr>
            <a:spLocks noGrp="1"/>
          </p:cNvSpPr>
          <p:nvPr>
            <p:ph type="body" sz="quarter" idx="17" hasCustomPrompt="1"/>
          </p:nvPr>
        </p:nvSpPr>
        <p:spPr>
          <a:xfrm>
            <a:off x="767409" y="2946770"/>
            <a:ext cx="4572000" cy="2514600"/>
          </a:xfrm>
          <a:prstGeom prst="rect">
            <a:avLst/>
          </a:prstGeom>
        </p:spPr>
        <p:txBody>
          <a:bodyPr numCol="2">
            <a:noAutofit/>
          </a:bodyPr>
          <a:lstStyle>
            <a:lvl1pPr marL="0" indent="0">
              <a:spcBef>
                <a:spcPts val="400"/>
              </a:spcBef>
              <a:buNone/>
              <a:defRPr sz="1601">
                <a:solidFill>
                  <a:schemeClr val="tx1"/>
                </a:solidFill>
              </a:defRPr>
            </a:lvl1pPr>
            <a:lvl2pPr marL="317546" indent="0">
              <a:buNone/>
              <a:defRPr sz="1601"/>
            </a:lvl2pPr>
            <a:lvl3pPr marL="635094" indent="0">
              <a:buNone/>
              <a:defRPr sz="1601"/>
            </a:lvl3pPr>
            <a:lvl4pPr marL="952641" indent="0">
              <a:buNone/>
              <a:defRPr sz="1601"/>
            </a:lvl4pPr>
            <a:lvl5pPr marL="1270190" indent="0">
              <a:buNone/>
              <a:defRPr sz="1601"/>
            </a:lvl5pPr>
          </a:lstStyle>
          <a:p>
            <a:pPr lvl="0"/>
            <a:r>
              <a:rPr lang="en-US" dirty="0"/>
              <a:t>Presenter Name</a:t>
            </a:r>
            <a:br>
              <a:rPr lang="en-US" dirty="0"/>
            </a:br>
            <a:r>
              <a:rPr lang="en-US" dirty="0"/>
              <a:t>Presenter Title</a:t>
            </a:r>
          </a:p>
        </p:txBody>
      </p:sp>
      <p:sp>
        <p:nvSpPr>
          <p:cNvPr id="22" name="Footer Placeholder 21">
            <a:extLst>
              <a:ext uri="{FF2B5EF4-FFF2-40B4-BE49-F238E27FC236}">
                <a16:creationId xmlns:a16="http://schemas.microsoft.com/office/drawing/2014/main" id="{0842DF55-38E7-284D-A015-88DFF1AA3581}"/>
              </a:ext>
            </a:extLst>
          </p:cNvPr>
          <p:cNvSpPr>
            <a:spLocks noGrp="1"/>
          </p:cNvSpPr>
          <p:nvPr>
            <p:ph type="ftr" sz="quarter" idx="18"/>
          </p:nvPr>
        </p:nvSpPr>
        <p:spPr>
          <a:xfrm>
            <a:off x="767409" y="6435090"/>
            <a:ext cx="8229600" cy="228600"/>
          </a:xfrm>
        </p:spPr>
        <p:txBody>
          <a:bodyPr/>
          <a:lstStyle>
            <a:lvl1pPr>
              <a:defRPr>
                <a:solidFill>
                  <a:schemeClr val="bg1"/>
                </a:solidFill>
              </a:defRPr>
            </a:lvl1pPr>
          </a:lstStyle>
          <a:p>
            <a:r>
              <a:rPr lang="en-US"/>
              <a:t>© 2017-2020 Gigamon Inc.  All rights reserved.</a:t>
            </a:r>
          </a:p>
        </p:txBody>
      </p:sp>
    </p:spTree>
    <p:extLst>
      <p:ext uri="{BB962C8B-B14F-4D97-AF65-F5344CB8AC3E}">
        <p14:creationId xmlns:p14="http://schemas.microsoft.com/office/powerpoint/2010/main" val="267576456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Slide_Dark-Footer">
    <p:bg>
      <p:bgPr>
        <a:solidFill>
          <a:srgbClr val="F7F9FF"/>
        </a:solidFill>
        <a:effectLst/>
      </p:bgPr>
    </p:bg>
    <p:spTree>
      <p:nvGrpSpPr>
        <p:cNvPr id="1" name=""/>
        <p:cNvGrpSpPr/>
        <p:nvPr/>
      </p:nvGrpSpPr>
      <p:grpSpPr>
        <a:xfrm>
          <a:off x="0" y="0"/>
          <a:ext cx="0" cy="0"/>
          <a:chOff x="0" y="0"/>
          <a:chExt cx="0" cy="0"/>
        </a:xfrm>
      </p:grpSpPr>
      <p:pic>
        <p:nvPicPr>
          <p:cNvPr id="4" name="Picture 3" descr="A train crossing a bridge over a body of water&#10;&#10;Description automatically generated">
            <a:extLst>
              <a:ext uri="{FF2B5EF4-FFF2-40B4-BE49-F238E27FC236}">
                <a16:creationId xmlns:a16="http://schemas.microsoft.com/office/drawing/2014/main" id="{C32AE886-0ABF-5642-B081-49713F7276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233229"/>
          </a:xfrm>
          <a:prstGeom prst="rect">
            <a:avLst/>
          </a:prstGeom>
        </p:spPr>
      </p:pic>
      <p:sp>
        <p:nvSpPr>
          <p:cNvPr id="5" name="Rectangle 4">
            <a:extLst>
              <a:ext uri="{FF2B5EF4-FFF2-40B4-BE49-F238E27FC236}">
                <a16:creationId xmlns:a16="http://schemas.microsoft.com/office/drawing/2014/main" id="{28702A48-C299-6745-9ACD-65A9BE8618C3}"/>
              </a:ext>
            </a:extLst>
          </p:cNvPr>
          <p:cNvSpPr/>
          <p:nvPr userDrawn="1"/>
        </p:nvSpPr>
        <p:spPr>
          <a:xfrm>
            <a:off x="0" y="6233229"/>
            <a:ext cx="12192000" cy="624772"/>
          </a:xfrm>
          <a:prstGeom prst="rect">
            <a:avLst/>
          </a:prstGeom>
          <a:solidFill>
            <a:schemeClr val="tx1"/>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itle 2">
            <a:extLst>
              <a:ext uri="{FF2B5EF4-FFF2-40B4-BE49-F238E27FC236}">
                <a16:creationId xmlns:a16="http://schemas.microsoft.com/office/drawing/2014/main" id="{944EA602-D175-6346-B40A-AD5F569FE6B7}"/>
              </a:ext>
            </a:extLst>
          </p:cNvPr>
          <p:cNvSpPr>
            <a:spLocks noGrp="1"/>
          </p:cNvSpPr>
          <p:nvPr>
            <p:ph type="title"/>
          </p:nvPr>
        </p:nvSpPr>
        <p:spPr>
          <a:xfrm>
            <a:off x="767409" y="880111"/>
            <a:ext cx="10058401" cy="1581180"/>
          </a:xfrm>
          <a:prstGeom prst="rect">
            <a:avLst/>
          </a:prstGeom>
        </p:spPr>
        <p:txBody>
          <a:bodyPr lIns="0" tIns="0" rIns="0" bIns="0" anchor="b"/>
          <a:lstStyle>
            <a:lvl1pPr algn="l">
              <a:lnSpc>
                <a:spcPts val="4400"/>
              </a:lnSpc>
              <a:defRPr sz="3200" b="0" i="0">
                <a:solidFill>
                  <a:srgbClr val="FF6C00"/>
                </a:solidFill>
                <a:latin typeface="Century Gothic" panose="020B0502020202020204" pitchFamily="34" charset="0"/>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EEB54DDF-E971-AD49-8CB7-6043A35A697E}"/>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35299" y="6443886"/>
            <a:ext cx="1237801" cy="211011"/>
          </a:xfrm>
          <a:prstGeom prst="rect">
            <a:avLst/>
          </a:prstGeom>
        </p:spPr>
      </p:pic>
      <p:sp>
        <p:nvSpPr>
          <p:cNvPr id="14" name="Text Placeholder 28">
            <a:extLst>
              <a:ext uri="{FF2B5EF4-FFF2-40B4-BE49-F238E27FC236}">
                <a16:creationId xmlns:a16="http://schemas.microsoft.com/office/drawing/2014/main" id="{70815B72-4DA6-A94C-BD66-3535C5459D32}"/>
              </a:ext>
            </a:extLst>
          </p:cNvPr>
          <p:cNvSpPr>
            <a:spLocks noGrp="1"/>
          </p:cNvSpPr>
          <p:nvPr>
            <p:ph type="body" sz="quarter" idx="15"/>
          </p:nvPr>
        </p:nvSpPr>
        <p:spPr>
          <a:xfrm>
            <a:off x="767408" y="2704030"/>
            <a:ext cx="539497" cy="0"/>
          </a:xfrm>
          <a:prstGeom prst="rect">
            <a:avLst/>
          </a:prstGeom>
          <a:ln w="25400">
            <a:solidFill>
              <a:srgbClr val="121B1F"/>
            </a:solidFill>
          </a:ln>
        </p:spPr>
        <p:txBody>
          <a:bodyPr>
            <a:normAutofit/>
          </a:bodyPr>
          <a:lstStyle>
            <a:lvl1pPr marL="0" indent="0">
              <a:buNone/>
              <a:defRPr sz="100">
                <a:solidFill>
                  <a:schemeClr val="tx1"/>
                </a:solidFill>
              </a:defRPr>
            </a:lvl1pPr>
          </a:lstStyle>
          <a:p>
            <a:pPr lvl="0"/>
            <a:r>
              <a:rPr lang="en-US"/>
              <a:t>Click to edit Master text styles</a:t>
            </a:r>
          </a:p>
        </p:txBody>
      </p:sp>
      <p:sp>
        <p:nvSpPr>
          <p:cNvPr id="13" name="Text Placeholder 3">
            <a:extLst>
              <a:ext uri="{FF2B5EF4-FFF2-40B4-BE49-F238E27FC236}">
                <a16:creationId xmlns:a16="http://schemas.microsoft.com/office/drawing/2014/main" id="{E3F96F4B-5F3E-1446-B312-23C1BE2C6032}"/>
              </a:ext>
            </a:extLst>
          </p:cNvPr>
          <p:cNvSpPr>
            <a:spLocks noGrp="1"/>
          </p:cNvSpPr>
          <p:nvPr>
            <p:ph type="body" sz="quarter" idx="17" hasCustomPrompt="1"/>
          </p:nvPr>
        </p:nvSpPr>
        <p:spPr>
          <a:xfrm>
            <a:off x="767409" y="2946770"/>
            <a:ext cx="4572000" cy="2514600"/>
          </a:xfrm>
          <a:prstGeom prst="rect">
            <a:avLst/>
          </a:prstGeom>
        </p:spPr>
        <p:txBody>
          <a:bodyPr numCol="2">
            <a:noAutofit/>
          </a:bodyPr>
          <a:lstStyle>
            <a:lvl1pPr marL="0" indent="0">
              <a:spcBef>
                <a:spcPts val="400"/>
              </a:spcBef>
              <a:buNone/>
              <a:defRPr sz="1601">
                <a:solidFill>
                  <a:schemeClr val="tx1"/>
                </a:solidFill>
              </a:defRPr>
            </a:lvl1pPr>
            <a:lvl2pPr marL="317546" indent="0">
              <a:buNone/>
              <a:defRPr sz="1601"/>
            </a:lvl2pPr>
            <a:lvl3pPr marL="635094" indent="0">
              <a:buNone/>
              <a:defRPr sz="1601"/>
            </a:lvl3pPr>
            <a:lvl4pPr marL="952641" indent="0">
              <a:buNone/>
              <a:defRPr sz="1601"/>
            </a:lvl4pPr>
            <a:lvl5pPr marL="1270190" indent="0">
              <a:buNone/>
              <a:defRPr sz="1601"/>
            </a:lvl5pPr>
          </a:lstStyle>
          <a:p>
            <a:pPr lvl="0"/>
            <a:r>
              <a:rPr lang="en-US" dirty="0"/>
              <a:t>Presenter Name</a:t>
            </a:r>
            <a:br>
              <a:rPr lang="en-US" dirty="0"/>
            </a:br>
            <a:r>
              <a:rPr lang="en-US" dirty="0"/>
              <a:t>Presenter Title</a:t>
            </a:r>
          </a:p>
        </p:txBody>
      </p:sp>
      <p:sp>
        <p:nvSpPr>
          <p:cNvPr id="22" name="Footer Placeholder 21">
            <a:extLst>
              <a:ext uri="{FF2B5EF4-FFF2-40B4-BE49-F238E27FC236}">
                <a16:creationId xmlns:a16="http://schemas.microsoft.com/office/drawing/2014/main" id="{0842DF55-38E7-284D-A015-88DFF1AA3581}"/>
              </a:ext>
            </a:extLst>
          </p:cNvPr>
          <p:cNvSpPr>
            <a:spLocks noGrp="1"/>
          </p:cNvSpPr>
          <p:nvPr>
            <p:ph type="ftr" sz="quarter" idx="18"/>
          </p:nvPr>
        </p:nvSpPr>
        <p:spPr>
          <a:xfrm>
            <a:off x="767409" y="6435090"/>
            <a:ext cx="8229600" cy="228600"/>
          </a:xfrm>
        </p:spPr>
        <p:txBody>
          <a:bodyPr/>
          <a:lstStyle>
            <a:lvl1pPr>
              <a:defRPr>
                <a:solidFill>
                  <a:schemeClr val="bg1"/>
                </a:solidFill>
              </a:defRPr>
            </a:lvl1pPr>
          </a:lstStyle>
          <a:p>
            <a:r>
              <a:rPr lang="en-US"/>
              <a:t>© 2017-2020 Gigamon Inc.  All rights reserved.</a:t>
            </a:r>
          </a:p>
        </p:txBody>
      </p:sp>
    </p:spTree>
    <p:extLst>
      <p:ext uri="{BB962C8B-B14F-4D97-AF65-F5344CB8AC3E}">
        <p14:creationId xmlns:p14="http://schemas.microsoft.com/office/powerpoint/2010/main" val="150248340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Slide_Light-Footer">
    <p:bg>
      <p:bgPr>
        <a:solidFill>
          <a:schemeClr val="bg1"/>
        </a:solidFill>
        <a:effectLst/>
      </p:bgPr>
    </p:bg>
    <p:spTree>
      <p:nvGrpSpPr>
        <p:cNvPr id="1" name=""/>
        <p:cNvGrpSpPr/>
        <p:nvPr/>
      </p:nvGrpSpPr>
      <p:grpSpPr>
        <a:xfrm>
          <a:off x="0" y="0"/>
          <a:ext cx="0" cy="0"/>
          <a:chOff x="0" y="0"/>
          <a:chExt cx="0" cy="0"/>
        </a:xfrm>
      </p:grpSpPr>
      <p:sp>
        <p:nvSpPr>
          <p:cNvPr id="18" name="Picture Placeholder">
            <a:extLst>
              <a:ext uri="{FF2B5EF4-FFF2-40B4-BE49-F238E27FC236}">
                <a16:creationId xmlns:a16="http://schemas.microsoft.com/office/drawing/2014/main" id="{41F157AA-35E7-461C-8EC1-39EAE472E480}"/>
              </a:ext>
            </a:extLst>
          </p:cNvPr>
          <p:cNvSpPr>
            <a:spLocks noGrp="1"/>
          </p:cNvSpPr>
          <p:nvPr>
            <p:ph type="pic" sz="quarter" idx="10" hasCustomPrompt="1"/>
          </p:nvPr>
        </p:nvSpPr>
        <p:spPr>
          <a:xfrm>
            <a:off x="0" y="0"/>
            <a:ext cx="12193525" cy="6240778"/>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latin typeface="Century Gothic" panose="020B0502020202020204" pitchFamily="34" charset="0"/>
              </a:defRPr>
            </a:lvl1pPr>
          </a:lstStyle>
          <a:p>
            <a:r>
              <a:rPr lang="en-US"/>
              <a:t>CLICK ICON TO INSERT IMAGE</a:t>
            </a:r>
            <a:br>
              <a:rPr lang="en-US"/>
            </a:br>
            <a:br>
              <a:rPr lang="en-US"/>
            </a:br>
            <a:endParaRPr lang="en-US"/>
          </a:p>
        </p:txBody>
      </p:sp>
      <p:sp>
        <p:nvSpPr>
          <p:cNvPr id="8" name="Rectangle 7">
            <a:extLst>
              <a:ext uri="{FF2B5EF4-FFF2-40B4-BE49-F238E27FC236}">
                <a16:creationId xmlns:a16="http://schemas.microsoft.com/office/drawing/2014/main" id="{44E7513E-B887-FA42-86EC-38A4C29249D9}"/>
              </a:ext>
            </a:extLst>
          </p:cNvPr>
          <p:cNvSpPr/>
          <p:nvPr userDrawn="1"/>
        </p:nvSpPr>
        <p:spPr>
          <a:xfrm>
            <a:off x="0" y="6233228"/>
            <a:ext cx="12192000" cy="624772"/>
          </a:xfrm>
          <a:prstGeom prst="rect">
            <a:avLst/>
          </a:prstGeom>
          <a:solidFill>
            <a:schemeClr val="bg1"/>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itle 2">
            <a:extLst>
              <a:ext uri="{FF2B5EF4-FFF2-40B4-BE49-F238E27FC236}">
                <a16:creationId xmlns:a16="http://schemas.microsoft.com/office/drawing/2014/main" id="{944EA602-D175-6346-B40A-AD5F569FE6B7}"/>
              </a:ext>
            </a:extLst>
          </p:cNvPr>
          <p:cNvSpPr>
            <a:spLocks noGrp="1"/>
          </p:cNvSpPr>
          <p:nvPr>
            <p:ph type="title"/>
          </p:nvPr>
        </p:nvSpPr>
        <p:spPr>
          <a:xfrm>
            <a:off x="767409" y="880111"/>
            <a:ext cx="10058401" cy="1581180"/>
          </a:xfrm>
          <a:prstGeom prst="rect">
            <a:avLst/>
          </a:prstGeom>
        </p:spPr>
        <p:txBody>
          <a:bodyPr lIns="0" tIns="0" rIns="0" bIns="0" anchor="b"/>
          <a:lstStyle>
            <a:lvl1pPr algn="l">
              <a:lnSpc>
                <a:spcPts val="4400"/>
              </a:lnSpc>
              <a:defRPr sz="3200" b="0" i="0">
                <a:solidFill>
                  <a:schemeClr val="bg1"/>
                </a:solidFill>
                <a:latin typeface="Century Gothic" panose="020B0502020202020204" pitchFamily="34" charset="0"/>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EEB54DDF-E971-AD49-8CB7-6043A35A697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35299" y="6443886"/>
            <a:ext cx="1237801" cy="211011"/>
          </a:xfrm>
          <a:prstGeom prst="rect">
            <a:avLst/>
          </a:prstGeom>
        </p:spPr>
      </p:pic>
      <p:sp>
        <p:nvSpPr>
          <p:cNvPr id="11" name="Text Placeholder 3">
            <a:extLst>
              <a:ext uri="{FF2B5EF4-FFF2-40B4-BE49-F238E27FC236}">
                <a16:creationId xmlns:a16="http://schemas.microsoft.com/office/drawing/2014/main" id="{CBAF1EEB-D302-6F45-A49D-EF11D2DAD0F4}"/>
              </a:ext>
            </a:extLst>
          </p:cNvPr>
          <p:cNvSpPr>
            <a:spLocks noGrp="1"/>
          </p:cNvSpPr>
          <p:nvPr>
            <p:ph type="body" sz="quarter" idx="17" hasCustomPrompt="1"/>
          </p:nvPr>
        </p:nvSpPr>
        <p:spPr>
          <a:xfrm>
            <a:off x="767409" y="2946770"/>
            <a:ext cx="4572000" cy="2514600"/>
          </a:xfrm>
          <a:prstGeom prst="rect">
            <a:avLst/>
          </a:prstGeom>
        </p:spPr>
        <p:txBody>
          <a:bodyPr numCol="2">
            <a:noAutofit/>
          </a:bodyPr>
          <a:lstStyle>
            <a:lvl1pPr marL="0" indent="0">
              <a:spcBef>
                <a:spcPts val="400"/>
              </a:spcBef>
              <a:buNone/>
              <a:defRPr sz="1601">
                <a:solidFill>
                  <a:schemeClr val="bg1"/>
                </a:solidFill>
              </a:defRPr>
            </a:lvl1pPr>
            <a:lvl2pPr marL="317546" indent="0">
              <a:buNone/>
              <a:defRPr sz="1601"/>
            </a:lvl2pPr>
            <a:lvl3pPr marL="635094" indent="0">
              <a:buNone/>
              <a:defRPr sz="1601"/>
            </a:lvl3pPr>
            <a:lvl4pPr marL="952641" indent="0">
              <a:buNone/>
              <a:defRPr sz="1601"/>
            </a:lvl4pPr>
            <a:lvl5pPr marL="1270190" indent="0">
              <a:buNone/>
              <a:defRPr sz="1601"/>
            </a:lvl5pPr>
          </a:lstStyle>
          <a:p>
            <a:pPr lvl="0"/>
            <a:r>
              <a:rPr lang="en-US" dirty="0"/>
              <a:t>Presenter Name</a:t>
            </a:r>
            <a:br>
              <a:rPr lang="en-US" dirty="0"/>
            </a:br>
            <a:r>
              <a:rPr lang="en-US" dirty="0"/>
              <a:t>Presenter Title</a:t>
            </a:r>
          </a:p>
        </p:txBody>
      </p:sp>
      <p:sp>
        <p:nvSpPr>
          <p:cNvPr id="16" name="Footer Placeholder 21">
            <a:extLst>
              <a:ext uri="{FF2B5EF4-FFF2-40B4-BE49-F238E27FC236}">
                <a16:creationId xmlns:a16="http://schemas.microsoft.com/office/drawing/2014/main" id="{7B2F01A8-53B8-AE40-8F29-83BBCF257D89}"/>
              </a:ext>
            </a:extLst>
          </p:cNvPr>
          <p:cNvSpPr>
            <a:spLocks noGrp="1"/>
          </p:cNvSpPr>
          <p:nvPr>
            <p:ph type="ftr" sz="quarter" idx="18"/>
          </p:nvPr>
        </p:nvSpPr>
        <p:spPr>
          <a:xfrm>
            <a:off x="767409" y="6435090"/>
            <a:ext cx="8229600" cy="228600"/>
          </a:xfrm>
        </p:spPr>
        <p:txBody>
          <a:bodyPr/>
          <a:lstStyle>
            <a:lvl1pPr>
              <a:defRPr>
                <a:solidFill>
                  <a:schemeClr val="tx1"/>
                </a:solidFill>
              </a:defRPr>
            </a:lvl1pPr>
          </a:lstStyle>
          <a:p>
            <a:r>
              <a:rPr lang="en-US"/>
              <a:t>© 2017-2020 Gigamon Inc.  All rights reserved.</a:t>
            </a:r>
          </a:p>
        </p:txBody>
      </p:sp>
      <p:sp>
        <p:nvSpPr>
          <p:cNvPr id="13" name="Text Placeholder 28">
            <a:extLst>
              <a:ext uri="{FF2B5EF4-FFF2-40B4-BE49-F238E27FC236}">
                <a16:creationId xmlns:a16="http://schemas.microsoft.com/office/drawing/2014/main" id="{B4476EC7-EFE9-FB4D-A0F8-373258C787A0}"/>
              </a:ext>
            </a:extLst>
          </p:cNvPr>
          <p:cNvSpPr>
            <a:spLocks noGrp="1"/>
          </p:cNvSpPr>
          <p:nvPr>
            <p:ph type="body" sz="quarter" idx="15"/>
          </p:nvPr>
        </p:nvSpPr>
        <p:spPr>
          <a:xfrm>
            <a:off x="767408" y="2704030"/>
            <a:ext cx="539497" cy="0"/>
          </a:xfrm>
          <a:prstGeom prst="rect">
            <a:avLst/>
          </a:prstGeom>
          <a:ln w="25400">
            <a:solidFill>
              <a:schemeClr val="accent1"/>
            </a:solidFill>
          </a:ln>
        </p:spPr>
        <p:txBody>
          <a:bodyPr>
            <a:normAutofit/>
          </a:bodyPr>
          <a:lstStyle>
            <a:lvl1pPr marL="0" indent="0">
              <a:buNone/>
              <a:defRPr sz="100"/>
            </a:lvl1pPr>
          </a:lstStyle>
          <a:p>
            <a:pPr lvl="0"/>
            <a:r>
              <a:rPr lang="en-US"/>
              <a:t>Click to edit Master text styles</a:t>
            </a:r>
          </a:p>
        </p:txBody>
      </p:sp>
    </p:spTree>
    <p:extLst>
      <p:ext uri="{BB962C8B-B14F-4D97-AF65-F5344CB8AC3E}">
        <p14:creationId xmlns:p14="http://schemas.microsoft.com/office/powerpoint/2010/main" val="152257216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Slide_Light-Footer">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B28489D-CC95-4641-87F4-A51BCC4081C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233228"/>
          </a:xfrm>
          <a:prstGeom prst="rect">
            <a:avLst/>
          </a:prstGeom>
        </p:spPr>
      </p:pic>
      <p:sp>
        <p:nvSpPr>
          <p:cNvPr id="12" name="Rectangle 11">
            <a:extLst>
              <a:ext uri="{FF2B5EF4-FFF2-40B4-BE49-F238E27FC236}">
                <a16:creationId xmlns:a16="http://schemas.microsoft.com/office/drawing/2014/main" id="{72532EE2-E978-3B41-AE43-5DA74C3F8751}"/>
              </a:ext>
            </a:extLst>
          </p:cNvPr>
          <p:cNvSpPr/>
          <p:nvPr userDrawn="1"/>
        </p:nvSpPr>
        <p:spPr>
          <a:xfrm>
            <a:off x="0" y="6233228"/>
            <a:ext cx="12192000" cy="624772"/>
          </a:xfrm>
          <a:prstGeom prst="rect">
            <a:avLst/>
          </a:prstGeom>
          <a:solidFill>
            <a:schemeClr val="bg1"/>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itle 2">
            <a:extLst>
              <a:ext uri="{FF2B5EF4-FFF2-40B4-BE49-F238E27FC236}">
                <a16:creationId xmlns:a16="http://schemas.microsoft.com/office/drawing/2014/main" id="{944EA602-D175-6346-B40A-AD5F569FE6B7}"/>
              </a:ext>
            </a:extLst>
          </p:cNvPr>
          <p:cNvSpPr>
            <a:spLocks noGrp="1"/>
          </p:cNvSpPr>
          <p:nvPr>
            <p:ph type="title"/>
          </p:nvPr>
        </p:nvSpPr>
        <p:spPr>
          <a:xfrm>
            <a:off x="767409" y="880111"/>
            <a:ext cx="10058401" cy="1581180"/>
          </a:xfrm>
          <a:prstGeom prst="rect">
            <a:avLst/>
          </a:prstGeom>
        </p:spPr>
        <p:txBody>
          <a:bodyPr lIns="0" tIns="0" rIns="0" bIns="0" anchor="b"/>
          <a:lstStyle>
            <a:lvl1pPr algn="l">
              <a:lnSpc>
                <a:spcPts val="4400"/>
              </a:lnSpc>
              <a:defRPr sz="3200" b="0" i="0">
                <a:solidFill>
                  <a:schemeClr val="bg1"/>
                </a:solidFill>
                <a:latin typeface="Century Gothic" panose="020B0502020202020204" pitchFamily="34" charset="0"/>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EEB54DDF-E971-AD49-8CB7-6043A35A697E}"/>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35299" y="6443886"/>
            <a:ext cx="1237801" cy="211011"/>
          </a:xfrm>
          <a:prstGeom prst="rect">
            <a:avLst/>
          </a:prstGeom>
        </p:spPr>
      </p:pic>
      <p:sp>
        <p:nvSpPr>
          <p:cNvPr id="11" name="Text Placeholder 3">
            <a:extLst>
              <a:ext uri="{FF2B5EF4-FFF2-40B4-BE49-F238E27FC236}">
                <a16:creationId xmlns:a16="http://schemas.microsoft.com/office/drawing/2014/main" id="{CBAF1EEB-D302-6F45-A49D-EF11D2DAD0F4}"/>
              </a:ext>
            </a:extLst>
          </p:cNvPr>
          <p:cNvSpPr>
            <a:spLocks noGrp="1"/>
          </p:cNvSpPr>
          <p:nvPr>
            <p:ph type="body" sz="quarter" idx="17" hasCustomPrompt="1"/>
          </p:nvPr>
        </p:nvSpPr>
        <p:spPr>
          <a:xfrm>
            <a:off x="767409" y="2946770"/>
            <a:ext cx="4572000" cy="2514600"/>
          </a:xfrm>
          <a:prstGeom prst="rect">
            <a:avLst/>
          </a:prstGeom>
        </p:spPr>
        <p:txBody>
          <a:bodyPr numCol="2">
            <a:noAutofit/>
          </a:bodyPr>
          <a:lstStyle>
            <a:lvl1pPr marL="0" indent="0">
              <a:spcBef>
                <a:spcPts val="400"/>
              </a:spcBef>
              <a:buNone/>
              <a:defRPr sz="1601">
                <a:solidFill>
                  <a:schemeClr val="bg1"/>
                </a:solidFill>
              </a:defRPr>
            </a:lvl1pPr>
            <a:lvl2pPr marL="317546" indent="0">
              <a:buNone/>
              <a:defRPr sz="1601"/>
            </a:lvl2pPr>
            <a:lvl3pPr marL="635094" indent="0">
              <a:buNone/>
              <a:defRPr sz="1601"/>
            </a:lvl3pPr>
            <a:lvl4pPr marL="952641" indent="0">
              <a:buNone/>
              <a:defRPr sz="1601"/>
            </a:lvl4pPr>
            <a:lvl5pPr marL="1270190" indent="0">
              <a:buNone/>
              <a:defRPr sz="1601"/>
            </a:lvl5pPr>
          </a:lstStyle>
          <a:p>
            <a:pPr lvl="0"/>
            <a:r>
              <a:rPr lang="en-US" dirty="0"/>
              <a:t>Presenter Name</a:t>
            </a:r>
            <a:br>
              <a:rPr lang="en-US" dirty="0"/>
            </a:br>
            <a:r>
              <a:rPr lang="en-US" dirty="0"/>
              <a:t>Presenter Title</a:t>
            </a:r>
          </a:p>
        </p:txBody>
      </p:sp>
      <p:sp>
        <p:nvSpPr>
          <p:cNvPr id="16" name="Footer Placeholder 21">
            <a:extLst>
              <a:ext uri="{FF2B5EF4-FFF2-40B4-BE49-F238E27FC236}">
                <a16:creationId xmlns:a16="http://schemas.microsoft.com/office/drawing/2014/main" id="{7B2F01A8-53B8-AE40-8F29-83BBCF257D89}"/>
              </a:ext>
            </a:extLst>
          </p:cNvPr>
          <p:cNvSpPr>
            <a:spLocks noGrp="1"/>
          </p:cNvSpPr>
          <p:nvPr>
            <p:ph type="ftr" sz="quarter" idx="18"/>
          </p:nvPr>
        </p:nvSpPr>
        <p:spPr>
          <a:xfrm>
            <a:off x="767409" y="6435090"/>
            <a:ext cx="8229600" cy="228600"/>
          </a:xfrm>
        </p:spPr>
        <p:txBody>
          <a:bodyPr/>
          <a:lstStyle>
            <a:lvl1pPr>
              <a:defRPr>
                <a:solidFill>
                  <a:schemeClr val="tx1"/>
                </a:solidFill>
              </a:defRPr>
            </a:lvl1pPr>
          </a:lstStyle>
          <a:p>
            <a:r>
              <a:rPr lang="en-US"/>
              <a:t>© 2017-2020 Gigamon Inc.  All rights reserved.</a:t>
            </a:r>
          </a:p>
        </p:txBody>
      </p:sp>
      <p:sp>
        <p:nvSpPr>
          <p:cNvPr id="13" name="Text Placeholder 28">
            <a:extLst>
              <a:ext uri="{FF2B5EF4-FFF2-40B4-BE49-F238E27FC236}">
                <a16:creationId xmlns:a16="http://schemas.microsoft.com/office/drawing/2014/main" id="{B4476EC7-EFE9-FB4D-A0F8-373258C787A0}"/>
              </a:ext>
            </a:extLst>
          </p:cNvPr>
          <p:cNvSpPr>
            <a:spLocks noGrp="1"/>
          </p:cNvSpPr>
          <p:nvPr>
            <p:ph type="body" sz="quarter" idx="15"/>
          </p:nvPr>
        </p:nvSpPr>
        <p:spPr>
          <a:xfrm>
            <a:off x="767408" y="2704030"/>
            <a:ext cx="539497" cy="0"/>
          </a:xfrm>
          <a:prstGeom prst="rect">
            <a:avLst/>
          </a:prstGeom>
          <a:ln w="25400">
            <a:solidFill>
              <a:schemeClr val="accent1"/>
            </a:solidFill>
          </a:ln>
        </p:spPr>
        <p:txBody>
          <a:bodyPr>
            <a:normAutofit/>
          </a:bodyPr>
          <a:lstStyle>
            <a:lvl1pPr marL="0" indent="0">
              <a:buNone/>
              <a:defRPr sz="100"/>
            </a:lvl1pPr>
          </a:lstStyle>
          <a:p>
            <a:pPr lvl="0"/>
            <a:r>
              <a:rPr lang="en-US"/>
              <a:t>Click to edit Master text styles</a:t>
            </a:r>
          </a:p>
        </p:txBody>
      </p:sp>
    </p:spTree>
    <p:extLst>
      <p:ext uri="{BB962C8B-B14F-4D97-AF65-F5344CB8AC3E}">
        <p14:creationId xmlns:p14="http://schemas.microsoft.com/office/powerpoint/2010/main" val="230609956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ransparency shape">
            <a:extLst>
              <a:ext uri="{FF2B5EF4-FFF2-40B4-BE49-F238E27FC236}">
                <a16:creationId xmlns:a16="http://schemas.microsoft.com/office/drawing/2014/main" id="{F3F70AFD-628A-4CB7-B4CD-8885A6F04FCD}"/>
              </a:ext>
            </a:extLst>
          </p:cNvPr>
          <p:cNvSpPr>
            <a:spLocks noGrp="1"/>
          </p:cNvSpPr>
          <p:nvPr>
            <p:ph type="body" sz="quarter" idx="14" hasCustomPrompt="1"/>
          </p:nvPr>
        </p:nvSpPr>
        <p:spPr>
          <a:xfrm>
            <a:off x="0" y="0"/>
            <a:ext cx="12188952" cy="68580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0" name="Text Placeholder 4">
            <a:extLst>
              <a:ext uri="{FF2B5EF4-FFF2-40B4-BE49-F238E27FC236}">
                <a16:creationId xmlns:a16="http://schemas.microsoft.com/office/drawing/2014/main" id="{0493EE86-6927-D445-8117-D14BE0384157}"/>
              </a:ext>
            </a:extLst>
          </p:cNvPr>
          <p:cNvSpPr>
            <a:spLocks noGrp="1"/>
          </p:cNvSpPr>
          <p:nvPr>
            <p:ph type="body" sz="quarter" idx="12" hasCustomPrompt="1"/>
          </p:nvPr>
        </p:nvSpPr>
        <p:spPr>
          <a:xfrm>
            <a:off x="1524000" y="2054655"/>
            <a:ext cx="9144001" cy="914400"/>
          </a:xfrm>
          <a:prstGeom prst="rect">
            <a:avLst/>
          </a:prstGeom>
        </p:spPr>
        <p:txBody>
          <a:bodyPr tIns="182880" anchor="t">
            <a:normAutofit/>
          </a:bodyPr>
          <a:lstStyle>
            <a:lvl1pPr marL="0" indent="0" algn="ctr">
              <a:buNone/>
              <a:defRPr kumimoji="0" lang="en-US" sz="4800"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29" name="Text Placeholder 28">
            <a:extLst>
              <a:ext uri="{FF2B5EF4-FFF2-40B4-BE49-F238E27FC236}">
                <a16:creationId xmlns:a16="http://schemas.microsoft.com/office/drawing/2014/main" id="{DADD8336-516C-A14F-BAF8-EA316DE4DF1C}"/>
              </a:ext>
            </a:extLst>
          </p:cNvPr>
          <p:cNvSpPr>
            <a:spLocks noGrp="1"/>
          </p:cNvSpPr>
          <p:nvPr>
            <p:ph type="body" sz="quarter" idx="15"/>
          </p:nvPr>
        </p:nvSpPr>
        <p:spPr>
          <a:xfrm>
            <a:off x="5826252" y="2054655"/>
            <a:ext cx="539497" cy="0"/>
          </a:xfrm>
          <a:prstGeom prst="rect">
            <a:avLst/>
          </a:prstGeom>
          <a:ln w="25400">
            <a:solidFill>
              <a:schemeClr val="accent1"/>
            </a:solidFill>
          </a:ln>
        </p:spPr>
        <p:txBody>
          <a:bodyPr>
            <a:normAutofit/>
          </a:bodyPr>
          <a:lstStyle>
            <a:lvl1pPr marL="0" indent="0">
              <a:buNone/>
              <a:defRPr sz="100"/>
            </a:lvl1pPr>
          </a:lstStyle>
          <a:p>
            <a:pPr lvl="0"/>
            <a:r>
              <a:rPr lang="en-US"/>
              <a:t>Click to edit Master text styles</a:t>
            </a:r>
          </a:p>
        </p:txBody>
      </p:sp>
      <p:sp>
        <p:nvSpPr>
          <p:cNvPr id="11" name="Text Placeholder 4">
            <a:extLst>
              <a:ext uri="{FF2B5EF4-FFF2-40B4-BE49-F238E27FC236}">
                <a16:creationId xmlns:a16="http://schemas.microsoft.com/office/drawing/2014/main" id="{DC593A72-2B55-DB4D-BEBF-E42C9FD1B971}"/>
              </a:ext>
            </a:extLst>
          </p:cNvPr>
          <p:cNvSpPr>
            <a:spLocks noGrp="1"/>
          </p:cNvSpPr>
          <p:nvPr>
            <p:ph type="body" sz="quarter" idx="13" hasCustomPrompt="1"/>
          </p:nvPr>
        </p:nvSpPr>
        <p:spPr>
          <a:xfrm>
            <a:off x="3352801" y="2992804"/>
            <a:ext cx="5486400" cy="906775"/>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Tree>
    <p:extLst>
      <p:ext uri="{BB962C8B-B14F-4D97-AF65-F5344CB8AC3E}">
        <p14:creationId xmlns:p14="http://schemas.microsoft.com/office/powerpoint/2010/main" val="296381020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Dark">
    <p:spTree>
      <p:nvGrpSpPr>
        <p:cNvPr id="1" name=""/>
        <p:cNvGrpSpPr/>
        <p:nvPr/>
      </p:nvGrpSpPr>
      <p:grpSpPr>
        <a:xfrm>
          <a:off x="0" y="0"/>
          <a:ext cx="0" cy="0"/>
          <a:chOff x="0" y="0"/>
          <a:chExt cx="0" cy="0"/>
        </a:xfrm>
      </p:grpSpPr>
      <p:sp>
        <p:nvSpPr>
          <p:cNvPr id="18" name="Picture Placeholder">
            <a:extLst>
              <a:ext uri="{FF2B5EF4-FFF2-40B4-BE49-F238E27FC236}">
                <a16:creationId xmlns:a16="http://schemas.microsoft.com/office/drawing/2014/main" id="{41F157AA-35E7-461C-8EC1-39EAE472E480}"/>
              </a:ext>
            </a:extLst>
          </p:cNvPr>
          <p:cNvSpPr>
            <a:spLocks noGrp="1"/>
          </p:cNvSpPr>
          <p:nvPr>
            <p:ph type="pic" sz="quarter" idx="10" hasCustomPrompt="1"/>
          </p:nvPr>
        </p:nvSpPr>
        <p:spPr>
          <a:xfrm>
            <a:off x="0" y="0"/>
            <a:ext cx="12188952" cy="6858001"/>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latin typeface="Century Gothic" panose="020B0502020202020204" pitchFamily="34" charset="0"/>
              </a:defRPr>
            </a:lvl1pPr>
          </a:lstStyle>
          <a:p>
            <a:r>
              <a:rPr lang="en-US"/>
              <a:t>CLICK ICON TO INSERT IMAGE</a:t>
            </a:r>
            <a:br>
              <a:rPr lang="en-US"/>
            </a:br>
            <a:br>
              <a:rPr lang="en-US"/>
            </a:br>
            <a:br>
              <a:rPr lang="en-US"/>
            </a:br>
            <a:br>
              <a:rPr lang="en-US"/>
            </a:br>
            <a:br>
              <a:rPr lang="en-US"/>
            </a:br>
            <a:br>
              <a:rPr lang="en-US"/>
            </a:br>
            <a:endParaRPr lang="en-US"/>
          </a:p>
        </p:txBody>
      </p:sp>
      <p:sp>
        <p:nvSpPr>
          <p:cNvPr id="22" name="Transparency shape">
            <a:extLst>
              <a:ext uri="{FF2B5EF4-FFF2-40B4-BE49-F238E27FC236}">
                <a16:creationId xmlns:a16="http://schemas.microsoft.com/office/drawing/2014/main" id="{F3F70AFD-628A-4CB7-B4CD-8885A6F04FCD}"/>
              </a:ext>
            </a:extLst>
          </p:cNvPr>
          <p:cNvSpPr>
            <a:spLocks noGrp="1"/>
          </p:cNvSpPr>
          <p:nvPr>
            <p:ph type="body" sz="quarter" idx="14" hasCustomPrompt="1"/>
          </p:nvPr>
        </p:nvSpPr>
        <p:spPr>
          <a:xfrm>
            <a:off x="0" y="0"/>
            <a:ext cx="12188952" cy="68580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0" name="Text Placeholder 4">
            <a:extLst>
              <a:ext uri="{FF2B5EF4-FFF2-40B4-BE49-F238E27FC236}">
                <a16:creationId xmlns:a16="http://schemas.microsoft.com/office/drawing/2014/main" id="{0493EE86-6927-D445-8117-D14BE0384157}"/>
              </a:ext>
            </a:extLst>
          </p:cNvPr>
          <p:cNvSpPr>
            <a:spLocks noGrp="1"/>
          </p:cNvSpPr>
          <p:nvPr>
            <p:ph type="body" sz="quarter" idx="12" hasCustomPrompt="1"/>
          </p:nvPr>
        </p:nvSpPr>
        <p:spPr>
          <a:xfrm>
            <a:off x="1524000" y="2054655"/>
            <a:ext cx="9144001" cy="914400"/>
          </a:xfrm>
          <a:prstGeom prst="rect">
            <a:avLst/>
          </a:prstGeom>
        </p:spPr>
        <p:txBody>
          <a:bodyPr tIns="182880" anchor="t">
            <a:normAutofit/>
          </a:bodyPr>
          <a:lstStyle>
            <a:lvl1pPr marL="0" indent="0" algn="ctr">
              <a:buNone/>
              <a:defRPr kumimoji="0" lang="en-US" sz="4800"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29" name="Text Placeholder 28">
            <a:extLst>
              <a:ext uri="{FF2B5EF4-FFF2-40B4-BE49-F238E27FC236}">
                <a16:creationId xmlns:a16="http://schemas.microsoft.com/office/drawing/2014/main" id="{DADD8336-516C-A14F-BAF8-EA316DE4DF1C}"/>
              </a:ext>
            </a:extLst>
          </p:cNvPr>
          <p:cNvSpPr>
            <a:spLocks noGrp="1"/>
          </p:cNvSpPr>
          <p:nvPr>
            <p:ph type="body" sz="quarter" idx="15"/>
          </p:nvPr>
        </p:nvSpPr>
        <p:spPr>
          <a:xfrm>
            <a:off x="5826252" y="2054655"/>
            <a:ext cx="539497" cy="0"/>
          </a:xfrm>
          <a:prstGeom prst="rect">
            <a:avLst/>
          </a:prstGeom>
          <a:ln w="25400">
            <a:solidFill>
              <a:schemeClr val="accent1"/>
            </a:solidFill>
          </a:ln>
        </p:spPr>
        <p:txBody>
          <a:bodyPr>
            <a:normAutofit/>
          </a:bodyPr>
          <a:lstStyle>
            <a:lvl1pPr marL="0" indent="0">
              <a:buNone/>
              <a:defRPr sz="100"/>
            </a:lvl1pPr>
          </a:lstStyle>
          <a:p>
            <a:pPr lvl="0"/>
            <a:r>
              <a:rPr lang="en-US"/>
              <a:t>Click to edit Master text styles</a:t>
            </a:r>
          </a:p>
        </p:txBody>
      </p:sp>
      <p:sp>
        <p:nvSpPr>
          <p:cNvPr id="11" name="Text Placeholder 4">
            <a:extLst>
              <a:ext uri="{FF2B5EF4-FFF2-40B4-BE49-F238E27FC236}">
                <a16:creationId xmlns:a16="http://schemas.microsoft.com/office/drawing/2014/main" id="{DC593A72-2B55-DB4D-BEBF-E42C9FD1B971}"/>
              </a:ext>
            </a:extLst>
          </p:cNvPr>
          <p:cNvSpPr>
            <a:spLocks noGrp="1"/>
          </p:cNvSpPr>
          <p:nvPr>
            <p:ph type="body" sz="quarter" idx="13" hasCustomPrompt="1"/>
          </p:nvPr>
        </p:nvSpPr>
        <p:spPr>
          <a:xfrm>
            <a:off x="3352801" y="2992804"/>
            <a:ext cx="5486400" cy="906775"/>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Tree>
    <p:extLst>
      <p:ext uri="{BB962C8B-B14F-4D97-AF65-F5344CB8AC3E}">
        <p14:creationId xmlns:p14="http://schemas.microsoft.com/office/powerpoint/2010/main" val="233230254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ransparency shape">
            <a:extLst>
              <a:ext uri="{FF2B5EF4-FFF2-40B4-BE49-F238E27FC236}">
                <a16:creationId xmlns:a16="http://schemas.microsoft.com/office/drawing/2014/main" id="{353F950D-71D5-3144-8CE9-9F9A66E26C4F}"/>
              </a:ext>
            </a:extLst>
          </p:cNvPr>
          <p:cNvSpPr>
            <a:spLocks noGrp="1"/>
          </p:cNvSpPr>
          <p:nvPr>
            <p:ph type="body" sz="quarter" idx="14" hasCustomPrompt="1"/>
          </p:nvPr>
        </p:nvSpPr>
        <p:spPr>
          <a:xfrm>
            <a:off x="0" y="0"/>
            <a:ext cx="12188952" cy="6858000"/>
          </a:xfrm>
          <a:prstGeom prst="rect">
            <a:avLst/>
          </a:prstGeom>
          <a:solidFill>
            <a:schemeClr val="accent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2" name="Text Placeholder 4">
            <a:extLst>
              <a:ext uri="{FF2B5EF4-FFF2-40B4-BE49-F238E27FC236}">
                <a16:creationId xmlns:a16="http://schemas.microsoft.com/office/drawing/2014/main" id="{734BC5D9-7FE9-824D-85F1-477601DF369B}"/>
              </a:ext>
            </a:extLst>
          </p:cNvPr>
          <p:cNvSpPr>
            <a:spLocks noGrp="1"/>
          </p:cNvSpPr>
          <p:nvPr>
            <p:ph type="body" sz="quarter" idx="12" hasCustomPrompt="1"/>
          </p:nvPr>
        </p:nvSpPr>
        <p:spPr>
          <a:xfrm>
            <a:off x="1524000" y="2054655"/>
            <a:ext cx="9144001" cy="914400"/>
          </a:xfrm>
          <a:prstGeom prst="rect">
            <a:avLst/>
          </a:prstGeom>
        </p:spPr>
        <p:txBody>
          <a:bodyPr tIns="182880" anchor="t">
            <a:normAutofit/>
          </a:bodyPr>
          <a:lstStyle>
            <a:lvl1pPr marL="0" indent="0" algn="ctr">
              <a:buNone/>
              <a:defRPr kumimoji="0" lang="en-US" sz="4800"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14" name="Text Placeholder 28">
            <a:extLst>
              <a:ext uri="{FF2B5EF4-FFF2-40B4-BE49-F238E27FC236}">
                <a16:creationId xmlns:a16="http://schemas.microsoft.com/office/drawing/2014/main" id="{672CB26E-2A0D-9240-B937-7DF145EC4E20}"/>
              </a:ext>
            </a:extLst>
          </p:cNvPr>
          <p:cNvSpPr>
            <a:spLocks noGrp="1"/>
          </p:cNvSpPr>
          <p:nvPr>
            <p:ph type="body" sz="quarter" idx="15"/>
          </p:nvPr>
        </p:nvSpPr>
        <p:spPr>
          <a:xfrm>
            <a:off x="5826252" y="2054655"/>
            <a:ext cx="539497" cy="0"/>
          </a:xfrm>
          <a:prstGeom prst="rect">
            <a:avLst/>
          </a:prstGeom>
          <a:ln w="25400">
            <a:solidFill>
              <a:schemeClr val="bg1"/>
            </a:solidFill>
          </a:ln>
        </p:spPr>
        <p:txBody>
          <a:bodyPr>
            <a:normAutofit/>
          </a:bodyPr>
          <a:lstStyle>
            <a:lvl1pPr marL="0" indent="0">
              <a:buNone/>
              <a:defRPr sz="100"/>
            </a:lvl1pPr>
          </a:lstStyle>
          <a:p>
            <a:pPr lvl="0"/>
            <a:r>
              <a:rPr lang="en-US"/>
              <a:t>Click to edit Master text styles</a:t>
            </a:r>
          </a:p>
        </p:txBody>
      </p:sp>
      <p:sp>
        <p:nvSpPr>
          <p:cNvPr id="15" name="Text Placeholder 4">
            <a:extLst>
              <a:ext uri="{FF2B5EF4-FFF2-40B4-BE49-F238E27FC236}">
                <a16:creationId xmlns:a16="http://schemas.microsoft.com/office/drawing/2014/main" id="{3FBCCE64-C778-CD48-A7C0-05870B966B8A}"/>
              </a:ext>
            </a:extLst>
          </p:cNvPr>
          <p:cNvSpPr>
            <a:spLocks noGrp="1"/>
          </p:cNvSpPr>
          <p:nvPr>
            <p:ph type="body" sz="quarter" idx="13" hasCustomPrompt="1"/>
          </p:nvPr>
        </p:nvSpPr>
        <p:spPr>
          <a:xfrm>
            <a:off x="3352801" y="2992804"/>
            <a:ext cx="5486400" cy="906775"/>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Tree>
    <p:extLst>
      <p:ext uri="{BB962C8B-B14F-4D97-AF65-F5344CB8AC3E}">
        <p14:creationId xmlns:p14="http://schemas.microsoft.com/office/powerpoint/2010/main" val="294977780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vider-Orange">
    <p:bg>
      <p:bgPr>
        <a:solidFill>
          <a:srgbClr val="FF6C00"/>
        </a:solidFill>
        <a:effectLst/>
      </p:bgPr>
    </p:bg>
    <p:spTree>
      <p:nvGrpSpPr>
        <p:cNvPr id="1" name=""/>
        <p:cNvGrpSpPr/>
        <p:nvPr/>
      </p:nvGrpSpPr>
      <p:grpSpPr>
        <a:xfrm>
          <a:off x="0" y="0"/>
          <a:ext cx="0" cy="0"/>
          <a:chOff x="0" y="0"/>
          <a:chExt cx="0" cy="0"/>
        </a:xfrm>
      </p:grpSpPr>
      <p:sp>
        <p:nvSpPr>
          <p:cNvPr id="7" name="Picture Placeholder">
            <a:extLst>
              <a:ext uri="{FF2B5EF4-FFF2-40B4-BE49-F238E27FC236}">
                <a16:creationId xmlns:a16="http://schemas.microsoft.com/office/drawing/2014/main" id="{BD6FB8E8-2159-4E46-8F25-8F9090EBD2C5}"/>
              </a:ext>
            </a:extLst>
          </p:cNvPr>
          <p:cNvSpPr>
            <a:spLocks noGrp="1"/>
          </p:cNvSpPr>
          <p:nvPr>
            <p:ph type="pic" sz="quarter" idx="10" hasCustomPrompt="1"/>
          </p:nvPr>
        </p:nvSpPr>
        <p:spPr>
          <a:xfrm>
            <a:off x="1524" y="0"/>
            <a:ext cx="12188952" cy="6858001"/>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solidFill>
            <a:schemeClr val="accent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latin typeface="Century Gothic" panose="020B0502020202020204" pitchFamily="34" charset="0"/>
              </a:defRPr>
            </a:lvl1pPr>
          </a:lstStyle>
          <a:p>
            <a:r>
              <a:rPr lang="en-US"/>
              <a:t>CLICK ICON TO INSERT IMAGE</a:t>
            </a:r>
            <a:br>
              <a:rPr lang="en-US"/>
            </a:br>
            <a:br>
              <a:rPr lang="en-US"/>
            </a:br>
            <a:br>
              <a:rPr lang="en-US"/>
            </a:br>
            <a:br>
              <a:rPr lang="en-US"/>
            </a:br>
            <a:br>
              <a:rPr lang="en-US"/>
            </a:br>
            <a:br>
              <a:rPr lang="en-US"/>
            </a:br>
            <a:endParaRPr lang="en-US"/>
          </a:p>
        </p:txBody>
      </p:sp>
      <p:sp>
        <p:nvSpPr>
          <p:cNvPr id="16" name="Transparency shape">
            <a:extLst>
              <a:ext uri="{FF2B5EF4-FFF2-40B4-BE49-F238E27FC236}">
                <a16:creationId xmlns:a16="http://schemas.microsoft.com/office/drawing/2014/main" id="{353F950D-71D5-3144-8CE9-9F9A66E26C4F}"/>
              </a:ext>
            </a:extLst>
          </p:cNvPr>
          <p:cNvSpPr>
            <a:spLocks noGrp="1"/>
          </p:cNvSpPr>
          <p:nvPr>
            <p:ph type="body" sz="quarter" idx="14" hasCustomPrompt="1"/>
          </p:nvPr>
        </p:nvSpPr>
        <p:spPr>
          <a:xfrm>
            <a:off x="0" y="0"/>
            <a:ext cx="12188952" cy="6858000"/>
          </a:xfrm>
          <a:prstGeom prst="rect">
            <a:avLst/>
          </a:prstGeom>
          <a:solidFill>
            <a:schemeClr val="accent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2" name="Text Placeholder 4">
            <a:extLst>
              <a:ext uri="{FF2B5EF4-FFF2-40B4-BE49-F238E27FC236}">
                <a16:creationId xmlns:a16="http://schemas.microsoft.com/office/drawing/2014/main" id="{734BC5D9-7FE9-824D-85F1-477601DF369B}"/>
              </a:ext>
            </a:extLst>
          </p:cNvPr>
          <p:cNvSpPr>
            <a:spLocks noGrp="1"/>
          </p:cNvSpPr>
          <p:nvPr>
            <p:ph type="body" sz="quarter" idx="12" hasCustomPrompt="1"/>
          </p:nvPr>
        </p:nvSpPr>
        <p:spPr>
          <a:xfrm>
            <a:off x="1524000" y="2054655"/>
            <a:ext cx="9144001" cy="914400"/>
          </a:xfrm>
          <a:prstGeom prst="rect">
            <a:avLst/>
          </a:prstGeom>
        </p:spPr>
        <p:txBody>
          <a:bodyPr tIns="182880" anchor="t">
            <a:normAutofit/>
          </a:bodyPr>
          <a:lstStyle>
            <a:lvl1pPr marL="0" indent="0" algn="ctr">
              <a:buNone/>
              <a:defRPr kumimoji="0" lang="en-US" sz="4800"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14" name="Text Placeholder 28">
            <a:extLst>
              <a:ext uri="{FF2B5EF4-FFF2-40B4-BE49-F238E27FC236}">
                <a16:creationId xmlns:a16="http://schemas.microsoft.com/office/drawing/2014/main" id="{672CB26E-2A0D-9240-B937-7DF145EC4E20}"/>
              </a:ext>
            </a:extLst>
          </p:cNvPr>
          <p:cNvSpPr>
            <a:spLocks noGrp="1"/>
          </p:cNvSpPr>
          <p:nvPr>
            <p:ph type="body" sz="quarter" idx="15"/>
          </p:nvPr>
        </p:nvSpPr>
        <p:spPr>
          <a:xfrm>
            <a:off x="5826252" y="2054655"/>
            <a:ext cx="539497" cy="0"/>
          </a:xfrm>
          <a:prstGeom prst="rect">
            <a:avLst/>
          </a:prstGeom>
          <a:ln w="25400">
            <a:solidFill>
              <a:schemeClr val="bg1"/>
            </a:solidFill>
          </a:ln>
        </p:spPr>
        <p:txBody>
          <a:bodyPr>
            <a:normAutofit/>
          </a:bodyPr>
          <a:lstStyle>
            <a:lvl1pPr marL="0" indent="0">
              <a:buNone/>
              <a:defRPr sz="100"/>
            </a:lvl1pPr>
          </a:lstStyle>
          <a:p>
            <a:pPr lvl="0"/>
            <a:r>
              <a:rPr lang="en-US"/>
              <a:t>Click to edit Master text styles</a:t>
            </a:r>
          </a:p>
        </p:txBody>
      </p:sp>
      <p:sp>
        <p:nvSpPr>
          <p:cNvPr id="15" name="Text Placeholder 4">
            <a:extLst>
              <a:ext uri="{FF2B5EF4-FFF2-40B4-BE49-F238E27FC236}">
                <a16:creationId xmlns:a16="http://schemas.microsoft.com/office/drawing/2014/main" id="{3FBCCE64-C778-CD48-A7C0-05870B966B8A}"/>
              </a:ext>
            </a:extLst>
          </p:cNvPr>
          <p:cNvSpPr>
            <a:spLocks noGrp="1"/>
          </p:cNvSpPr>
          <p:nvPr>
            <p:ph type="body" sz="quarter" idx="13" hasCustomPrompt="1"/>
          </p:nvPr>
        </p:nvSpPr>
        <p:spPr>
          <a:xfrm>
            <a:off x="3352801" y="2992804"/>
            <a:ext cx="5486400" cy="906775"/>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Tree>
    <p:extLst>
      <p:ext uri="{BB962C8B-B14F-4D97-AF65-F5344CB8AC3E}">
        <p14:creationId xmlns:p14="http://schemas.microsoft.com/office/powerpoint/2010/main" val="48058664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5ABF7-77E5-B945-9B4F-75B462E2D025}"/>
              </a:ext>
            </a:extLst>
          </p:cNvPr>
          <p:cNvSpPr>
            <a:spLocks noGrp="1"/>
          </p:cNvSpPr>
          <p:nvPr>
            <p:ph type="title" hasCustomPrompt="1"/>
          </p:nvPr>
        </p:nvSpPr>
        <p:spPr>
          <a:xfrm>
            <a:off x="1295400" y="1257300"/>
            <a:ext cx="3319131" cy="685800"/>
          </a:xfrm>
          <a:prstGeom prst="rect">
            <a:avLst/>
          </a:prstGeom>
        </p:spPr>
        <p:txBody>
          <a:bodyPr lIns="0" tIns="182880" rIns="0" bIns="0">
            <a:noAutofit/>
          </a:bodyPr>
          <a:lstStyle>
            <a:lvl1pPr algn="l">
              <a:defRPr sz="3200"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Agenda</a:t>
            </a:r>
          </a:p>
        </p:txBody>
      </p:sp>
      <p:cxnSp>
        <p:nvCxnSpPr>
          <p:cNvPr id="7" name="Straight Connector 6">
            <a:extLst>
              <a:ext uri="{FF2B5EF4-FFF2-40B4-BE49-F238E27FC236}">
                <a16:creationId xmlns:a16="http://schemas.microsoft.com/office/drawing/2014/main" id="{200F9B58-EBD5-9349-82B6-A627E6E9C0B0}"/>
              </a:ext>
            </a:extLst>
          </p:cNvPr>
          <p:cNvCxnSpPr>
            <a:cxnSpLocks/>
          </p:cNvCxnSpPr>
          <p:nvPr userDrawn="1"/>
        </p:nvCxnSpPr>
        <p:spPr>
          <a:xfrm>
            <a:off x="1292808" y="1257301"/>
            <a:ext cx="539496"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8" name="Picture Placeholder 25">
            <a:extLst>
              <a:ext uri="{FF2B5EF4-FFF2-40B4-BE49-F238E27FC236}">
                <a16:creationId xmlns:a16="http://schemas.microsoft.com/office/drawing/2014/main" id="{C3744C2C-956F-FC46-BC6B-6B59FEDC52E1}"/>
              </a:ext>
            </a:extLst>
          </p:cNvPr>
          <p:cNvSpPr>
            <a:spLocks noGrp="1"/>
          </p:cNvSpPr>
          <p:nvPr>
            <p:ph type="pic" sz="quarter" idx="12" hasCustomPrompt="1"/>
          </p:nvPr>
        </p:nvSpPr>
        <p:spPr>
          <a:xfrm>
            <a:off x="6705601" y="0"/>
            <a:ext cx="5486400" cy="6858000"/>
          </a:xfrm>
          <a:custGeom>
            <a:avLst/>
            <a:gdLst>
              <a:gd name="connsiteX0" fmla="*/ 0 w 10665752"/>
              <a:gd name="connsiteY0" fmla="*/ 0 h 13716000"/>
              <a:gd name="connsiteX1" fmla="*/ 10665752 w 10665752"/>
              <a:gd name="connsiteY1" fmla="*/ 0 h 13716000"/>
              <a:gd name="connsiteX2" fmla="*/ 10665752 w 10665752"/>
              <a:gd name="connsiteY2" fmla="*/ 13716000 h 13716000"/>
              <a:gd name="connsiteX3" fmla="*/ 0 w 10665752"/>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0665752" h="13716000">
                <a:moveTo>
                  <a:pt x="0" y="0"/>
                </a:moveTo>
                <a:lnTo>
                  <a:pt x="10665752" y="0"/>
                </a:lnTo>
                <a:lnTo>
                  <a:pt x="10665752" y="13716000"/>
                </a:lnTo>
                <a:lnTo>
                  <a:pt x="0" y="13716000"/>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br>
              <a:rPr lang="en-US"/>
            </a:br>
            <a:br>
              <a:rPr lang="en-US"/>
            </a:br>
            <a:endParaRPr lang="en-US"/>
          </a:p>
        </p:txBody>
      </p:sp>
      <p:sp>
        <p:nvSpPr>
          <p:cNvPr id="10" name="Content Placeholder 3">
            <a:extLst>
              <a:ext uri="{FF2B5EF4-FFF2-40B4-BE49-F238E27FC236}">
                <a16:creationId xmlns:a16="http://schemas.microsoft.com/office/drawing/2014/main" id="{4EA9BCF8-70AE-3847-AA7D-62B1B4BE47B4}"/>
              </a:ext>
            </a:extLst>
          </p:cNvPr>
          <p:cNvSpPr>
            <a:spLocks noGrp="1"/>
          </p:cNvSpPr>
          <p:nvPr>
            <p:ph sz="quarter" idx="13"/>
          </p:nvPr>
        </p:nvSpPr>
        <p:spPr>
          <a:xfrm>
            <a:off x="1292807" y="2294466"/>
            <a:ext cx="4114800" cy="3657600"/>
          </a:xfrm>
          <a:prstGeom prst="rect">
            <a:avLst/>
          </a:prstGeom>
        </p:spPr>
        <p:txBody>
          <a:bodyPr>
            <a:normAutofit/>
          </a:bodyPr>
          <a:lstStyle>
            <a:lvl1pPr marL="321486" indent="-321486">
              <a:lnSpc>
                <a:spcPct val="150000"/>
              </a:lnSpc>
              <a:buClr>
                <a:schemeClr val="accent1"/>
              </a:buClr>
              <a:buFont typeface="System Font Regular"/>
              <a:buChar char="+"/>
              <a:tabLst/>
              <a:defRPr sz="1601"/>
            </a:lvl1pPr>
            <a:lvl2pPr marL="317546" indent="0">
              <a:buNone/>
              <a:defRPr/>
            </a:lvl2pPr>
          </a:lstStyle>
          <a:p>
            <a:pPr lvl="0"/>
            <a:r>
              <a:rPr lang="en-US"/>
              <a:t>Click to edit Master text styles</a:t>
            </a:r>
          </a:p>
        </p:txBody>
      </p:sp>
    </p:spTree>
    <p:extLst>
      <p:ext uri="{BB962C8B-B14F-4D97-AF65-F5344CB8AC3E}">
        <p14:creationId xmlns:p14="http://schemas.microsoft.com/office/powerpoint/2010/main" val="124243111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Slide-Left-Content-RIght-Imag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052114F2-295B-4373-966E-9C00A5FBA18A}"/>
              </a:ext>
            </a:extLst>
          </p:cNvPr>
          <p:cNvSpPr>
            <a:spLocks noGrp="1"/>
          </p:cNvSpPr>
          <p:nvPr>
            <p:ph type="pic" sz="quarter" idx="11" hasCustomPrompt="1"/>
          </p:nvPr>
        </p:nvSpPr>
        <p:spPr>
          <a:xfrm>
            <a:off x="6096001" y="-1"/>
            <a:ext cx="6095998" cy="6858000"/>
          </a:xfrm>
          <a:custGeom>
            <a:avLst/>
            <a:gdLst>
              <a:gd name="connsiteX0" fmla="*/ 0 w 10665752"/>
              <a:gd name="connsiteY0" fmla="*/ 0 h 13716000"/>
              <a:gd name="connsiteX1" fmla="*/ 10665752 w 10665752"/>
              <a:gd name="connsiteY1" fmla="*/ 0 h 13716000"/>
              <a:gd name="connsiteX2" fmla="*/ 10665752 w 10665752"/>
              <a:gd name="connsiteY2" fmla="*/ 13716000 h 13716000"/>
              <a:gd name="connsiteX3" fmla="*/ 0 w 10665752"/>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0665752" h="13716000">
                <a:moveTo>
                  <a:pt x="0" y="0"/>
                </a:moveTo>
                <a:lnTo>
                  <a:pt x="10665752" y="0"/>
                </a:lnTo>
                <a:lnTo>
                  <a:pt x="10665752" y="13716000"/>
                </a:lnTo>
                <a:lnTo>
                  <a:pt x="0" y="13716000"/>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br>
              <a:rPr lang="en-US"/>
            </a:br>
            <a:br>
              <a:rPr lang="en-US"/>
            </a:br>
            <a:endParaRPr lang="en-US"/>
          </a:p>
        </p:txBody>
      </p:sp>
      <p:sp>
        <p:nvSpPr>
          <p:cNvPr id="5" name="Text Placeholder 4">
            <a:extLst>
              <a:ext uri="{FF2B5EF4-FFF2-40B4-BE49-F238E27FC236}">
                <a16:creationId xmlns:a16="http://schemas.microsoft.com/office/drawing/2014/main" id="{CDF539DD-67F7-4CFA-8A03-FE8437EDC26C}"/>
              </a:ext>
            </a:extLst>
          </p:cNvPr>
          <p:cNvSpPr>
            <a:spLocks noGrp="1"/>
          </p:cNvSpPr>
          <p:nvPr>
            <p:ph type="body" sz="quarter" idx="12" hasCustomPrompt="1"/>
          </p:nvPr>
        </p:nvSpPr>
        <p:spPr>
          <a:xfrm>
            <a:off x="720741" y="2037523"/>
            <a:ext cx="4279393" cy="1444752"/>
          </a:xfrm>
          <a:prstGeom prst="rect">
            <a:avLst/>
          </a:prstGeom>
        </p:spPr>
        <p:txBody>
          <a:bodyPr lIns="0" tIns="182880" rIns="0" bIns="0">
            <a:noAutofit/>
          </a:bodyPr>
          <a:lstStyle>
            <a:lvl1pPr marL="0" indent="0">
              <a:spcBef>
                <a:spcPts val="400"/>
              </a:spcBef>
              <a:buNone/>
              <a:defRPr kumimoji="0" lang="en-US" sz="3200"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7" name="Text Placeholder 4">
            <a:extLst>
              <a:ext uri="{FF2B5EF4-FFF2-40B4-BE49-F238E27FC236}">
                <a16:creationId xmlns:a16="http://schemas.microsoft.com/office/drawing/2014/main" id="{4A116793-82E3-4663-91B7-910E1A813EC4}"/>
              </a:ext>
            </a:extLst>
          </p:cNvPr>
          <p:cNvSpPr>
            <a:spLocks noGrp="1"/>
          </p:cNvSpPr>
          <p:nvPr>
            <p:ph type="body" sz="quarter" idx="13" hasCustomPrompt="1"/>
          </p:nvPr>
        </p:nvSpPr>
        <p:spPr>
          <a:xfrm>
            <a:off x="727092" y="3792578"/>
            <a:ext cx="4279393" cy="1172402"/>
          </a:xfrm>
          <a:prstGeom prst="rect">
            <a:avLst/>
          </a:prstGeom>
        </p:spPr>
        <p:txBody>
          <a:bodyPr>
            <a:norm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cxnSp>
        <p:nvCxnSpPr>
          <p:cNvPr id="12" name="Straight Connector 11">
            <a:extLst>
              <a:ext uri="{FF2B5EF4-FFF2-40B4-BE49-F238E27FC236}">
                <a16:creationId xmlns:a16="http://schemas.microsoft.com/office/drawing/2014/main" id="{205A94B8-5B35-AE4C-80E1-257CBAEB4E2A}"/>
              </a:ext>
            </a:extLst>
          </p:cNvPr>
          <p:cNvCxnSpPr>
            <a:cxnSpLocks/>
          </p:cNvCxnSpPr>
          <p:nvPr userDrawn="1"/>
        </p:nvCxnSpPr>
        <p:spPr>
          <a:xfrm>
            <a:off x="727093" y="2037523"/>
            <a:ext cx="539496"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953686987"/>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Slide-Left-Image-RIght-Content">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052114F2-295B-4373-966E-9C00A5FBA18A}"/>
              </a:ext>
            </a:extLst>
          </p:cNvPr>
          <p:cNvSpPr>
            <a:spLocks noGrp="1"/>
          </p:cNvSpPr>
          <p:nvPr>
            <p:ph type="pic" sz="quarter" idx="11" hasCustomPrompt="1"/>
          </p:nvPr>
        </p:nvSpPr>
        <p:spPr>
          <a:xfrm>
            <a:off x="0" y="-1"/>
            <a:ext cx="6095998" cy="6858000"/>
          </a:xfrm>
          <a:custGeom>
            <a:avLst/>
            <a:gdLst>
              <a:gd name="connsiteX0" fmla="*/ 0 w 10665752"/>
              <a:gd name="connsiteY0" fmla="*/ 0 h 13716000"/>
              <a:gd name="connsiteX1" fmla="*/ 10665752 w 10665752"/>
              <a:gd name="connsiteY1" fmla="*/ 0 h 13716000"/>
              <a:gd name="connsiteX2" fmla="*/ 10665752 w 10665752"/>
              <a:gd name="connsiteY2" fmla="*/ 13716000 h 13716000"/>
              <a:gd name="connsiteX3" fmla="*/ 0 w 10665752"/>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0665752" h="13716000">
                <a:moveTo>
                  <a:pt x="0" y="0"/>
                </a:moveTo>
                <a:lnTo>
                  <a:pt x="10665752" y="0"/>
                </a:lnTo>
                <a:lnTo>
                  <a:pt x="10665752" y="13716000"/>
                </a:lnTo>
                <a:lnTo>
                  <a:pt x="0" y="13716000"/>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br>
              <a:rPr lang="en-US"/>
            </a:br>
            <a:br>
              <a:rPr lang="en-US"/>
            </a:br>
            <a:endParaRPr lang="en-US"/>
          </a:p>
        </p:txBody>
      </p:sp>
      <p:sp>
        <p:nvSpPr>
          <p:cNvPr id="5" name="Text Placeholder 4">
            <a:extLst>
              <a:ext uri="{FF2B5EF4-FFF2-40B4-BE49-F238E27FC236}">
                <a16:creationId xmlns:a16="http://schemas.microsoft.com/office/drawing/2014/main" id="{CDF539DD-67F7-4CFA-8A03-FE8437EDC26C}"/>
              </a:ext>
            </a:extLst>
          </p:cNvPr>
          <p:cNvSpPr>
            <a:spLocks noGrp="1"/>
          </p:cNvSpPr>
          <p:nvPr>
            <p:ph type="body" sz="quarter" idx="12" hasCustomPrompt="1"/>
          </p:nvPr>
        </p:nvSpPr>
        <p:spPr>
          <a:xfrm>
            <a:off x="7175959" y="2037523"/>
            <a:ext cx="4279393" cy="1444752"/>
          </a:xfrm>
          <a:prstGeom prst="rect">
            <a:avLst/>
          </a:prstGeom>
        </p:spPr>
        <p:txBody>
          <a:bodyPr lIns="0" tIns="182880" rIns="0" bIns="0">
            <a:noAutofit/>
          </a:bodyPr>
          <a:lstStyle>
            <a:lvl1pPr marL="0" indent="0">
              <a:spcBef>
                <a:spcPts val="400"/>
              </a:spcBef>
              <a:buNone/>
              <a:defRPr kumimoji="0" lang="en-US" sz="3200"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7" name="Text Placeholder 4">
            <a:extLst>
              <a:ext uri="{FF2B5EF4-FFF2-40B4-BE49-F238E27FC236}">
                <a16:creationId xmlns:a16="http://schemas.microsoft.com/office/drawing/2014/main" id="{4A116793-82E3-4663-91B7-910E1A813EC4}"/>
              </a:ext>
            </a:extLst>
          </p:cNvPr>
          <p:cNvSpPr>
            <a:spLocks noGrp="1"/>
          </p:cNvSpPr>
          <p:nvPr>
            <p:ph type="body" sz="quarter" idx="13" hasCustomPrompt="1"/>
          </p:nvPr>
        </p:nvSpPr>
        <p:spPr>
          <a:xfrm>
            <a:off x="7182311" y="3792578"/>
            <a:ext cx="4279393" cy="1172402"/>
          </a:xfrm>
          <a:prstGeom prst="rect">
            <a:avLst/>
          </a:prstGeom>
        </p:spPr>
        <p:txBody>
          <a:bodyPr>
            <a:norm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0"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cxnSp>
        <p:nvCxnSpPr>
          <p:cNvPr id="6" name="Straight Connector 5">
            <a:extLst>
              <a:ext uri="{FF2B5EF4-FFF2-40B4-BE49-F238E27FC236}">
                <a16:creationId xmlns:a16="http://schemas.microsoft.com/office/drawing/2014/main" id="{8E8ACC34-2D4C-0346-9A8E-007FC9590D9A}"/>
              </a:ext>
            </a:extLst>
          </p:cNvPr>
          <p:cNvCxnSpPr>
            <a:cxnSpLocks/>
          </p:cNvCxnSpPr>
          <p:nvPr userDrawn="1"/>
        </p:nvCxnSpPr>
        <p:spPr>
          <a:xfrm>
            <a:off x="7175960" y="203752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05862601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F7F9FF"/>
        </a:solidFill>
        <a:effectLst/>
      </p:bgPr>
    </p:bg>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B067C50D-7F1D-2D4F-A910-46BFB55696F9}"/>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9" name="Text Placeholder 7">
            <a:extLst>
              <a:ext uri="{FF2B5EF4-FFF2-40B4-BE49-F238E27FC236}">
                <a16:creationId xmlns:a16="http://schemas.microsoft.com/office/drawing/2014/main" id="{786C1F00-9E7F-524C-BD64-A6C5A972B155}"/>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230613205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Subtitle">
    <p:bg>
      <p:bgPr>
        <a:solidFill>
          <a:srgbClr val="F7F9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F27B2F-3FDD-5049-BB00-C091FFD7D665}"/>
              </a:ext>
            </a:extLst>
          </p:cNvPr>
          <p:cNvSpPr/>
          <p:nvPr userDrawn="1"/>
        </p:nvSpPr>
        <p:spPr>
          <a:xfrm>
            <a:off x="1" y="3305827"/>
            <a:ext cx="12192000" cy="246349"/>
          </a:xfrm>
          <a:prstGeom prst="rect">
            <a:avLst/>
          </a:prstGeom>
          <a:solidFill>
            <a:srgbClr val="F7F9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ctr" anchorCtr="0" forceAA="0" compatLnSpc="1">
            <a:prstTxWarp prst="textNoShape">
              <a:avLst/>
            </a:prstTxWarp>
            <a:spAutoFit/>
          </a:bodyPr>
          <a:lstStyle/>
          <a:p>
            <a:pPr marL="0" marR="0" indent="0" algn="ctr" defTabSz="412770" rtl="0" fontAlgn="auto" latinLnBrk="0" hangingPunct="0">
              <a:lnSpc>
                <a:spcPct val="100000"/>
              </a:lnSpc>
              <a:spcBef>
                <a:spcPts val="0"/>
              </a:spcBef>
              <a:spcAft>
                <a:spcPts val="0"/>
              </a:spcAft>
              <a:buClrTx/>
              <a:buSzTx/>
              <a:buFontTx/>
              <a:buNone/>
              <a:tabLst/>
            </a:pPr>
            <a:endParaRPr kumimoji="0" lang="en-US" sz="1601" b="0" i="0" u="none" strike="noStrike" cap="none" spc="0" normalizeH="0" baseline="0">
              <a:ln>
                <a:noFill/>
              </a:ln>
              <a:solidFill>
                <a:srgbClr val="FFFFFF"/>
              </a:solidFill>
              <a:effectLst/>
              <a:uFillTx/>
              <a:latin typeface="+mn-lt"/>
              <a:ea typeface="+mn-ea"/>
              <a:cs typeface="+mn-cs"/>
              <a:sym typeface="Helvetica Neue Medium"/>
            </a:endParaRPr>
          </a:p>
        </p:txBody>
      </p:sp>
      <p:sp>
        <p:nvSpPr>
          <p:cNvPr id="7" name="Slide Number Placeholder 1">
            <a:extLst>
              <a:ext uri="{FF2B5EF4-FFF2-40B4-BE49-F238E27FC236}">
                <a16:creationId xmlns:a16="http://schemas.microsoft.com/office/drawing/2014/main" id="{E4557F09-F9B5-4C45-928E-2B8A57F606A4}"/>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cxnSp>
        <p:nvCxnSpPr>
          <p:cNvPr id="9" name="Straight Connector 8">
            <a:extLst>
              <a:ext uri="{FF2B5EF4-FFF2-40B4-BE49-F238E27FC236}">
                <a16:creationId xmlns:a16="http://schemas.microsoft.com/office/drawing/2014/main" id="{3807032D-8B17-5743-88A3-0A79356B6982}"/>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Title 1">
            <a:extLst>
              <a:ext uri="{FF2B5EF4-FFF2-40B4-BE49-F238E27FC236}">
                <a16:creationId xmlns:a16="http://schemas.microsoft.com/office/drawing/2014/main" id="{9509DE79-3358-F841-9CFE-58D654ECBC5E}"/>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1" name="Text Placeholder 2">
            <a:extLst>
              <a:ext uri="{FF2B5EF4-FFF2-40B4-BE49-F238E27FC236}">
                <a16:creationId xmlns:a16="http://schemas.microsoft.com/office/drawing/2014/main" id="{F203D04F-F459-C34C-93A9-E9FD33B6967F}"/>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4" name="Text Placeholder 7">
            <a:extLst>
              <a:ext uri="{FF2B5EF4-FFF2-40B4-BE49-F238E27FC236}">
                <a16:creationId xmlns:a16="http://schemas.microsoft.com/office/drawing/2014/main" id="{A2E28968-320D-9D40-9245-424DDC02C5F2}"/>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214213919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Title-Right-Content">
    <p:bg>
      <p:bgPr>
        <a:solidFill>
          <a:srgbClr val="F7F9FF"/>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030378-9780-F84E-B2E2-BAC7CC912E34}"/>
              </a:ext>
            </a:extLst>
          </p:cNvPr>
          <p:cNvSpPr>
            <a:spLocks noGrp="1"/>
          </p:cNvSpPr>
          <p:nvPr>
            <p:ph sz="quarter" idx="12"/>
          </p:nvPr>
        </p:nvSpPr>
        <p:spPr>
          <a:xfrm>
            <a:off x="5696599" y="1596413"/>
            <a:ext cx="4800600" cy="4351375"/>
          </a:xfrm>
          <a:prstGeom prst="rect">
            <a:avLst/>
          </a:prstGeom>
        </p:spPr>
        <p:txBody>
          <a:bodyPr/>
          <a:lstStyle>
            <a:lvl1pPr marL="0" indent="0">
              <a:buNone/>
              <a:defRPr/>
            </a:lvl1pPr>
            <a:lvl2pPr marL="317547" indent="0">
              <a:buNone/>
              <a:defRPr/>
            </a:lvl2pPr>
            <a:lvl3pPr marL="635095" indent="0">
              <a:buNone/>
              <a:defRPr/>
            </a:lvl3pPr>
            <a:lvl4pPr marL="952642" indent="0">
              <a:buNone/>
              <a:defRPr/>
            </a:lvl4pPr>
            <a:lvl5pPr marL="1270191"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FC59B66-3069-0042-B814-5724474B3E05}"/>
              </a:ext>
            </a:extLst>
          </p:cNvPr>
          <p:cNvSpPr>
            <a:spLocks noGrp="1"/>
          </p:cNvSpPr>
          <p:nvPr>
            <p:ph type="title" hasCustomPrompt="1"/>
          </p:nvPr>
        </p:nvSpPr>
        <p:spPr>
          <a:xfrm>
            <a:off x="1295400" y="1257300"/>
            <a:ext cx="3319131" cy="2743200"/>
          </a:xfrm>
          <a:prstGeom prst="rect">
            <a:avLst/>
          </a:prstGeom>
        </p:spPr>
        <p:txBody>
          <a:bodyPr lIns="0" tIns="182880" rIns="0" bIns="0">
            <a:noAutofit/>
          </a:bodyPr>
          <a:lstStyle>
            <a:lvl1pPr algn="l">
              <a:defRPr sz="3200"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cxnSp>
        <p:nvCxnSpPr>
          <p:cNvPr id="5" name="Straight Connector 4">
            <a:extLst>
              <a:ext uri="{FF2B5EF4-FFF2-40B4-BE49-F238E27FC236}">
                <a16:creationId xmlns:a16="http://schemas.microsoft.com/office/drawing/2014/main" id="{961D831F-18EE-7F41-B423-C40F657D46D2}"/>
              </a:ext>
            </a:extLst>
          </p:cNvPr>
          <p:cNvCxnSpPr>
            <a:cxnSpLocks/>
          </p:cNvCxnSpPr>
          <p:nvPr userDrawn="1"/>
        </p:nvCxnSpPr>
        <p:spPr>
          <a:xfrm>
            <a:off x="1292808" y="1257301"/>
            <a:ext cx="462908"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7" name="Slide Number Placeholder 1">
            <a:extLst>
              <a:ext uri="{FF2B5EF4-FFF2-40B4-BE49-F238E27FC236}">
                <a16:creationId xmlns:a16="http://schemas.microsoft.com/office/drawing/2014/main" id="{3057B9AE-A008-B245-B978-410EC30199EC}"/>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9" name="Text Placeholder 7">
            <a:extLst>
              <a:ext uri="{FF2B5EF4-FFF2-40B4-BE49-F238E27FC236}">
                <a16:creationId xmlns:a16="http://schemas.microsoft.com/office/drawing/2014/main" id="{20258EA3-C52A-7447-BE12-41E39B1DA36C}"/>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3376543237"/>
      </p:ext>
    </p:extLst>
  </p:cSld>
  <p:clrMapOvr>
    <a:masterClrMapping/>
  </p:clrMapOvr>
  <p:transition spd="med"/>
  <p:extLst>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Content-Right-Title">
    <p:bg>
      <p:bgPr>
        <a:solidFill>
          <a:srgbClr val="F7F9FF"/>
        </a:solidFill>
        <a:effectLst/>
      </p:bgPr>
    </p:bg>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3057B9AE-A008-B245-B978-410EC30199EC}"/>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1" name="Title 1">
            <a:extLst>
              <a:ext uri="{FF2B5EF4-FFF2-40B4-BE49-F238E27FC236}">
                <a16:creationId xmlns:a16="http://schemas.microsoft.com/office/drawing/2014/main" id="{5D6AAC4C-CBD5-DE4F-B57C-F2498C5F9D29}"/>
              </a:ext>
            </a:extLst>
          </p:cNvPr>
          <p:cNvSpPr>
            <a:spLocks noGrp="1"/>
          </p:cNvSpPr>
          <p:nvPr>
            <p:ph type="title" hasCustomPrompt="1"/>
          </p:nvPr>
        </p:nvSpPr>
        <p:spPr>
          <a:xfrm>
            <a:off x="7577470" y="1257300"/>
            <a:ext cx="3319131" cy="2743200"/>
          </a:xfrm>
          <a:prstGeom prst="rect">
            <a:avLst/>
          </a:prstGeom>
        </p:spPr>
        <p:txBody>
          <a:bodyPr lIns="0" tIns="182880" rIns="0" bIns="0">
            <a:noAutofit/>
          </a:bodyPr>
          <a:lstStyle>
            <a:lvl1pPr algn="l">
              <a:defRPr sz="3200"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cxnSp>
        <p:nvCxnSpPr>
          <p:cNvPr id="12" name="Straight Connector 11">
            <a:extLst>
              <a:ext uri="{FF2B5EF4-FFF2-40B4-BE49-F238E27FC236}">
                <a16:creationId xmlns:a16="http://schemas.microsoft.com/office/drawing/2014/main" id="{3F0DE88B-F135-3541-813E-EC73B3B01573}"/>
              </a:ext>
            </a:extLst>
          </p:cNvPr>
          <p:cNvCxnSpPr>
            <a:cxnSpLocks/>
          </p:cNvCxnSpPr>
          <p:nvPr userDrawn="1"/>
        </p:nvCxnSpPr>
        <p:spPr>
          <a:xfrm>
            <a:off x="7577471" y="1257301"/>
            <a:ext cx="462908"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6" name="Content Placeholder 3">
            <a:extLst>
              <a:ext uri="{FF2B5EF4-FFF2-40B4-BE49-F238E27FC236}">
                <a16:creationId xmlns:a16="http://schemas.microsoft.com/office/drawing/2014/main" id="{3B32F20C-52B4-6F40-9588-2E5F29C45CC4}"/>
              </a:ext>
            </a:extLst>
          </p:cNvPr>
          <p:cNvSpPr>
            <a:spLocks noGrp="1"/>
          </p:cNvSpPr>
          <p:nvPr>
            <p:ph sz="quarter" idx="13"/>
          </p:nvPr>
        </p:nvSpPr>
        <p:spPr>
          <a:xfrm>
            <a:off x="1433484" y="1596413"/>
            <a:ext cx="4800600" cy="4351375"/>
          </a:xfrm>
          <a:prstGeom prst="rect">
            <a:avLst/>
          </a:prstGeom>
        </p:spPr>
        <p:txBody>
          <a:bodyPr/>
          <a:lstStyle>
            <a:lvl1pPr marL="0" indent="0">
              <a:buNone/>
              <a:defRPr/>
            </a:lvl1pPr>
            <a:lvl2pPr marL="317547" indent="0">
              <a:buNone/>
              <a:defRPr/>
            </a:lvl2pPr>
            <a:lvl3pPr marL="635095" indent="0">
              <a:buNone/>
              <a:defRPr/>
            </a:lvl3pPr>
            <a:lvl4pPr marL="952642" indent="0">
              <a:buNone/>
              <a:defRPr/>
            </a:lvl4pPr>
            <a:lvl5pPr marL="1270191"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7">
            <a:extLst>
              <a:ext uri="{FF2B5EF4-FFF2-40B4-BE49-F238E27FC236}">
                <a16:creationId xmlns:a16="http://schemas.microsoft.com/office/drawing/2014/main" id="{401A029A-1DD8-BB45-97B4-CE0E1800E54B}"/>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013525549"/>
      </p:ext>
    </p:extLst>
  </p:cSld>
  <p:clrMapOvr>
    <a:masterClrMapping/>
  </p:clrMapOvr>
  <p:transition spd="med"/>
  <p:extLst>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Subtitle-2-Col-25/75-Content">
    <p:bg>
      <p:bgPr>
        <a:solidFill>
          <a:srgbClr val="F7F9FF"/>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F8C8D3D-1BD9-C147-9B1E-F4CDBAABECE6}"/>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9" name="Slide Number Placeholder 1">
            <a:extLst>
              <a:ext uri="{FF2B5EF4-FFF2-40B4-BE49-F238E27FC236}">
                <a16:creationId xmlns:a16="http://schemas.microsoft.com/office/drawing/2014/main" id="{1022AA5F-8478-3F43-8A36-2E3D6F67F096}"/>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0" name="Content Placeholder 3">
            <a:extLst>
              <a:ext uri="{FF2B5EF4-FFF2-40B4-BE49-F238E27FC236}">
                <a16:creationId xmlns:a16="http://schemas.microsoft.com/office/drawing/2014/main" id="{849A1C9A-BB53-C54E-9F8A-7F1FA4D78999}"/>
              </a:ext>
            </a:extLst>
          </p:cNvPr>
          <p:cNvSpPr>
            <a:spLocks noGrp="1"/>
          </p:cNvSpPr>
          <p:nvPr>
            <p:ph sz="quarter" idx="14"/>
          </p:nvPr>
        </p:nvSpPr>
        <p:spPr>
          <a:xfrm>
            <a:off x="4283869" y="2093976"/>
            <a:ext cx="73152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a:extLst>
              <a:ext uri="{FF2B5EF4-FFF2-40B4-BE49-F238E27FC236}">
                <a16:creationId xmlns:a16="http://schemas.microsoft.com/office/drawing/2014/main" id="{B9D82AB6-D7A7-AD4D-895F-D29E7E483A93}"/>
              </a:ext>
            </a:extLst>
          </p:cNvPr>
          <p:cNvSpPr>
            <a:spLocks noGrp="1"/>
          </p:cNvSpPr>
          <p:nvPr>
            <p:ph sz="quarter" idx="15"/>
          </p:nvPr>
        </p:nvSpPr>
        <p:spPr>
          <a:xfrm>
            <a:off x="626270" y="2093976"/>
            <a:ext cx="33147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260D80CD-D8AC-1641-8872-3FB6BFFBC3F4}"/>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4" name="Text Placeholder 2">
            <a:extLst>
              <a:ext uri="{FF2B5EF4-FFF2-40B4-BE49-F238E27FC236}">
                <a16:creationId xmlns:a16="http://schemas.microsoft.com/office/drawing/2014/main" id="{C0D796BA-F167-0C41-B400-01B0F0373D2E}"/>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5" name="Text Placeholder 7">
            <a:extLst>
              <a:ext uri="{FF2B5EF4-FFF2-40B4-BE49-F238E27FC236}">
                <a16:creationId xmlns:a16="http://schemas.microsoft.com/office/drawing/2014/main" id="{84839C79-C666-E642-99CF-0911B59CA2C3}"/>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220611570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Subtitle-2-Col-75/25-Content">
    <p:bg>
      <p:bgPr>
        <a:solidFill>
          <a:srgbClr val="F7F9FF"/>
        </a:solidFill>
        <a:effectLst/>
      </p:bgPr>
    </p:bg>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B208B573-A46E-0D4E-96CC-26D9EA649CC7}"/>
              </a:ext>
            </a:extLst>
          </p:cNvPr>
          <p:cNvSpPr>
            <a:spLocks noGrp="1"/>
          </p:cNvSpPr>
          <p:nvPr>
            <p:ph sz="quarter" idx="15"/>
          </p:nvPr>
        </p:nvSpPr>
        <p:spPr>
          <a:xfrm>
            <a:off x="8284370" y="2084832"/>
            <a:ext cx="33147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75AAE4F0-8A33-114C-8CC6-7C88BD510B41}"/>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9" name="Slide Number Placeholder 1">
            <a:extLst>
              <a:ext uri="{FF2B5EF4-FFF2-40B4-BE49-F238E27FC236}">
                <a16:creationId xmlns:a16="http://schemas.microsoft.com/office/drawing/2014/main" id="{824F2B72-D79A-9F46-BB0D-E8883B9A56BA}"/>
              </a:ext>
            </a:extLst>
          </p:cNvPr>
          <p:cNvSpPr>
            <a:spLocks noGrp="1"/>
          </p:cNvSpPr>
          <p:nvPr>
            <p:ph type="sldNum" sz="quarter" idx="4"/>
          </p:nvPr>
        </p:nvSpPr>
        <p:spPr>
          <a:xfrm>
            <a:off x="8855869"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0" name="Content Placeholder 3">
            <a:extLst>
              <a:ext uri="{FF2B5EF4-FFF2-40B4-BE49-F238E27FC236}">
                <a16:creationId xmlns:a16="http://schemas.microsoft.com/office/drawing/2014/main" id="{5D742B5D-52FE-A146-BA60-4E1169530F6C}"/>
              </a:ext>
            </a:extLst>
          </p:cNvPr>
          <p:cNvSpPr>
            <a:spLocks noGrp="1"/>
          </p:cNvSpPr>
          <p:nvPr>
            <p:ph sz="quarter" idx="14"/>
          </p:nvPr>
        </p:nvSpPr>
        <p:spPr>
          <a:xfrm>
            <a:off x="626270" y="2084832"/>
            <a:ext cx="73152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1">
            <a:extLst>
              <a:ext uri="{FF2B5EF4-FFF2-40B4-BE49-F238E27FC236}">
                <a16:creationId xmlns:a16="http://schemas.microsoft.com/office/drawing/2014/main" id="{099945CB-C126-AA41-83DD-CAA9837895D8}"/>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273795EE-1D3C-CB4C-BF59-C2A104B3368A}"/>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3" name="Text Placeholder 7">
            <a:extLst>
              <a:ext uri="{FF2B5EF4-FFF2-40B4-BE49-F238E27FC236}">
                <a16:creationId xmlns:a16="http://schemas.microsoft.com/office/drawing/2014/main" id="{74446960-A83A-6846-A888-7E26EDA8A13E}"/>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3231555689"/>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Subtitle-Content">
    <p:bg>
      <p:bgPr>
        <a:solidFill>
          <a:srgbClr val="F7F9FF"/>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61D831F-18EE-7F41-B423-C40F657D46D2}"/>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7" name="Slide Number Placeholder 1">
            <a:extLst>
              <a:ext uri="{FF2B5EF4-FFF2-40B4-BE49-F238E27FC236}">
                <a16:creationId xmlns:a16="http://schemas.microsoft.com/office/drawing/2014/main" id="{3057B9AE-A008-B245-B978-410EC30199EC}"/>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8" name="Title 1">
            <a:extLst>
              <a:ext uri="{FF2B5EF4-FFF2-40B4-BE49-F238E27FC236}">
                <a16:creationId xmlns:a16="http://schemas.microsoft.com/office/drawing/2014/main" id="{83C49701-8E1F-574F-B6A1-761ECCA764F3}"/>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1" name="Text Placeholder 2">
            <a:extLst>
              <a:ext uri="{FF2B5EF4-FFF2-40B4-BE49-F238E27FC236}">
                <a16:creationId xmlns:a16="http://schemas.microsoft.com/office/drawing/2014/main" id="{45F60072-38F5-2046-A4E1-D09D1AA26B3A}"/>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9" name="Content Placeholder 3">
            <a:extLst>
              <a:ext uri="{FF2B5EF4-FFF2-40B4-BE49-F238E27FC236}">
                <a16:creationId xmlns:a16="http://schemas.microsoft.com/office/drawing/2014/main" id="{212BDF3B-6EE3-E34E-9712-B6F1C2C6B2F5}"/>
              </a:ext>
            </a:extLst>
          </p:cNvPr>
          <p:cNvSpPr>
            <a:spLocks noGrp="1"/>
          </p:cNvSpPr>
          <p:nvPr>
            <p:ph sz="quarter" idx="14"/>
          </p:nvPr>
        </p:nvSpPr>
        <p:spPr>
          <a:xfrm>
            <a:off x="626269" y="2084832"/>
            <a:ext cx="10956131"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7">
            <a:extLst>
              <a:ext uri="{FF2B5EF4-FFF2-40B4-BE49-F238E27FC236}">
                <a16:creationId xmlns:a16="http://schemas.microsoft.com/office/drawing/2014/main" id="{B469378D-CAE1-694A-8525-80689640878E}"/>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41118793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Subtitle-2-Col-Content-Bullets">
    <p:bg>
      <p:bgPr>
        <a:solidFill>
          <a:srgbClr val="F7F9FF"/>
        </a:solidFill>
        <a:effectLst/>
      </p:bgPr>
    </p:bg>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F51714BA-0211-6140-8B91-1C14CED14B4B}"/>
              </a:ext>
            </a:extLst>
          </p:cNvPr>
          <p:cNvSpPr>
            <a:spLocks noGrp="1"/>
          </p:cNvSpPr>
          <p:nvPr>
            <p:ph sz="quarter" idx="14"/>
          </p:nvPr>
        </p:nvSpPr>
        <p:spPr>
          <a:xfrm>
            <a:off x="6256021" y="2084832"/>
            <a:ext cx="532638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B6631F-FDEF-2A49-9C29-2EC7BB33411F}"/>
              </a:ext>
            </a:extLst>
          </p:cNvPr>
          <p:cNvSpPr>
            <a:spLocks noGrp="1"/>
          </p:cNvSpPr>
          <p:nvPr>
            <p:ph sz="quarter" idx="13"/>
          </p:nvPr>
        </p:nvSpPr>
        <p:spPr>
          <a:xfrm>
            <a:off x="609601" y="2084832"/>
            <a:ext cx="532638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FE0B6B8C-F7ED-3846-8FBC-68ACD017E9FD}"/>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81021451-2A45-E344-A8FC-3778B1575B62}"/>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1" name="Title 1">
            <a:extLst>
              <a:ext uri="{FF2B5EF4-FFF2-40B4-BE49-F238E27FC236}">
                <a16:creationId xmlns:a16="http://schemas.microsoft.com/office/drawing/2014/main" id="{8CD6D79B-E5E8-5C43-AF80-F25AF25B2C09}"/>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4" name="Text Placeholder 2">
            <a:extLst>
              <a:ext uri="{FF2B5EF4-FFF2-40B4-BE49-F238E27FC236}">
                <a16:creationId xmlns:a16="http://schemas.microsoft.com/office/drawing/2014/main" id="{625B8486-43A1-A746-9E0A-29D6E2AA0420}"/>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3" name="Text Placeholder 7">
            <a:extLst>
              <a:ext uri="{FF2B5EF4-FFF2-40B4-BE49-F238E27FC236}">
                <a16:creationId xmlns:a16="http://schemas.microsoft.com/office/drawing/2014/main" id="{DFF32ACC-F6D1-0C40-BFA3-388A0B8A09BA}"/>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714004660"/>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Subtitle-2-Col-Title-Content">
    <p:bg>
      <p:bgPr>
        <a:solidFill>
          <a:srgbClr val="F7F9FF"/>
        </a:solidFill>
        <a:effectLst/>
      </p:bgPr>
    </p:bg>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F51714BA-0211-6140-8B91-1C14CED14B4B}"/>
              </a:ext>
            </a:extLst>
          </p:cNvPr>
          <p:cNvSpPr>
            <a:spLocks noGrp="1"/>
          </p:cNvSpPr>
          <p:nvPr>
            <p:ph sz="quarter" idx="14"/>
          </p:nvPr>
        </p:nvSpPr>
        <p:spPr>
          <a:xfrm>
            <a:off x="6256021" y="2527142"/>
            <a:ext cx="5330952" cy="3683859"/>
          </a:xfrm>
          <a:prstGeom prst="rect">
            <a:avLst/>
          </a:prstGeom>
        </p:spPr>
        <p:txBody>
          <a:bodyPr tIns="91440"/>
          <a:lstStyle>
            <a:lvl1pPr marL="0" indent="0">
              <a:buNone/>
              <a:defRPr sz="1600"/>
            </a:lvl1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B6631F-FDEF-2A49-9C29-2EC7BB33411F}"/>
              </a:ext>
            </a:extLst>
          </p:cNvPr>
          <p:cNvSpPr>
            <a:spLocks noGrp="1"/>
          </p:cNvSpPr>
          <p:nvPr>
            <p:ph sz="quarter" idx="13"/>
          </p:nvPr>
        </p:nvSpPr>
        <p:spPr>
          <a:xfrm>
            <a:off x="609601" y="2527141"/>
            <a:ext cx="5330952" cy="3685032"/>
          </a:xfrm>
          <a:prstGeom prst="rect">
            <a:avLst/>
          </a:prstGeom>
        </p:spPr>
        <p:txBody>
          <a:bodyPr tIns="91440"/>
          <a:lstStyle>
            <a:lvl1pPr marL="0" indent="0">
              <a:buNone/>
              <a:defRPr sz="1600"/>
            </a:lvl1pPr>
            <a:lvl2pPr>
              <a:defRPr sz="1400"/>
            </a:lvl2pPr>
            <a:lvl3pPr>
              <a:defRPr sz="1200"/>
            </a:lvl3pPr>
            <a:lvl4pPr>
              <a:defRPr sz="10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FE0B6B8C-F7ED-3846-8FBC-68ACD017E9FD}"/>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81021451-2A45-E344-A8FC-3778B1575B62}"/>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cxnSp>
        <p:nvCxnSpPr>
          <p:cNvPr id="12" name="Straight Connector 11">
            <a:extLst>
              <a:ext uri="{FF2B5EF4-FFF2-40B4-BE49-F238E27FC236}">
                <a16:creationId xmlns:a16="http://schemas.microsoft.com/office/drawing/2014/main" id="{2CDF0FBB-2766-7142-BDB1-2F242A6BA34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1" name="Title 1">
            <a:extLst>
              <a:ext uri="{FF2B5EF4-FFF2-40B4-BE49-F238E27FC236}">
                <a16:creationId xmlns:a16="http://schemas.microsoft.com/office/drawing/2014/main" id="{F6E3D10B-A5A9-0A41-A355-1473888C1902}"/>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5" name="Text Placeholder 2">
            <a:extLst>
              <a:ext uri="{FF2B5EF4-FFF2-40B4-BE49-F238E27FC236}">
                <a16:creationId xmlns:a16="http://schemas.microsoft.com/office/drawing/2014/main" id="{0E2D64F9-8483-5544-A1EA-7A7B14FE1557}"/>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6" name="Text Placeholder 5">
            <a:extLst>
              <a:ext uri="{FF2B5EF4-FFF2-40B4-BE49-F238E27FC236}">
                <a16:creationId xmlns:a16="http://schemas.microsoft.com/office/drawing/2014/main" id="{EAF807E4-772E-674B-BC0E-BCD7F0CE609A}"/>
              </a:ext>
            </a:extLst>
          </p:cNvPr>
          <p:cNvSpPr>
            <a:spLocks noGrp="1"/>
          </p:cNvSpPr>
          <p:nvPr>
            <p:ph type="body" sz="quarter" idx="15"/>
          </p:nvPr>
        </p:nvSpPr>
        <p:spPr>
          <a:xfrm>
            <a:off x="609600" y="1675282"/>
            <a:ext cx="5330825"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C8D50D93-8611-EF45-A1B3-0D973A199F9E}"/>
              </a:ext>
            </a:extLst>
          </p:cNvPr>
          <p:cNvCxnSpPr>
            <a:cxnSpLocks/>
          </p:cNvCxnSpPr>
          <p:nvPr userDrawn="1"/>
        </p:nvCxnSpPr>
        <p:spPr>
          <a:xfrm>
            <a:off x="609599" y="2361082"/>
            <a:ext cx="539496" cy="0"/>
          </a:xfrm>
          <a:prstGeom prst="line">
            <a:avLst/>
          </a:prstGeom>
          <a:noFill/>
          <a:ln w="25400" cap="flat">
            <a:solidFill>
              <a:schemeClr val="tx2">
                <a:lumMod val="40000"/>
                <a:lumOff val="6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8" name="Straight Connector 17">
            <a:extLst>
              <a:ext uri="{FF2B5EF4-FFF2-40B4-BE49-F238E27FC236}">
                <a16:creationId xmlns:a16="http://schemas.microsoft.com/office/drawing/2014/main" id="{011092B2-1785-8542-B199-A55779C20C40}"/>
              </a:ext>
            </a:extLst>
          </p:cNvPr>
          <p:cNvCxnSpPr>
            <a:cxnSpLocks/>
          </p:cNvCxnSpPr>
          <p:nvPr userDrawn="1"/>
        </p:nvCxnSpPr>
        <p:spPr>
          <a:xfrm>
            <a:off x="6256148" y="2361082"/>
            <a:ext cx="539496" cy="0"/>
          </a:xfrm>
          <a:prstGeom prst="line">
            <a:avLst/>
          </a:prstGeom>
          <a:noFill/>
          <a:ln w="25400" cap="flat">
            <a:solidFill>
              <a:schemeClr val="tx2">
                <a:lumMod val="40000"/>
                <a:lumOff val="60000"/>
              </a:schemeClr>
            </a:solidFill>
            <a:prstDash val="solid"/>
            <a:miter lim="400000"/>
          </a:ln>
          <a:effectLst/>
          <a:sp3d/>
        </p:spPr>
        <p:style>
          <a:lnRef idx="0">
            <a:scrgbClr r="0" g="0" b="0"/>
          </a:lnRef>
          <a:fillRef idx="0">
            <a:scrgbClr r="0" g="0" b="0"/>
          </a:fillRef>
          <a:effectRef idx="0">
            <a:scrgbClr r="0" g="0" b="0"/>
          </a:effectRef>
          <a:fontRef idx="none"/>
        </p:style>
      </p:cxnSp>
      <p:sp>
        <p:nvSpPr>
          <p:cNvPr id="19" name="Text Placeholder 5">
            <a:extLst>
              <a:ext uri="{FF2B5EF4-FFF2-40B4-BE49-F238E27FC236}">
                <a16:creationId xmlns:a16="http://schemas.microsoft.com/office/drawing/2014/main" id="{37DE7E21-6BBB-994C-AE79-A0A15F417DC2}"/>
              </a:ext>
            </a:extLst>
          </p:cNvPr>
          <p:cNvSpPr>
            <a:spLocks noGrp="1"/>
          </p:cNvSpPr>
          <p:nvPr>
            <p:ph type="body" sz="quarter" idx="16"/>
          </p:nvPr>
        </p:nvSpPr>
        <p:spPr>
          <a:xfrm>
            <a:off x="6256148" y="1675282"/>
            <a:ext cx="5330825"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a:t>Click to edit Master text styles</a:t>
            </a:r>
          </a:p>
        </p:txBody>
      </p:sp>
      <p:sp>
        <p:nvSpPr>
          <p:cNvPr id="14" name="Text Placeholder 7">
            <a:extLst>
              <a:ext uri="{FF2B5EF4-FFF2-40B4-BE49-F238E27FC236}">
                <a16:creationId xmlns:a16="http://schemas.microsoft.com/office/drawing/2014/main" id="{E3CA1C33-F782-834A-89E4-F02455D0D0B8}"/>
              </a:ext>
            </a:extLst>
          </p:cNvPr>
          <p:cNvSpPr>
            <a:spLocks noGrp="1"/>
          </p:cNvSpPr>
          <p:nvPr>
            <p:ph type="body" sz="quarter" idx="17"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209531822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Subtitle-3-Col-Content">
    <p:bg>
      <p:bgPr>
        <a:solidFill>
          <a:srgbClr val="F7F9FF"/>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D608C9-F1FB-B744-89FD-B1F38D313945}"/>
              </a:ext>
            </a:extLst>
          </p:cNvPr>
          <p:cNvSpPr>
            <a:spLocks noGrp="1"/>
          </p:cNvSpPr>
          <p:nvPr>
            <p:ph sz="quarter" idx="14"/>
          </p:nvPr>
        </p:nvSpPr>
        <p:spPr>
          <a:xfrm>
            <a:off x="609601" y="2084832"/>
            <a:ext cx="3410712"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46D470B-F581-DD4F-8ED8-30B037659477}"/>
              </a:ext>
            </a:extLst>
          </p:cNvPr>
          <p:cNvSpPr>
            <a:spLocks noGrp="1"/>
          </p:cNvSpPr>
          <p:nvPr>
            <p:ph sz="quarter" idx="15"/>
          </p:nvPr>
        </p:nvSpPr>
        <p:spPr>
          <a:xfrm>
            <a:off x="8176261" y="2084832"/>
            <a:ext cx="340614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a:extLst>
              <a:ext uri="{FF2B5EF4-FFF2-40B4-BE49-F238E27FC236}">
                <a16:creationId xmlns:a16="http://schemas.microsoft.com/office/drawing/2014/main" id="{8844842A-F74D-6C4D-A309-A0E1EE3F5670}"/>
              </a:ext>
            </a:extLst>
          </p:cNvPr>
          <p:cNvSpPr>
            <a:spLocks noGrp="1"/>
          </p:cNvSpPr>
          <p:nvPr>
            <p:ph sz="quarter" idx="16"/>
          </p:nvPr>
        </p:nvSpPr>
        <p:spPr>
          <a:xfrm>
            <a:off x="4392931" y="2084832"/>
            <a:ext cx="340614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a:extLst>
              <a:ext uri="{FF2B5EF4-FFF2-40B4-BE49-F238E27FC236}">
                <a16:creationId xmlns:a16="http://schemas.microsoft.com/office/drawing/2014/main" id="{80F7F6DA-C190-784F-A632-2DA37E2AC4EC}"/>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BCDC0693-0080-5149-8CA1-6A5DE43818F0}"/>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cxnSp>
        <p:nvCxnSpPr>
          <p:cNvPr id="14" name="Straight Connector 13">
            <a:extLst>
              <a:ext uri="{FF2B5EF4-FFF2-40B4-BE49-F238E27FC236}">
                <a16:creationId xmlns:a16="http://schemas.microsoft.com/office/drawing/2014/main" id="{93B2DC02-2CE6-EB4B-A878-BC625C88FB7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itle 1">
            <a:extLst>
              <a:ext uri="{FF2B5EF4-FFF2-40B4-BE49-F238E27FC236}">
                <a16:creationId xmlns:a16="http://schemas.microsoft.com/office/drawing/2014/main" id="{1D199B44-D669-194F-83C6-9CFAD6DFEA5F}"/>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055F001F-149F-B840-96D4-446BCDEBD221}"/>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6" name="Text Placeholder 7">
            <a:extLst>
              <a:ext uri="{FF2B5EF4-FFF2-40B4-BE49-F238E27FC236}">
                <a16:creationId xmlns:a16="http://schemas.microsoft.com/office/drawing/2014/main" id="{DA2776A4-26EA-2649-AEC7-BCD201A9E957}"/>
              </a:ext>
            </a:extLst>
          </p:cNvPr>
          <p:cNvSpPr>
            <a:spLocks noGrp="1"/>
          </p:cNvSpPr>
          <p:nvPr>
            <p:ph type="body" sz="quarter" idx="17"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503270579"/>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Subtitle-3-Col-Title-Content">
    <p:bg>
      <p:bgPr>
        <a:solidFill>
          <a:srgbClr val="F7F9FF"/>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D608C9-F1FB-B744-89FD-B1F38D313945}"/>
              </a:ext>
            </a:extLst>
          </p:cNvPr>
          <p:cNvSpPr>
            <a:spLocks noGrp="1"/>
          </p:cNvSpPr>
          <p:nvPr>
            <p:ph sz="quarter" idx="14"/>
          </p:nvPr>
        </p:nvSpPr>
        <p:spPr>
          <a:xfrm>
            <a:off x="609601" y="2525977"/>
            <a:ext cx="3410712" cy="3685032"/>
          </a:xfrm>
          <a:prstGeom prst="rect">
            <a:avLst/>
          </a:prstGeo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46D470B-F581-DD4F-8ED8-30B037659477}"/>
              </a:ext>
            </a:extLst>
          </p:cNvPr>
          <p:cNvSpPr>
            <a:spLocks noGrp="1"/>
          </p:cNvSpPr>
          <p:nvPr>
            <p:ph sz="quarter" idx="15"/>
          </p:nvPr>
        </p:nvSpPr>
        <p:spPr>
          <a:xfrm>
            <a:off x="4392931" y="2525977"/>
            <a:ext cx="3406140" cy="3685032"/>
          </a:xfrm>
          <a:prstGeom prst="rect">
            <a:avLst/>
          </a:prstGeo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a:extLst>
              <a:ext uri="{FF2B5EF4-FFF2-40B4-BE49-F238E27FC236}">
                <a16:creationId xmlns:a16="http://schemas.microsoft.com/office/drawing/2014/main" id="{8844842A-F74D-6C4D-A309-A0E1EE3F5670}"/>
              </a:ext>
            </a:extLst>
          </p:cNvPr>
          <p:cNvSpPr>
            <a:spLocks noGrp="1"/>
          </p:cNvSpPr>
          <p:nvPr>
            <p:ph sz="quarter" idx="16"/>
          </p:nvPr>
        </p:nvSpPr>
        <p:spPr>
          <a:xfrm>
            <a:off x="8180833" y="2525977"/>
            <a:ext cx="3406140" cy="3685032"/>
          </a:xfrm>
          <a:prstGeom prst="rect">
            <a:avLst/>
          </a:prstGeo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a:extLst>
              <a:ext uri="{FF2B5EF4-FFF2-40B4-BE49-F238E27FC236}">
                <a16:creationId xmlns:a16="http://schemas.microsoft.com/office/drawing/2014/main" id="{80F7F6DA-C190-784F-A632-2DA37E2AC4EC}"/>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BCDC0693-0080-5149-8CA1-6A5DE43818F0}"/>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cxnSp>
        <p:nvCxnSpPr>
          <p:cNvPr id="14" name="Straight Connector 13">
            <a:extLst>
              <a:ext uri="{FF2B5EF4-FFF2-40B4-BE49-F238E27FC236}">
                <a16:creationId xmlns:a16="http://schemas.microsoft.com/office/drawing/2014/main" id="{93B2DC02-2CE6-EB4B-A878-BC625C88FB7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itle 1">
            <a:extLst>
              <a:ext uri="{FF2B5EF4-FFF2-40B4-BE49-F238E27FC236}">
                <a16:creationId xmlns:a16="http://schemas.microsoft.com/office/drawing/2014/main" id="{1D199B44-D669-194F-83C6-9CFAD6DFEA5F}"/>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055F001F-149F-B840-96D4-446BCDEBD221}"/>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5" name="Text Placeholder 5">
            <a:extLst>
              <a:ext uri="{FF2B5EF4-FFF2-40B4-BE49-F238E27FC236}">
                <a16:creationId xmlns:a16="http://schemas.microsoft.com/office/drawing/2014/main" id="{D8FD4DF9-0CC6-324D-8341-080AC353C082}"/>
              </a:ext>
            </a:extLst>
          </p:cNvPr>
          <p:cNvSpPr>
            <a:spLocks noGrp="1"/>
          </p:cNvSpPr>
          <p:nvPr>
            <p:ph type="body" sz="quarter" idx="17" hasCustomPrompt="1"/>
          </p:nvPr>
        </p:nvSpPr>
        <p:spPr>
          <a:xfrm>
            <a:off x="609600" y="1675282"/>
            <a:ext cx="3410712"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sp>
        <p:nvSpPr>
          <p:cNvPr id="18" name="Text Placeholder 5">
            <a:extLst>
              <a:ext uri="{FF2B5EF4-FFF2-40B4-BE49-F238E27FC236}">
                <a16:creationId xmlns:a16="http://schemas.microsoft.com/office/drawing/2014/main" id="{26A056E8-4EB4-EA47-A8AA-05CDB7E407B6}"/>
              </a:ext>
            </a:extLst>
          </p:cNvPr>
          <p:cNvSpPr>
            <a:spLocks noGrp="1"/>
          </p:cNvSpPr>
          <p:nvPr>
            <p:ph type="body" sz="quarter" idx="18" hasCustomPrompt="1"/>
          </p:nvPr>
        </p:nvSpPr>
        <p:spPr>
          <a:xfrm>
            <a:off x="4392931" y="1675282"/>
            <a:ext cx="3410712"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sp>
        <p:nvSpPr>
          <p:cNvPr id="19" name="Text Placeholder 5">
            <a:extLst>
              <a:ext uri="{FF2B5EF4-FFF2-40B4-BE49-F238E27FC236}">
                <a16:creationId xmlns:a16="http://schemas.microsoft.com/office/drawing/2014/main" id="{FFB889FC-6E1C-FD4E-9A5A-48D316A6E464}"/>
              </a:ext>
            </a:extLst>
          </p:cNvPr>
          <p:cNvSpPr>
            <a:spLocks noGrp="1"/>
          </p:cNvSpPr>
          <p:nvPr>
            <p:ph type="body" sz="quarter" idx="19" hasCustomPrompt="1"/>
          </p:nvPr>
        </p:nvSpPr>
        <p:spPr>
          <a:xfrm>
            <a:off x="8176261" y="1675282"/>
            <a:ext cx="3410712"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cxnSp>
        <p:nvCxnSpPr>
          <p:cNvPr id="20" name="Straight Connector 19">
            <a:extLst>
              <a:ext uri="{FF2B5EF4-FFF2-40B4-BE49-F238E27FC236}">
                <a16:creationId xmlns:a16="http://schemas.microsoft.com/office/drawing/2014/main" id="{6C47E4AD-E12B-A84C-8142-EE28A88361E6}"/>
              </a:ext>
            </a:extLst>
          </p:cNvPr>
          <p:cNvCxnSpPr>
            <a:cxnSpLocks/>
          </p:cNvCxnSpPr>
          <p:nvPr userDrawn="1"/>
        </p:nvCxnSpPr>
        <p:spPr>
          <a:xfrm>
            <a:off x="609599"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FC29D240-B1E8-6F42-A74D-68717CC8BFE6}"/>
              </a:ext>
            </a:extLst>
          </p:cNvPr>
          <p:cNvCxnSpPr>
            <a:cxnSpLocks/>
          </p:cNvCxnSpPr>
          <p:nvPr userDrawn="1"/>
        </p:nvCxnSpPr>
        <p:spPr>
          <a:xfrm>
            <a:off x="439293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B761032B-991D-8F47-90EE-A1D000B0AE7A}"/>
              </a:ext>
            </a:extLst>
          </p:cNvPr>
          <p:cNvCxnSpPr>
            <a:cxnSpLocks/>
          </p:cNvCxnSpPr>
          <p:nvPr userDrawn="1"/>
        </p:nvCxnSpPr>
        <p:spPr>
          <a:xfrm>
            <a:off x="817626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sp>
        <p:nvSpPr>
          <p:cNvPr id="23" name="Text Placeholder 7">
            <a:extLst>
              <a:ext uri="{FF2B5EF4-FFF2-40B4-BE49-F238E27FC236}">
                <a16:creationId xmlns:a16="http://schemas.microsoft.com/office/drawing/2014/main" id="{E97D93CB-9987-5B4B-869B-B26A3F3C05B3}"/>
              </a:ext>
            </a:extLst>
          </p:cNvPr>
          <p:cNvSpPr>
            <a:spLocks noGrp="1"/>
          </p:cNvSpPr>
          <p:nvPr>
            <p:ph type="body" sz="quarter" idx="20"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259550118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Subtitle-4-Col-Content">
    <p:bg>
      <p:bgPr>
        <a:solidFill>
          <a:srgbClr val="F7F9FF"/>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D608C9-F1FB-B744-89FD-B1F38D313945}"/>
              </a:ext>
            </a:extLst>
          </p:cNvPr>
          <p:cNvSpPr>
            <a:spLocks noGrp="1"/>
          </p:cNvSpPr>
          <p:nvPr>
            <p:ph sz="quarter" idx="14"/>
          </p:nvPr>
        </p:nvSpPr>
        <p:spPr>
          <a:xfrm>
            <a:off x="609601" y="2084832"/>
            <a:ext cx="237744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46D470B-F581-DD4F-8ED8-30B037659477}"/>
              </a:ext>
            </a:extLst>
          </p:cNvPr>
          <p:cNvSpPr>
            <a:spLocks noGrp="1"/>
          </p:cNvSpPr>
          <p:nvPr>
            <p:ph sz="quarter" idx="15"/>
          </p:nvPr>
        </p:nvSpPr>
        <p:spPr>
          <a:xfrm>
            <a:off x="6339841" y="2084832"/>
            <a:ext cx="237744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a:extLst>
              <a:ext uri="{FF2B5EF4-FFF2-40B4-BE49-F238E27FC236}">
                <a16:creationId xmlns:a16="http://schemas.microsoft.com/office/drawing/2014/main" id="{8844842A-F74D-6C4D-A309-A0E1EE3F5670}"/>
              </a:ext>
            </a:extLst>
          </p:cNvPr>
          <p:cNvSpPr>
            <a:spLocks noGrp="1"/>
          </p:cNvSpPr>
          <p:nvPr>
            <p:ph sz="quarter" idx="16"/>
          </p:nvPr>
        </p:nvSpPr>
        <p:spPr>
          <a:xfrm>
            <a:off x="3474721" y="2084832"/>
            <a:ext cx="237744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a:extLst>
              <a:ext uri="{FF2B5EF4-FFF2-40B4-BE49-F238E27FC236}">
                <a16:creationId xmlns:a16="http://schemas.microsoft.com/office/drawing/2014/main" id="{80F7F6DA-C190-784F-A632-2DA37E2AC4EC}"/>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BCDC0693-0080-5149-8CA1-6A5DE43818F0}"/>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cxnSp>
        <p:nvCxnSpPr>
          <p:cNvPr id="14" name="Straight Connector 13">
            <a:extLst>
              <a:ext uri="{FF2B5EF4-FFF2-40B4-BE49-F238E27FC236}">
                <a16:creationId xmlns:a16="http://schemas.microsoft.com/office/drawing/2014/main" id="{93B2DC02-2CE6-EB4B-A878-BC625C88FB7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itle 1">
            <a:extLst>
              <a:ext uri="{FF2B5EF4-FFF2-40B4-BE49-F238E27FC236}">
                <a16:creationId xmlns:a16="http://schemas.microsoft.com/office/drawing/2014/main" id="{1D199B44-D669-194F-83C6-9CFAD6DFEA5F}"/>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055F001F-149F-B840-96D4-446BCDEBD221}"/>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6" name="Text Placeholder 7">
            <a:extLst>
              <a:ext uri="{FF2B5EF4-FFF2-40B4-BE49-F238E27FC236}">
                <a16:creationId xmlns:a16="http://schemas.microsoft.com/office/drawing/2014/main" id="{DA2776A4-26EA-2649-AEC7-BCD201A9E957}"/>
              </a:ext>
            </a:extLst>
          </p:cNvPr>
          <p:cNvSpPr>
            <a:spLocks noGrp="1"/>
          </p:cNvSpPr>
          <p:nvPr>
            <p:ph type="body" sz="quarter" idx="17"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15" name="Content Placeholder 3">
            <a:extLst>
              <a:ext uri="{FF2B5EF4-FFF2-40B4-BE49-F238E27FC236}">
                <a16:creationId xmlns:a16="http://schemas.microsoft.com/office/drawing/2014/main" id="{EF992AC5-7455-144D-976C-042475203A30}"/>
              </a:ext>
            </a:extLst>
          </p:cNvPr>
          <p:cNvSpPr>
            <a:spLocks noGrp="1"/>
          </p:cNvSpPr>
          <p:nvPr>
            <p:ph sz="quarter" idx="18"/>
          </p:nvPr>
        </p:nvSpPr>
        <p:spPr>
          <a:xfrm>
            <a:off x="9204961" y="2084832"/>
            <a:ext cx="237744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860932"/>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Subtitle-4-Col-Title-Content">
    <p:bg>
      <p:bgPr>
        <a:solidFill>
          <a:srgbClr val="F7F9FF"/>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D608C9-F1FB-B744-89FD-B1F38D313945}"/>
              </a:ext>
            </a:extLst>
          </p:cNvPr>
          <p:cNvSpPr>
            <a:spLocks noGrp="1"/>
          </p:cNvSpPr>
          <p:nvPr>
            <p:ph sz="quarter" idx="14"/>
          </p:nvPr>
        </p:nvSpPr>
        <p:spPr>
          <a:xfrm>
            <a:off x="609601" y="2525977"/>
            <a:ext cx="2377440" cy="3685032"/>
          </a:xfrm>
          <a:prstGeom prst="rect">
            <a:avLst/>
          </a:prstGeo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46D470B-F581-DD4F-8ED8-30B037659477}"/>
              </a:ext>
            </a:extLst>
          </p:cNvPr>
          <p:cNvSpPr>
            <a:spLocks noGrp="1"/>
          </p:cNvSpPr>
          <p:nvPr>
            <p:ph sz="quarter" idx="15"/>
          </p:nvPr>
        </p:nvSpPr>
        <p:spPr>
          <a:xfrm>
            <a:off x="3474721" y="2525977"/>
            <a:ext cx="2377440" cy="3685032"/>
          </a:xfrm>
          <a:prstGeom prst="rect">
            <a:avLst/>
          </a:prstGeo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a:extLst>
              <a:ext uri="{FF2B5EF4-FFF2-40B4-BE49-F238E27FC236}">
                <a16:creationId xmlns:a16="http://schemas.microsoft.com/office/drawing/2014/main" id="{8844842A-F74D-6C4D-A309-A0E1EE3F5670}"/>
              </a:ext>
            </a:extLst>
          </p:cNvPr>
          <p:cNvSpPr>
            <a:spLocks noGrp="1"/>
          </p:cNvSpPr>
          <p:nvPr>
            <p:ph sz="quarter" idx="16"/>
          </p:nvPr>
        </p:nvSpPr>
        <p:spPr>
          <a:xfrm>
            <a:off x="6339841" y="2525977"/>
            <a:ext cx="2377440" cy="3685032"/>
          </a:xfrm>
          <a:prstGeom prst="rect">
            <a:avLst/>
          </a:prstGeo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a:extLst>
              <a:ext uri="{FF2B5EF4-FFF2-40B4-BE49-F238E27FC236}">
                <a16:creationId xmlns:a16="http://schemas.microsoft.com/office/drawing/2014/main" id="{80F7F6DA-C190-784F-A632-2DA37E2AC4EC}"/>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BCDC0693-0080-5149-8CA1-6A5DE43818F0}"/>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cxnSp>
        <p:nvCxnSpPr>
          <p:cNvPr id="14" name="Straight Connector 13">
            <a:extLst>
              <a:ext uri="{FF2B5EF4-FFF2-40B4-BE49-F238E27FC236}">
                <a16:creationId xmlns:a16="http://schemas.microsoft.com/office/drawing/2014/main" id="{93B2DC02-2CE6-EB4B-A878-BC625C88FB7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itle 1">
            <a:extLst>
              <a:ext uri="{FF2B5EF4-FFF2-40B4-BE49-F238E27FC236}">
                <a16:creationId xmlns:a16="http://schemas.microsoft.com/office/drawing/2014/main" id="{1D199B44-D669-194F-83C6-9CFAD6DFEA5F}"/>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055F001F-149F-B840-96D4-446BCDEBD221}"/>
              </a:ext>
            </a:extLst>
          </p:cNvPr>
          <p:cNvSpPr>
            <a:spLocks noGrp="1"/>
          </p:cNvSpPr>
          <p:nvPr>
            <p:ph type="body" sz="quarter" idx="10" hasCustomPrompt="1"/>
          </p:nvPr>
        </p:nvSpPr>
        <p:spPr>
          <a:xfrm>
            <a:off x="609600" y="1251983"/>
            <a:ext cx="10972801"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5" name="Text Placeholder 5">
            <a:extLst>
              <a:ext uri="{FF2B5EF4-FFF2-40B4-BE49-F238E27FC236}">
                <a16:creationId xmlns:a16="http://schemas.microsoft.com/office/drawing/2014/main" id="{D8FD4DF9-0CC6-324D-8341-080AC353C082}"/>
              </a:ext>
            </a:extLst>
          </p:cNvPr>
          <p:cNvSpPr>
            <a:spLocks noGrp="1"/>
          </p:cNvSpPr>
          <p:nvPr>
            <p:ph type="body" sz="quarter" idx="17" hasCustomPrompt="1"/>
          </p:nvPr>
        </p:nvSpPr>
        <p:spPr>
          <a:xfrm>
            <a:off x="609600" y="1675282"/>
            <a:ext cx="2377440"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sp>
        <p:nvSpPr>
          <p:cNvPr id="18" name="Text Placeholder 5">
            <a:extLst>
              <a:ext uri="{FF2B5EF4-FFF2-40B4-BE49-F238E27FC236}">
                <a16:creationId xmlns:a16="http://schemas.microsoft.com/office/drawing/2014/main" id="{26A056E8-4EB4-EA47-A8AA-05CDB7E407B6}"/>
              </a:ext>
            </a:extLst>
          </p:cNvPr>
          <p:cNvSpPr>
            <a:spLocks noGrp="1"/>
          </p:cNvSpPr>
          <p:nvPr>
            <p:ph type="body" sz="quarter" idx="18" hasCustomPrompt="1"/>
          </p:nvPr>
        </p:nvSpPr>
        <p:spPr>
          <a:xfrm>
            <a:off x="3474721" y="1675282"/>
            <a:ext cx="2377440"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sp>
        <p:nvSpPr>
          <p:cNvPr id="19" name="Text Placeholder 5">
            <a:extLst>
              <a:ext uri="{FF2B5EF4-FFF2-40B4-BE49-F238E27FC236}">
                <a16:creationId xmlns:a16="http://schemas.microsoft.com/office/drawing/2014/main" id="{FFB889FC-6E1C-FD4E-9A5A-48D316A6E464}"/>
              </a:ext>
            </a:extLst>
          </p:cNvPr>
          <p:cNvSpPr>
            <a:spLocks noGrp="1"/>
          </p:cNvSpPr>
          <p:nvPr>
            <p:ph type="body" sz="quarter" idx="19" hasCustomPrompt="1"/>
          </p:nvPr>
        </p:nvSpPr>
        <p:spPr>
          <a:xfrm>
            <a:off x="6339841" y="1675282"/>
            <a:ext cx="2377440"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cxnSp>
        <p:nvCxnSpPr>
          <p:cNvPr id="20" name="Straight Connector 19">
            <a:extLst>
              <a:ext uri="{FF2B5EF4-FFF2-40B4-BE49-F238E27FC236}">
                <a16:creationId xmlns:a16="http://schemas.microsoft.com/office/drawing/2014/main" id="{6C47E4AD-E12B-A84C-8142-EE28A88361E6}"/>
              </a:ext>
            </a:extLst>
          </p:cNvPr>
          <p:cNvCxnSpPr>
            <a:cxnSpLocks/>
          </p:cNvCxnSpPr>
          <p:nvPr userDrawn="1"/>
        </p:nvCxnSpPr>
        <p:spPr>
          <a:xfrm>
            <a:off x="609599"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FC29D240-B1E8-6F42-A74D-68717CC8BFE6}"/>
              </a:ext>
            </a:extLst>
          </p:cNvPr>
          <p:cNvCxnSpPr>
            <a:cxnSpLocks/>
          </p:cNvCxnSpPr>
          <p:nvPr userDrawn="1"/>
        </p:nvCxnSpPr>
        <p:spPr>
          <a:xfrm>
            <a:off x="347472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B761032B-991D-8F47-90EE-A1D000B0AE7A}"/>
              </a:ext>
            </a:extLst>
          </p:cNvPr>
          <p:cNvCxnSpPr>
            <a:cxnSpLocks/>
          </p:cNvCxnSpPr>
          <p:nvPr userDrawn="1"/>
        </p:nvCxnSpPr>
        <p:spPr>
          <a:xfrm>
            <a:off x="633984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sp>
        <p:nvSpPr>
          <p:cNvPr id="23" name="Text Placeholder 7">
            <a:extLst>
              <a:ext uri="{FF2B5EF4-FFF2-40B4-BE49-F238E27FC236}">
                <a16:creationId xmlns:a16="http://schemas.microsoft.com/office/drawing/2014/main" id="{E97D93CB-9987-5B4B-869B-B26A3F3C05B3}"/>
              </a:ext>
            </a:extLst>
          </p:cNvPr>
          <p:cNvSpPr>
            <a:spLocks noGrp="1"/>
          </p:cNvSpPr>
          <p:nvPr>
            <p:ph type="body" sz="quarter" idx="20"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24" name="Content Placeholder 3">
            <a:extLst>
              <a:ext uri="{FF2B5EF4-FFF2-40B4-BE49-F238E27FC236}">
                <a16:creationId xmlns:a16="http://schemas.microsoft.com/office/drawing/2014/main" id="{2C674DE7-58F3-1649-BE04-5063FAD310DE}"/>
              </a:ext>
            </a:extLst>
          </p:cNvPr>
          <p:cNvSpPr>
            <a:spLocks noGrp="1"/>
          </p:cNvSpPr>
          <p:nvPr>
            <p:ph sz="quarter" idx="21"/>
          </p:nvPr>
        </p:nvSpPr>
        <p:spPr>
          <a:xfrm>
            <a:off x="9204961" y="2525977"/>
            <a:ext cx="2377440" cy="3685032"/>
          </a:xfrm>
          <a:prstGeom prst="rect">
            <a:avLst/>
          </a:prstGeo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rgbClr val="343C40"/>
                </a:solidFill>
                <a:uFillTx/>
                <a:latin typeface="Century Gothic" panose="020B0502020202020204" pitchFamily="34" charset="0"/>
                <a:ea typeface="Helvetica Neue"/>
                <a:cs typeface="Helvetica Neue"/>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5">
            <a:extLst>
              <a:ext uri="{FF2B5EF4-FFF2-40B4-BE49-F238E27FC236}">
                <a16:creationId xmlns:a16="http://schemas.microsoft.com/office/drawing/2014/main" id="{D5D6AB0A-CBED-FF49-9213-78449EB04E2E}"/>
              </a:ext>
            </a:extLst>
          </p:cNvPr>
          <p:cNvSpPr>
            <a:spLocks noGrp="1"/>
          </p:cNvSpPr>
          <p:nvPr>
            <p:ph type="body" sz="quarter" idx="22" hasCustomPrompt="1"/>
          </p:nvPr>
        </p:nvSpPr>
        <p:spPr>
          <a:xfrm>
            <a:off x="9204961" y="1675282"/>
            <a:ext cx="2377440" cy="685800"/>
          </a:xfrm>
          <a:prstGeom prst="rect">
            <a:avLst/>
          </a:prstGeom>
        </p:spPr>
        <p:txBody>
          <a:bodyPr tIns="182880" bIns="91440" anchor="b">
            <a:normAutofit/>
          </a:bodyPr>
          <a:lstStyle>
            <a:lvl1pPr marL="0" indent="0">
              <a:buNone/>
              <a:defRPr sz="2200" b="0">
                <a:solidFill>
                  <a:schemeClr val="tx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cxnSp>
        <p:nvCxnSpPr>
          <p:cNvPr id="26" name="Straight Connector 25">
            <a:extLst>
              <a:ext uri="{FF2B5EF4-FFF2-40B4-BE49-F238E27FC236}">
                <a16:creationId xmlns:a16="http://schemas.microsoft.com/office/drawing/2014/main" id="{075CBFD1-85B0-274A-994C-CE57BA79DACE}"/>
              </a:ext>
            </a:extLst>
          </p:cNvPr>
          <p:cNvCxnSpPr>
            <a:cxnSpLocks/>
          </p:cNvCxnSpPr>
          <p:nvPr userDrawn="1"/>
        </p:nvCxnSpPr>
        <p:spPr>
          <a:xfrm>
            <a:off x="920496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19437468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Subtitle-60-Content-40-Right-Image">
    <p:bg>
      <p:bgPr>
        <a:solidFill>
          <a:srgbClr val="F7F9FF"/>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F8C8D3D-1BD9-C147-9B1E-F4CDBAABECE6}"/>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9" name="Slide Number Placeholder 1">
            <a:extLst>
              <a:ext uri="{FF2B5EF4-FFF2-40B4-BE49-F238E27FC236}">
                <a16:creationId xmlns:a16="http://schemas.microsoft.com/office/drawing/2014/main" id="{1022AA5F-8478-3F43-8A36-2E3D6F67F096}"/>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0" name="Content Placeholder 3">
            <a:extLst>
              <a:ext uri="{FF2B5EF4-FFF2-40B4-BE49-F238E27FC236}">
                <a16:creationId xmlns:a16="http://schemas.microsoft.com/office/drawing/2014/main" id="{849A1C9A-BB53-C54E-9F8A-7F1FA4D78999}"/>
              </a:ext>
            </a:extLst>
          </p:cNvPr>
          <p:cNvSpPr>
            <a:spLocks noGrp="1"/>
          </p:cNvSpPr>
          <p:nvPr>
            <p:ph sz="quarter" idx="14"/>
          </p:nvPr>
        </p:nvSpPr>
        <p:spPr>
          <a:xfrm>
            <a:off x="609601" y="2296890"/>
            <a:ext cx="5486400" cy="3911886"/>
          </a:xfrm>
          <a:prstGeom prst="rect">
            <a:avLst/>
          </a:prstGeom>
        </p:spPr>
        <p:txBody>
          <a:bodyPr/>
          <a:lstStyle>
            <a:lvl1pPr marL="0" indent="0">
              <a:buNone/>
              <a:defRPr/>
            </a:lvl1pPr>
            <a:lvl2pPr marL="317546" indent="0">
              <a:buNone/>
              <a:defRPr/>
            </a:lvl2pPr>
            <a:lvl3pPr marL="635094" indent="0">
              <a:buNone/>
              <a:defRPr/>
            </a:lvl3pPr>
            <a:lvl4pPr marL="952641" indent="0">
              <a:buNone/>
              <a:defRPr/>
            </a:lvl4pPr>
            <a:lvl5pPr marL="12701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9FA20091-6F1A-7B42-B3E6-D23C311A0A83}"/>
              </a:ext>
            </a:extLst>
          </p:cNvPr>
          <p:cNvSpPr>
            <a:spLocks noGrp="1"/>
          </p:cNvSpPr>
          <p:nvPr>
            <p:ph type="pic" sz="quarter" idx="15" hasCustomPrompt="1"/>
          </p:nvPr>
        </p:nvSpPr>
        <p:spPr>
          <a:xfrm>
            <a:off x="6705601" y="0"/>
            <a:ext cx="5486400" cy="6858000"/>
          </a:xfrm>
          <a:prstGeom prst="rect">
            <a:avLst/>
          </a:prstGeom>
          <a:solidFill>
            <a:srgbClr val="121B1F"/>
          </a:solidFill>
        </p:spPr>
        <p:txBody>
          <a:bodyPr anchor="ctr">
            <a:normAutofit/>
          </a:bodyPr>
          <a:lstStyle>
            <a:lvl1pPr marL="0" indent="0" algn="ctr">
              <a:buNone/>
              <a:defRPr sz="1000" b="1">
                <a:solidFill>
                  <a:schemeClr val="bg1"/>
                </a:solidFill>
              </a:defRPr>
            </a:lvl1pPr>
          </a:lstStyle>
          <a:p>
            <a:r>
              <a:rPr lang="en-US"/>
              <a:t>CLICK ICON TO INSERT IMAGE</a:t>
            </a:r>
            <a:br>
              <a:rPr lang="en-US"/>
            </a:br>
            <a:br>
              <a:rPr lang="en-US"/>
            </a:br>
            <a:endParaRPr lang="en-US"/>
          </a:p>
        </p:txBody>
      </p:sp>
      <p:sp>
        <p:nvSpPr>
          <p:cNvPr id="11" name="Transparency shape">
            <a:extLst>
              <a:ext uri="{FF2B5EF4-FFF2-40B4-BE49-F238E27FC236}">
                <a16:creationId xmlns:a16="http://schemas.microsoft.com/office/drawing/2014/main" id="{3600CB2D-24FC-8C46-AA0D-16A5BDA2C1FC}"/>
              </a:ext>
            </a:extLst>
          </p:cNvPr>
          <p:cNvSpPr>
            <a:spLocks noGrp="1"/>
          </p:cNvSpPr>
          <p:nvPr>
            <p:ph type="body" sz="quarter" idx="16" hasCustomPrompt="1"/>
          </p:nvPr>
        </p:nvSpPr>
        <p:spPr>
          <a:xfrm>
            <a:off x="6705601" y="0"/>
            <a:ext cx="5487552" cy="68580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2" name="Title 1">
            <a:extLst>
              <a:ext uri="{FF2B5EF4-FFF2-40B4-BE49-F238E27FC236}">
                <a16:creationId xmlns:a16="http://schemas.microsoft.com/office/drawing/2014/main" id="{C5D80DAB-BD6E-1047-B793-6617D67478BF}"/>
              </a:ext>
            </a:extLst>
          </p:cNvPr>
          <p:cNvSpPr>
            <a:spLocks noGrp="1"/>
          </p:cNvSpPr>
          <p:nvPr>
            <p:ph type="title" hasCustomPrompt="1"/>
          </p:nvPr>
        </p:nvSpPr>
        <p:spPr>
          <a:xfrm>
            <a:off x="609600" y="646990"/>
            <a:ext cx="5486400"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4" name="Text Placeholder 2">
            <a:extLst>
              <a:ext uri="{FF2B5EF4-FFF2-40B4-BE49-F238E27FC236}">
                <a16:creationId xmlns:a16="http://schemas.microsoft.com/office/drawing/2014/main" id="{941C14BC-C7DB-B040-BA81-73B40E405F02}"/>
              </a:ext>
            </a:extLst>
          </p:cNvPr>
          <p:cNvSpPr>
            <a:spLocks noGrp="1"/>
          </p:cNvSpPr>
          <p:nvPr>
            <p:ph type="body" sz="quarter" idx="10" hasCustomPrompt="1"/>
          </p:nvPr>
        </p:nvSpPr>
        <p:spPr>
          <a:xfrm>
            <a:off x="609600" y="1251983"/>
            <a:ext cx="5486400" cy="388144"/>
          </a:xfrm>
          <a:prstGeom prst="rect">
            <a:avLst/>
          </a:prstGeom>
        </p:spPr>
        <p:txBody>
          <a:bodyPr tIns="0" anchor="t">
            <a:normAutofit/>
          </a:bodyPr>
          <a:lstStyle>
            <a:lvl1pPr marL="0" indent="0">
              <a:buNone/>
              <a:defRPr sz="1601">
                <a:solidFill>
                  <a:schemeClr val="accent5"/>
                </a:solidFill>
              </a:defRPr>
            </a:lvl1pPr>
          </a:lstStyle>
          <a:p>
            <a:pPr lvl="0"/>
            <a:r>
              <a:rPr lang="en-US" dirty="0"/>
              <a:t>Click to Edit Sub Title</a:t>
            </a:r>
          </a:p>
        </p:txBody>
      </p:sp>
      <p:sp>
        <p:nvSpPr>
          <p:cNvPr id="13" name="Text Placeholder 7">
            <a:extLst>
              <a:ext uri="{FF2B5EF4-FFF2-40B4-BE49-F238E27FC236}">
                <a16:creationId xmlns:a16="http://schemas.microsoft.com/office/drawing/2014/main" id="{183A3AE1-EBDE-0849-88B9-3E17074EB9F2}"/>
              </a:ext>
            </a:extLst>
          </p:cNvPr>
          <p:cNvSpPr>
            <a:spLocks noGrp="1"/>
          </p:cNvSpPr>
          <p:nvPr>
            <p:ph type="body" sz="quarter" idx="17" hasCustomPrompt="1"/>
          </p:nvPr>
        </p:nvSpPr>
        <p:spPr>
          <a:xfrm>
            <a:off x="626270" y="6219477"/>
            <a:ext cx="546973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123126182"/>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3-Icons">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7FCA607-B3EF-2B40-9C93-0F6F90B128AC}"/>
              </a:ext>
            </a:extLst>
          </p:cNvPr>
          <p:cNvSpPr>
            <a:spLocks noGrp="1"/>
          </p:cNvSpPr>
          <p:nvPr>
            <p:ph type="body" sz="quarter" idx="21"/>
          </p:nvPr>
        </p:nvSpPr>
        <p:spPr>
          <a:xfrm>
            <a:off x="1066800" y="4788291"/>
            <a:ext cx="2284413" cy="914400"/>
          </a:xfrm>
          <a:prstGeom prst="rect">
            <a:avLst/>
          </a:prstGeom>
        </p:spPr>
        <p:txBody>
          <a:bodyPr>
            <a:normAutofit/>
          </a:bodyPr>
          <a:lstStyle>
            <a:lvl1pPr marL="0" indent="0" algn="ctr">
              <a:spcBef>
                <a:spcPts val="1201"/>
              </a:spcBef>
              <a:buNone/>
              <a:defRPr sz="1201"/>
            </a:lvl1pPr>
          </a:lstStyle>
          <a:p>
            <a:pPr lvl="0"/>
            <a:r>
              <a:rPr lang="en-US"/>
              <a:t>Click to edit Master text styles</a:t>
            </a:r>
          </a:p>
        </p:txBody>
      </p:sp>
      <p:sp>
        <p:nvSpPr>
          <p:cNvPr id="4" name="Picture Placeholder 3">
            <a:extLst>
              <a:ext uri="{FF2B5EF4-FFF2-40B4-BE49-F238E27FC236}">
                <a16:creationId xmlns:a16="http://schemas.microsoft.com/office/drawing/2014/main" id="{60D68F63-75FA-AE47-AEFA-8278AE3280A6}"/>
              </a:ext>
            </a:extLst>
          </p:cNvPr>
          <p:cNvSpPr>
            <a:spLocks noGrp="1"/>
          </p:cNvSpPr>
          <p:nvPr>
            <p:ph type="pic" sz="quarter" idx="10" hasCustomPrompt="1"/>
          </p:nvPr>
        </p:nvSpPr>
        <p:spPr>
          <a:xfrm>
            <a:off x="1638300" y="3070004"/>
            <a:ext cx="1143000" cy="1143000"/>
          </a:xfrm>
          <a:prstGeom prst="rect">
            <a:avLst/>
          </a:prstGeom>
        </p:spPr>
        <p:txBody>
          <a:bodyPr anchor="ctr"/>
          <a:lstStyle>
            <a:lvl1pPr marL="0" indent="0" algn="ctr">
              <a:buNone/>
              <a:defRPr/>
            </a:lvl1pPr>
          </a:lstStyle>
          <a:p>
            <a:r>
              <a:rPr lang="en-US"/>
              <a:t>Icon</a:t>
            </a:r>
          </a:p>
        </p:txBody>
      </p:sp>
      <p:sp>
        <p:nvSpPr>
          <p:cNvPr id="22" name="Picture Placeholder 3">
            <a:extLst>
              <a:ext uri="{FF2B5EF4-FFF2-40B4-BE49-F238E27FC236}">
                <a16:creationId xmlns:a16="http://schemas.microsoft.com/office/drawing/2014/main" id="{E48601D3-38C0-5F41-A8CB-9438826F423F}"/>
              </a:ext>
            </a:extLst>
          </p:cNvPr>
          <p:cNvSpPr>
            <a:spLocks noGrp="1"/>
          </p:cNvSpPr>
          <p:nvPr>
            <p:ph type="pic" sz="quarter" idx="11" hasCustomPrompt="1"/>
          </p:nvPr>
        </p:nvSpPr>
        <p:spPr>
          <a:xfrm>
            <a:off x="5522976" y="3070004"/>
            <a:ext cx="1143000" cy="1143000"/>
          </a:xfrm>
          <a:prstGeom prst="rect">
            <a:avLst/>
          </a:prstGeom>
        </p:spPr>
        <p:txBody>
          <a:bodyPr anchor="ctr"/>
          <a:lstStyle>
            <a:lvl1pPr marL="0" indent="0" algn="ctr">
              <a:buNone/>
              <a:defRPr/>
            </a:lvl1pPr>
          </a:lstStyle>
          <a:p>
            <a:r>
              <a:rPr lang="en-US"/>
              <a:t>Icon</a:t>
            </a:r>
          </a:p>
        </p:txBody>
      </p:sp>
      <p:sp>
        <p:nvSpPr>
          <p:cNvPr id="25" name="Picture Placeholder 3">
            <a:extLst>
              <a:ext uri="{FF2B5EF4-FFF2-40B4-BE49-F238E27FC236}">
                <a16:creationId xmlns:a16="http://schemas.microsoft.com/office/drawing/2014/main" id="{99AF1978-EF4E-8F4E-94D0-EE25504513C4}"/>
              </a:ext>
            </a:extLst>
          </p:cNvPr>
          <p:cNvSpPr>
            <a:spLocks noGrp="1"/>
          </p:cNvSpPr>
          <p:nvPr>
            <p:ph type="pic" sz="quarter" idx="12" hasCustomPrompt="1"/>
          </p:nvPr>
        </p:nvSpPr>
        <p:spPr>
          <a:xfrm>
            <a:off x="9343232" y="3070004"/>
            <a:ext cx="1143000" cy="1143000"/>
          </a:xfrm>
          <a:prstGeom prst="rect">
            <a:avLst/>
          </a:prstGeom>
        </p:spPr>
        <p:txBody>
          <a:bodyPr anchor="ctr"/>
          <a:lstStyle>
            <a:lvl1pPr marL="0" indent="0" algn="ctr">
              <a:buNone/>
              <a:defRPr/>
            </a:lvl1pPr>
          </a:lstStyle>
          <a:p>
            <a:r>
              <a:rPr lang="en-US"/>
              <a:t>Icon</a:t>
            </a:r>
          </a:p>
        </p:txBody>
      </p:sp>
      <p:sp>
        <p:nvSpPr>
          <p:cNvPr id="14" name="Title 1">
            <a:extLst>
              <a:ext uri="{FF2B5EF4-FFF2-40B4-BE49-F238E27FC236}">
                <a16:creationId xmlns:a16="http://schemas.microsoft.com/office/drawing/2014/main" id="{201F9108-84F9-5B4E-B572-982AB885CB55}"/>
              </a:ext>
            </a:extLst>
          </p:cNvPr>
          <p:cNvSpPr>
            <a:spLocks noGrp="1"/>
          </p:cNvSpPr>
          <p:nvPr>
            <p:ph type="title"/>
          </p:nvPr>
        </p:nvSpPr>
        <p:spPr>
          <a:xfrm>
            <a:off x="1066800" y="1052872"/>
            <a:ext cx="10058401" cy="1376127"/>
          </a:xfrm>
          <a:prstGeom prst="rect">
            <a:avLst/>
          </a:prstGeom>
        </p:spPr>
        <p:txBody>
          <a:bodyPr wrap="square" lIns="0" tIns="182880" rIns="0" bIns="0">
            <a:noAutofit/>
          </a:bodyPr>
          <a:lstStyle>
            <a:lvl1pPr algn="ctr">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45BB3BEB-0FD5-8843-8CF2-A1C50ABA7DC8}"/>
              </a:ext>
            </a:extLst>
          </p:cNvPr>
          <p:cNvCxnSpPr>
            <a:cxnSpLocks/>
          </p:cNvCxnSpPr>
          <p:nvPr userDrawn="1"/>
        </p:nvCxnSpPr>
        <p:spPr>
          <a:xfrm>
            <a:off x="5825972"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1" name="Text Placeholder 10">
            <a:extLst>
              <a:ext uri="{FF2B5EF4-FFF2-40B4-BE49-F238E27FC236}">
                <a16:creationId xmlns:a16="http://schemas.microsoft.com/office/drawing/2014/main" id="{59C5494F-F905-974B-889A-0F6A7B7EE40F}"/>
              </a:ext>
            </a:extLst>
          </p:cNvPr>
          <p:cNvSpPr>
            <a:spLocks noGrp="1"/>
          </p:cNvSpPr>
          <p:nvPr>
            <p:ph type="body" sz="quarter" idx="19" hasCustomPrompt="1"/>
          </p:nvPr>
        </p:nvSpPr>
        <p:spPr>
          <a:xfrm>
            <a:off x="1066800" y="4215384"/>
            <a:ext cx="2286001" cy="457200"/>
          </a:xfrm>
          <a:prstGeom prst="rect">
            <a:avLst/>
          </a:prstGeo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13" name="Text Placeholder 12">
            <a:extLst>
              <a:ext uri="{FF2B5EF4-FFF2-40B4-BE49-F238E27FC236}">
                <a16:creationId xmlns:a16="http://schemas.microsoft.com/office/drawing/2014/main" id="{E1324971-FDFC-794F-9859-871442FCB4E4}"/>
              </a:ext>
            </a:extLst>
          </p:cNvPr>
          <p:cNvSpPr>
            <a:spLocks noGrp="1"/>
          </p:cNvSpPr>
          <p:nvPr>
            <p:ph type="body" sz="quarter" idx="20" hasCustomPrompt="1"/>
          </p:nvPr>
        </p:nvSpPr>
        <p:spPr>
          <a:xfrm>
            <a:off x="4951476" y="4215607"/>
            <a:ext cx="2286001" cy="457200"/>
          </a:xfrm>
          <a:prstGeom prst="rect">
            <a:avLst/>
          </a:prstGeom>
        </p:spPr>
        <p:txBody>
          <a:bodyPr vert="horz" lIns="0" tIns="0" rIns="0" bIns="0" rtlCol="0" anchor="ctr">
            <a:noAutofit/>
          </a:bodyPr>
          <a:lstStyle>
            <a:lvl1pPr marL="0" indent="0" algn="ctr">
              <a:buNone/>
              <a:defRPr lang="en-US" sz="3600" b="1" smtClean="0">
                <a:solidFill>
                  <a:srgbClr val="FF6C00"/>
                </a:solidFill>
              </a:defRPr>
            </a:lvl1pPr>
            <a:lvl2pPr>
              <a:defRPr lang="en-US" smtClean="0"/>
            </a:lvl2pPr>
            <a:lvl3pPr>
              <a:defRPr lang="en-US" smtClean="0"/>
            </a:lvl3pPr>
            <a:lvl4pPr>
              <a:defRPr lang="en-US" smtClean="0"/>
            </a:lvl4pPr>
            <a:lvl5pPr>
              <a:defRPr lang="en-US"/>
            </a:lvl5pPr>
          </a:lstStyle>
          <a:p>
            <a:pPr marL="228611" lvl="0" indent="-228611" algn="ctr"/>
            <a:r>
              <a:rPr lang="en-US" dirty="0"/>
              <a:t>00%</a:t>
            </a:r>
          </a:p>
        </p:txBody>
      </p:sp>
      <p:sp>
        <p:nvSpPr>
          <p:cNvPr id="35" name="Text Placeholder 34">
            <a:extLst>
              <a:ext uri="{FF2B5EF4-FFF2-40B4-BE49-F238E27FC236}">
                <a16:creationId xmlns:a16="http://schemas.microsoft.com/office/drawing/2014/main" id="{CEC5CCAD-97F9-F542-9AFB-34EE5FE9E23D}"/>
              </a:ext>
            </a:extLst>
          </p:cNvPr>
          <p:cNvSpPr>
            <a:spLocks noGrp="1"/>
          </p:cNvSpPr>
          <p:nvPr>
            <p:ph type="body" sz="quarter" idx="22" hasCustomPrompt="1"/>
          </p:nvPr>
        </p:nvSpPr>
        <p:spPr>
          <a:xfrm>
            <a:off x="8771732" y="4215607"/>
            <a:ext cx="2286001" cy="457200"/>
          </a:xfrm>
          <a:prstGeom prst="rect">
            <a:avLst/>
          </a:prstGeom>
        </p:spPr>
        <p:txBody>
          <a:bodyPr anchor="ctr">
            <a:noAutofit/>
          </a:bodyPr>
          <a:lstStyle>
            <a:lvl1pPr marL="0" indent="0" algn="ctr">
              <a:buNone/>
              <a:defRPr sz="3600" b="1">
                <a:solidFill>
                  <a:srgbClr val="FF6C00"/>
                </a:solidFill>
              </a:defRPr>
            </a:lvl1pPr>
            <a:lvl2pPr marL="317546" indent="0">
              <a:buNone/>
              <a:defRPr sz="3600" b="1">
                <a:solidFill>
                  <a:srgbClr val="FF6C00"/>
                </a:solidFill>
              </a:defRPr>
            </a:lvl2pPr>
            <a:lvl3pPr marL="635094" indent="0">
              <a:buNone/>
              <a:defRPr sz="3600" b="1">
                <a:solidFill>
                  <a:srgbClr val="FF6C00"/>
                </a:solidFill>
              </a:defRPr>
            </a:lvl3pPr>
            <a:lvl4pPr marL="952641" indent="0">
              <a:buNone/>
              <a:defRPr sz="3600" b="1">
                <a:solidFill>
                  <a:srgbClr val="FF6C00"/>
                </a:solidFill>
              </a:defRPr>
            </a:lvl4pPr>
            <a:lvl5pPr marL="1270190" indent="0">
              <a:buNone/>
              <a:defRPr sz="3600" b="1">
                <a:solidFill>
                  <a:srgbClr val="FF6C00"/>
                </a:solidFill>
              </a:defRPr>
            </a:lvl5pPr>
          </a:lstStyle>
          <a:p>
            <a:pPr lvl="0"/>
            <a:r>
              <a:rPr lang="en-US" dirty="0"/>
              <a:t>00%</a:t>
            </a:r>
          </a:p>
        </p:txBody>
      </p:sp>
      <p:sp>
        <p:nvSpPr>
          <p:cNvPr id="37" name="Text Placeholder 36">
            <a:extLst>
              <a:ext uri="{FF2B5EF4-FFF2-40B4-BE49-F238E27FC236}">
                <a16:creationId xmlns:a16="http://schemas.microsoft.com/office/drawing/2014/main" id="{449DF3DF-8FCB-4945-80B7-D7D662CBFF09}"/>
              </a:ext>
            </a:extLst>
          </p:cNvPr>
          <p:cNvSpPr>
            <a:spLocks noGrp="1"/>
          </p:cNvSpPr>
          <p:nvPr>
            <p:ph type="body" sz="quarter" idx="23" hasCustomPrompt="1"/>
          </p:nvPr>
        </p:nvSpPr>
        <p:spPr>
          <a:xfrm>
            <a:off x="4951413" y="4788196"/>
            <a:ext cx="2286001" cy="914400"/>
          </a:xfrm>
          <a:prstGeom prst="rect">
            <a:avLst/>
          </a:prstGeom>
        </p:spPr>
        <p:txBody>
          <a:bodyPr>
            <a:noAutofit/>
          </a:bodyPr>
          <a:lstStyle>
            <a:lvl1pPr marL="0" indent="0" algn="ctr">
              <a:spcBef>
                <a:spcPts val="1201"/>
              </a:spcBef>
              <a:buNone/>
              <a:defRPr sz="1201"/>
            </a:lvl1pPr>
            <a:lvl2pPr marL="317546" indent="0" algn="ctr">
              <a:buNone/>
              <a:defRPr sz="1201"/>
            </a:lvl2pPr>
            <a:lvl3pPr marL="635094" indent="0" algn="ctr">
              <a:buNone/>
              <a:defRPr sz="1201"/>
            </a:lvl3pPr>
            <a:lvl4pPr marL="952641" indent="0" algn="ctr">
              <a:buNone/>
              <a:defRPr sz="1201"/>
            </a:lvl4pPr>
            <a:lvl5pPr marL="1270190" indent="0" algn="ctr">
              <a:buNone/>
              <a:defRPr sz="1201"/>
            </a:lvl5pPr>
          </a:lstStyle>
          <a:p>
            <a:pPr lvl="0"/>
            <a:r>
              <a:rPr lang="en-US" dirty="0"/>
              <a:t>Click to add text</a:t>
            </a:r>
          </a:p>
        </p:txBody>
      </p:sp>
      <p:sp>
        <p:nvSpPr>
          <p:cNvPr id="39" name="Text Placeholder 38">
            <a:extLst>
              <a:ext uri="{FF2B5EF4-FFF2-40B4-BE49-F238E27FC236}">
                <a16:creationId xmlns:a16="http://schemas.microsoft.com/office/drawing/2014/main" id="{328C4FD2-DF7C-434B-8494-040C26C785D4}"/>
              </a:ext>
            </a:extLst>
          </p:cNvPr>
          <p:cNvSpPr>
            <a:spLocks noGrp="1"/>
          </p:cNvSpPr>
          <p:nvPr>
            <p:ph type="body" sz="quarter" idx="24" hasCustomPrompt="1"/>
          </p:nvPr>
        </p:nvSpPr>
        <p:spPr>
          <a:xfrm>
            <a:off x="8771732" y="4788196"/>
            <a:ext cx="2286001" cy="914400"/>
          </a:xfrm>
          <a:prstGeom prst="rect">
            <a:avLst/>
          </a:prstGeom>
        </p:spPr>
        <p:txBody>
          <a:bodyPr>
            <a:noAutofit/>
          </a:bodyPr>
          <a:lstStyle>
            <a:lvl1pPr marL="0" indent="0" algn="ctr">
              <a:spcBef>
                <a:spcPts val="1201"/>
              </a:spcBef>
              <a:buNone/>
              <a:defRPr sz="1201">
                <a:solidFill>
                  <a:schemeClr val="tx1"/>
                </a:solidFill>
              </a:defRPr>
            </a:lvl1pPr>
            <a:lvl2pPr marL="317546" indent="0" algn="ctr">
              <a:buNone/>
              <a:defRPr sz="1201">
                <a:solidFill>
                  <a:schemeClr val="tx1"/>
                </a:solidFill>
              </a:defRPr>
            </a:lvl2pPr>
            <a:lvl3pPr marL="635094" indent="0" algn="ctr">
              <a:buNone/>
              <a:defRPr sz="1201">
                <a:solidFill>
                  <a:schemeClr val="tx1"/>
                </a:solidFill>
              </a:defRPr>
            </a:lvl3pPr>
            <a:lvl4pPr marL="952641" indent="0" algn="ctr">
              <a:buNone/>
              <a:defRPr sz="1201">
                <a:solidFill>
                  <a:schemeClr val="tx1"/>
                </a:solidFill>
              </a:defRPr>
            </a:lvl4pPr>
            <a:lvl5pPr marL="1270190" indent="0" algn="ctr">
              <a:buNone/>
              <a:defRPr sz="1201">
                <a:solidFill>
                  <a:schemeClr val="tx1"/>
                </a:solidFill>
              </a:defRPr>
            </a:lvl5pPr>
          </a:lstStyle>
          <a:p>
            <a:pPr lvl="0"/>
            <a:r>
              <a:rPr lang="en-US" dirty="0"/>
              <a:t>Click to add text</a:t>
            </a:r>
          </a:p>
        </p:txBody>
      </p:sp>
      <p:sp>
        <p:nvSpPr>
          <p:cNvPr id="16" name="Slide Number Placeholder 1">
            <a:extLst>
              <a:ext uri="{FF2B5EF4-FFF2-40B4-BE49-F238E27FC236}">
                <a16:creationId xmlns:a16="http://schemas.microsoft.com/office/drawing/2014/main" id="{24203A4F-F9D3-FC4E-90E8-1F6BE22AB657}"/>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8" name="Text Placeholder 7">
            <a:extLst>
              <a:ext uri="{FF2B5EF4-FFF2-40B4-BE49-F238E27FC236}">
                <a16:creationId xmlns:a16="http://schemas.microsoft.com/office/drawing/2014/main" id="{3FE98E95-B922-3E43-B43A-70AA85C085A9}"/>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310842184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4-Icon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0D68F63-75FA-AE47-AEFA-8278AE3280A6}"/>
              </a:ext>
            </a:extLst>
          </p:cNvPr>
          <p:cNvSpPr>
            <a:spLocks noGrp="1"/>
          </p:cNvSpPr>
          <p:nvPr>
            <p:ph type="pic" sz="quarter" idx="10" hasCustomPrompt="1"/>
          </p:nvPr>
        </p:nvSpPr>
        <p:spPr>
          <a:xfrm>
            <a:off x="1466850" y="3067081"/>
            <a:ext cx="1143000" cy="1143000"/>
          </a:xfrm>
          <a:prstGeom prst="rect">
            <a:avLst/>
          </a:prstGeom>
        </p:spPr>
        <p:txBody>
          <a:bodyPr anchor="ctr"/>
          <a:lstStyle>
            <a:lvl1pPr marL="0" indent="0" algn="ctr">
              <a:buNone/>
              <a:defRPr/>
            </a:lvl1pPr>
          </a:lstStyle>
          <a:p>
            <a:r>
              <a:rPr lang="en-US"/>
              <a:t>Icon</a:t>
            </a:r>
          </a:p>
        </p:txBody>
      </p:sp>
      <p:sp>
        <p:nvSpPr>
          <p:cNvPr id="18" name="Title 1">
            <a:extLst>
              <a:ext uri="{FF2B5EF4-FFF2-40B4-BE49-F238E27FC236}">
                <a16:creationId xmlns:a16="http://schemas.microsoft.com/office/drawing/2014/main" id="{CE0DA737-6128-9F48-92D8-434E75AFD58B}"/>
              </a:ext>
            </a:extLst>
          </p:cNvPr>
          <p:cNvSpPr>
            <a:spLocks noGrp="1"/>
          </p:cNvSpPr>
          <p:nvPr>
            <p:ph type="title"/>
          </p:nvPr>
        </p:nvSpPr>
        <p:spPr>
          <a:xfrm>
            <a:off x="1066800" y="1052872"/>
            <a:ext cx="10058401" cy="1376127"/>
          </a:xfrm>
          <a:prstGeom prst="rect">
            <a:avLst/>
          </a:prstGeom>
        </p:spPr>
        <p:txBody>
          <a:bodyPr wrap="square" lIns="0" tIns="182880" rIns="0" bIns="0">
            <a:noAutofit/>
          </a:bodyPr>
          <a:lstStyle>
            <a:lvl1pPr algn="ctr">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98583C11-6603-F347-BFD6-CBCD27A980A0}"/>
              </a:ext>
            </a:extLst>
          </p:cNvPr>
          <p:cNvCxnSpPr>
            <a:cxnSpLocks/>
          </p:cNvCxnSpPr>
          <p:nvPr userDrawn="1"/>
        </p:nvCxnSpPr>
        <p:spPr>
          <a:xfrm>
            <a:off x="5825972"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31" name="Picture Placeholder 3">
            <a:extLst>
              <a:ext uri="{FF2B5EF4-FFF2-40B4-BE49-F238E27FC236}">
                <a16:creationId xmlns:a16="http://schemas.microsoft.com/office/drawing/2014/main" id="{7C5433F7-7953-7F4B-9C50-E5921F850004}"/>
              </a:ext>
            </a:extLst>
          </p:cNvPr>
          <p:cNvSpPr>
            <a:spLocks noGrp="1"/>
          </p:cNvSpPr>
          <p:nvPr>
            <p:ph type="pic" sz="quarter" idx="11" hasCustomPrompt="1"/>
          </p:nvPr>
        </p:nvSpPr>
        <p:spPr>
          <a:xfrm>
            <a:off x="4280845" y="3067081"/>
            <a:ext cx="1143000" cy="1143000"/>
          </a:xfrm>
          <a:prstGeom prst="rect">
            <a:avLst/>
          </a:prstGeom>
        </p:spPr>
        <p:txBody>
          <a:bodyPr anchor="ctr"/>
          <a:lstStyle>
            <a:lvl1pPr marL="0" indent="0" algn="ctr">
              <a:buNone/>
              <a:defRPr/>
            </a:lvl1pPr>
          </a:lstStyle>
          <a:p>
            <a:r>
              <a:rPr lang="en-US"/>
              <a:t>Icon</a:t>
            </a:r>
          </a:p>
        </p:txBody>
      </p:sp>
      <p:sp>
        <p:nvSpPr>
          <p:cNvPr id="34" name="Picture Placeholder 3">
            <a:extLst>
              <a:ext uri="{FF2B5EF4-FFF2-40B4-BE49-F238E27FC236}">
                <a16:creationId xmlns:a16="http://schemas.microsoft.com/office/drawing/2014/main" id="{63F3FFD9-D124-A546-B0F3-916481C3A658}"/>
              </a:ext>
            </a:extLst>
          </p:cNvPr>
          <p:cNvSpPr>
            <a:spLocks noGrp="1"/>
          </p:cNvSpPr>
          <p:nvPr>
            <p:ph type="pic" sz="quarter" idx="12" hasCustomPrompt="1"/>
          </p:nvPr>
        </p:nvSpPr>
        <p:spPr>
          <a:xfrm>
            <a:off x="6874707" y="3067081"/>
            <a:ext cx="1143000" cy="1143000"/>
          </a:xfrm>
          <a:prstGeom prst="rect">
            <a:avLst/>
          </a:prstGeom>
        </p:spPr>
        <p:txBody>
          <a:bodyPr anchor="ctr"/>
          <a:lstStyle>
            <a:lvl1pPr marL="0" indent="0" algn="ctr">
              <a:buNone/>
              <a:defRPr/>
            </a:lvl1pPr>
          </a:lstStyle>
          <a:p>
            <a:r>
              <a:rPr lang="en-US"/>
              <a:t>Icon</a:t>
            </a:r>
          </a:p>
        </p:txBody>
      </p:sp>
      <p:sp>
        <p:nvSpPr>
          <p:cNvPr id="37" name="Picture Placeholder 3">
            <a:extLst>
              <a:ext uri="{FF2B5EF4-FFF2-40B4-BE49-F238E27FC236}">
                <a16:creationId xmlns:a16="http://schemas.microsoft.com/office/drawing/2014/main" id="{0AE8F5E6-8066-924E-A4A7-99E94B308197}"/>
              </a:ext>
            </a:extLst>
          </p:cNvPr>
          <p:cNvSpPr>
            <a:spLocks noGrp="1"/>
          </p:cNvSpPr>
          <p:nvPr>
            <p:ph type="pic" sz="quarter" idx="13" hasCustomPrompt="1"/>
          </p:nvPr>
        </p:nvSpPr>
        <p:spPr>
          <a:xfrm>
            <a:off x="9582150" y="3067081"/>
            <a:ext cx="1143000" cy="1143000"/>
          </a:xfrm>
          <a:prstGeom prst="rect">
            <a:avLst/>
          </a:prstGeom>
        </p:spPr>
        <p:txBody>
          <a:bodyPr anchor="ctr"/>
          <a:lstStyle>
            <a:lvl1pPr marL="0" indent="0" algn="ctr">
              <a:buNone/>
              <a:defRPr/>
            </a:lvl1pPr>
          </a:lstStyle>
          <a:p>
            <a:r>
              <a:rPr lang="en-US"/>
              <a:t>Icon</a:t>
            </a:r>
          </a:p>
        </p:txBody>
      </p:sp>
      <p:sp>
        <p:nvSpPr>
          <p:cNvPr id="22" name="Slide Number Placeholder 1">
            <a:extLst>
              <a:ext uri="{FF2B5EF4-FFF2-40B4-BE49-F238E27FC236}">
                <a16:creationId xmlns:a16="http://schemas.microsoft.com/office/drawing/2014/main" id="{28125B9F-FD60-9C4D-A6E1-BDD29E334F9C}"/>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7" name="Text Placeholder 16">
            <a:extLst>
              <a:ext uri="{FF2B5EF4-FFF2-40B4-BE49-F238E27FC236}">
                <a16:creationId xmlns:a16="http://schemas.microsoft.com/office/drawing/2014/main" id="{B8622D70-AAB0-3544-B230-23593BFB0E30}"/>
              </a:ext>
            </a:extLst>
          </p:cNvPr>
          <p:cNvSpPr>
            <a:spLocks noGrp="1"/>
          </p:cNvSpPr>
          <p:nvPr>
            <p:ph type="body" sz="quarter" idx="21"/>
          </p:nvPr>
        </p:nvSpPr>
        <p:spPr>
          <a:xfrm>
            <a:off x="1066800" y="4788291"/>
            <a:ext cx="1943100" cy="914400"/>
          </a:xfrm>
          <a:prstGeom prst="rect">
            <a:avLst/>
          </a:prstGeom>
        </p:spPr>
        <p:txBody>
          <a:bodyPr>
            <a:normAutofit/>
          </a:bodyPr>
          <a:lstStyle>
            <a:lvl1pPr marL="0" indent="0" algn="ctr">
              <a:spcBef>
                <a:spcPts val="1201"/>
              </a:spcBef>
              <a:buNone/>
              <a:defRPr sz="1201"/>
            </a:lvl1pPr>
          </a:lstStyle>
          <a:p>
            <a:pPr lvl="0"/>
            <a:r>
              <a:rPr lang="en-US"/>
              <a:t>Click to edit Master text styles</a:t>
            </a:r>
          </a:p>
        </p:txBody>
      </p:sp>
      <p:sp>
        <p:nvSpPr>
          <p:cNvPr id="23" name="Text Placeholder 10">
            <a:extLst>
              <a:ext uri="{FF2B5EF4-FFF2-40B4-BE49-F238E27FC236}">
                <a16:creationId xmlns:a16="http://schemas.microsoft.com/office/drawing/2014/main" id="{F22E1CB9-1D4A-6346-A0EC-1140A56E11B6}"/>
              </a:ext>
            </a:extLst>
          </p:cNvPr>
          <p:cNvSpPr>
            <a:spLocks noGrp="1"/>
          </p:cNvSpPr>
          <p:nvPr>
            <p:ph type="body" sz="quarter" idx="19" hasCustomPrompt="1"/>
          </p:nvPr>
        </p:nvSpPr>
        <p:spPr>
          <a:xfrm>
            <a:off x="1066800" y="4215384"/>
            <a:ext cx="1943100" cy="457200"/>
          </a:xfrm>
          <a:prstGeom prst="rect">
            <a:avLst/>
          </a:prstGeo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24" name="Text Placeholder 16">
            <a:extLst>
              <a:ext uri="{FF2B5EF4-FFF2-40B4-BE49-F238E27FC236}">
                <a16:creationId xmlns:a16="http://schemas.microsoft.com/office/drawing/2014/main" id="{D1C8320D-5797-324C-8E2C-A48CE89860C5}"/>
              </a:ext>
            </a:extLst>
          </p:cNvPr>
          <p:cNvSpPr>
            <a:spLocks noGrp="1"/>
          </p:cNvSpPr>
          <p:nvPr>
            <p:ph type="body" sz="quarter" idx="22"/>
          </p:nvPr>
        </p:nvSpPr>
        <p:spPr>
          <a:xfrm>
            <a:off x="9182100" y="4788291"/>
            <a:ext cx="1943100" cy="914400"/>
          </a:xfrm>
          <a:prstGeom prst="rect">
            <a:avLst/>
          </a:prstGeom>
        </p:spPr>
        <p:txBody>
          <a:bodyPr>
            <a:normAutofit/>
          </a:bodyPr>
          <a:lstStyle>
            <a:lvl1pPr marL="0" indent="0" algn="ctr">
              <a:spcBef>
                <a:spcPts val="1201"/>
              </a:spcBef>
              <a:buNone/>
              <a:defRPr sz="1201"/>
            </a:lvl1pPr>
          </a:lstStyle>
          <a:p>
            <a:pPr lvl="0"/>
            <a:r>
              <a:rPr lang="en-US"/>
              <a:t>Click to edit Master text styles</a:t>
            </a:r>
          </a:p>
        </p:txBody>
      </p:sp>
      <p:sp>
        <p:nvSpPr>
          <p:cNvPr id="25" name="Text Placeholder 10">
            <a:extLst>
              <a:ext uri="{FF2B5EF4-FFF2-40B4-BE49-F238E27FC236}">
                <a16:creationId xmlns:a16="http://schemas.microsoft.com/office/drawing/2014/main" id="{FBF70B36-4097-3F47-99CD-9F8E1942AD5A}"/>
              </a:ext>
            </a:extLst>
          </p:cNvPr>
          <p:cNvSpPr>
            <a:spLocks noGrp="1"/>
          </p:cNvSpPr>
          <p:nvPr>
            <p:ph type="body" sz="quarter" idx="23" hasCustomPrompt="1"/>
          </p:nvPr>
        </p:nvSpPr>
        <p:spPr>
          <a:xfrm>
            <a:off x="9182100" y="4215384"/>
            <a:ext cx="1943100" cy="457200"/>
          </a:xfrm>
          <a:prstGeom prst="rect">
            <a:avLst/>
          </a:prstGeo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26" name="Text Placeholder 16">
            <a:extLst>
              <a:ext uri="{FF2B5EF4-FFF2-40B4-BE49-F238E27FC236}">
                <a16:creationId xmlns:a16="http://schemas.microsoft.com/office/drawing/2014/main" id="{0F7537BF-5F88-A945-9676-4A412C54665F}"/>
              </a:ext>
            </a:extLst>
          </p:cNvPr>
          <p:cNvSpPr>
            <a:spLocks noGrp="1"/>
          </p:cNvSpPr>
          <p:nvPr>
            <p:ph type="body" sz="quarter" idx="24"/>
          </p:nvPr>
        </p:nvSpPr>
        <p:spPr>
          <a:xfrm>
            <a:off x="6474657" y="4788291"/>
            <a:ext cx="1943100" cy="914400"/>
          </a:xfrm>
          <a:prstGeom prst="rect">
            <a:avLst/>
          </a:prstGeom>
        </p:spPr>
        <p:txBody>
          <a:bodyPr>
            <a:normAutofit/>
          </a:bodyPr>
          <a:lstStyle>
            <a:lvl1pPr marL="0" indent="0" algn="ctr">
              <a:spcBef>
                <a:spcPts val="1201"/>
              </a:spcBef>
              <a:buNone/>
              <a:defRPr sz="1201"/>
            </a:lvl1pPr>
          </a:lstStyle>
          <a:p>
            <a:pPr lvl="0"/>
            <a:r>
              <a:rPr lang="en-US"/>
              <a:t>Click to edit Master text styles</a:t>
            </a:r>
          </a:p>
        </p:txBody>
      </p:sp>
      <p:sp>
        <p:nvSpPr>
          <p:cNvPr id="27" name="Text Placeholder 10">
            <a:extLst>
              <a:ext uri="{FF2B5EF4-FFF2-40B4-BE49-F238E27FC236}">
                <a16:creationId xmlns:a16="http://schemas.microsoft.com/office/drawing/2014/main" id="{CE2B65CD-27D4-B24B-92DF-A61A4364C919}"/>
              </a:ext>
            </a:extLst>
          </p:cNvPr>
          <p:cNvSpPr>
            <a:spLocks noGrp="1"/>
          </p:cNvSpPr>
          <p:nvPr>
            <p:ph type="body" sz="quarter" idx="25" hasCustomPrompt="1"/>
          </p:nvPr>
        </p:nvSpPr>
        <p:spPr>
          <a:xfrm>
            <a:off x="6474657" y="4215384"/>
            <a:ext cx="1943100" cy="457200"/>
          </a:xfrm>
          <a:prstGeom prst="rect">
            <a:avLst/>
          </a:prstGeo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28" name="Text Placeholder 16">
            <a:extLst>
              <a:ext uri="{FF2B5EF4-FFF2-40B4-BE49-F238E27FC236}">
                <a16:creationId xmlns:a16="http://schemas.microsoft.com/office/drawing/2014/main" id="{77C16D0E-1533-2543-9CCB-10FFB45DE25D}"/>
              </a:ext>
            </a:extLst>
          </p:cNvPr>
          <p:cNvSpPr>
            <a:spLocks noGrp="1"/>
          </p:cNvSpPr>
          <p:nvPr>
            <p:ph type="body" sz="quarter" idx="26"/>
          </p:nvPr>
        </p:nvSpPr>
        <p:spPr>
          <a:xfrm>
            <a:off x="3766495" y="4788291"/>
            <a:ext cx="1943100" cy="914400"/>
          </a:xfrm>
          <a:prstGeom prst="rect">
            <a:avLst/>
          </a:prstGeom>
        </p:spPr>
        <p:txBody>
          <a:bodyPr>
            <a:normAutofit/>
          </a:bodyPr>
          <a:lstStyle>
            <a:lvl1pPr marL="0" indent="0" algn="ctr">
              <a:spcBef>
                <a:spcPts val="1201"/>
              </a:spcBef>
              <a:buNone/>
              <a:defRPr sz="1201"/>
            </a:lvl1pPr>
          </a:lstStyle>
          <a:p>
            <a:pPr lvl="0"/>
            <a:r>
              <a:rPr lang="en-US"/>
              <a:t>Click to edit Master text styles</a:t>
            </a:r>
          </a:p>
        </p:txBody>
      </p:sp>
      <p:sp>
        <p:nvSpPr>
          <p:cNvPr id="29" name="Text Placeholder 10">
            <a:extLst>
              <a:ext uri="{FF2B5EF4-FFF2-40B4-BE49-F238E27FC236}">
                <a16:creationId xmlns:a16="http://schemas.microsoft.com/office/drawing/2014/main" id="{F59C9C1A-D11B-3749-8015-6152168EE3EC}"/>
              </a:ext>
            </a:extLst>
          </p:cNvPr>
          <p:cNvSpPr>
            <a:spLocks noGrp="1"/>
          </p:cNvSpPr>
          <p:nvPr>
            <p:ph type="body" sz="quarter" idx="27" hasCustomPrompt="1"/>
          </p:nvPr>
        </p:nvSpPr>
        <p:spPr>
          <a:xfrm>
            <a:off x="3766495" y="4215384"/>
            <a:ext cx="1943100" cy="457200"/>
          </a:xfrm>
          <a:prstGeom prst="rect">
            <a:avLst/>
          </a:prstGeo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20" name="Text Placeholder 7">
            <a:extLst>
              <a:ext uri="{FF2B5EF4-FFF2-40B4-BE49-F238E27FC236}">
                <a16:creationId xmlns:a16="http://schemas.microsoft.com/office/drawing/2014/main" id="{3B76E561-4C3E-C34C-A5DC-B878E4E4D135}"/>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224770277"/>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on-Title-3-Support-Content">
    <p:spTree>
      <p:nvGrpSpPr>
        <p:cNvPr id="1" name=""/>
        <p:cNvGrpSpPr/>
        <p:nvPr/>
      </p:nvGrpSpPr>
      <p:grpSpPr>
        <a:xfrm>
          <a:off x="0" y="0"/>
          <a:ext cx="0" cy="0"/>
          <a:chOff x="0" y="0"/>
          <a:chExt cx="0" cy="0"/>
        </a:xfrm>
      </p:grpSpPr>
      <p:sp>
        <p:nvSpPr>
          <p:cNvPr id="25" name="Text Placeholder 4">
            <a:extLst>
              <a:ext uri="{FF2B5EF4-FFF2-40B4-BE49-F238E27FC236}">
                <a16:creationId xmlns:a16="http://schemas.microsoft.com/office/drawing/2014/main" id="{6D239B2E-189C-440E-B80B-D857BA89097C}"/>
              </a:ext>
            </a:extLst>
          </p:cNvPr>
          <p:cNvSpPr>
            <a:spLocks noGrp="1"/>
          </p:cNvSpPr>
          <p:nvPr>
            <p:ph type="body" sz="quarter" idx="19" hasCustomPrompt="1"/>
          </p:nvPr>
        </p:nvSpPr>
        <p:spPr>
          <a:xfrm>
            <a:off x="1524000" y="2068709"/>
            <a:ext cx="9144001" cy="1117600"/>
          </a:xfrm>
          <a:prstGeom prst="rect">
            <a:avLst/>
          </a:prstGeom>
        </p:spPr>
        <p:txBody>
          <a:bodyPr tIns="182880">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24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6" name="Text Placeholder 4">
            <a:extLst>
              <a:ext uri="{FF2B5EF4-FFF2-40B4-BE49-F238E27FC236}">
                <a16:creationId xmlns:a16="http://schemas.microsoft.com/office/drawing/2014/main" id="{F147323E-2166-45BA-B565-54DBF931DD62}"/>
              </a:ext>
            </a:extLst>
          </p:cNvPr>
          <p:cNvSpPr>
            <a:spLocks noGrp="1"/>
          </p:cNvSpPr>
          <p:nvPr>
            <p:ph type="body" sz="quarter" idx="20" hasCustomPrompt="1"/>
          </p:nvPr>
        </p:nvSpPr>
        <p:spPr>
          <a:xfrm>
            <a:off x="777064" y="4483868"/>
            <a:ext cx="3250606" cy="886744"/>
          </a:xfrm>
          <a:prstGeom prst="rect">
            <a:avLst/>
          </a:prstGeom>
        </p:spPr>
        <p:txBody>
          <a:bodyPr lIns="274320" tIns="0" rIns="274320" bIns="274320" anchor="ct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7" name="Text Placeholder 4">
            <a:extLst>
              <a:ext uri="{FF2B5EF4-FFF2-40B4-BE49-F238E27FC236}">
                <a16:creationId xmlns:a16="http://schemas.microsoft.com/office/drawing/2014/main" id="{ECDCCB53-A2CD-427B-B60A-95747447C7F3}"/>
              </a:ext>
            </a:extLst>
          </p:cNvPr>
          <p:cNvSpPr>
            <a:spLocks noGrp="1"/>
          </p:cNvSpPr>
          <p:nvPr>
            <p:ph type="body" sz="quarter" idx="21" hasCustomPrompt="1"/>
          </p:nvPr>
        </p:nvSpPr>
        <p:spPr>
          <a:xfrm>
            <a:off x="4475079" y="4483868"/>
            <a:ext cx="3250606" cy="886744"/>
          </a:xfrm>
          <a:prstGeom prst="rect">
            <a:avLst/>
          </a:prstGeom>
        </p:spPr>
        <p:txBody>
          <a:bodyPr lIns="274320" tIns="0" rIns="274320" bIns="274320" anchor="ct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8F37DEAA-7D83-40C9-9D52-4645076B5E41}"/>
              </a:ext>
            </a:extLst>
          </p:cNvPr>
          <p:cNvSpPr>
            <a:spLocks noGrp="1"/>
          </p:cNvSpPr>
          <p:nvPr>
            <p:ph type="body" sz="quarter" idx="22" hasCustomPrompt="1"/>
          </p:nvPr>
        </p:nvSpPr>
        <p:spPr>
          <a:xfrm>
            <a:off x="8173093" y="4483868"/>
            <a:ext cx="3250606" cy="886744"/>
          </a:xfrm>
          <a:prstGeom prst="rect">
            <a:avLst/>
          </a:prstGeom>
        </p:spPr>
        <p:txBody>
          <a:bodyPr lIns="274320" tIns="0" rIns="274320" bIns="274320" anchor="ct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9" name="Text Placeholder 4">
            <a:extLst>
              <a:ext uri="{FF2B5EF4-FFF2-40B4-BE49-F238E27FC236}">
                <a16:creationId xmlns:a16="http://schemas.microsoft.com/office/drawing/2014/main" id="{43A90BC0-9E6A-4B3C-8DB8-971C88A0FB58}"/>
              </a:ext>
            </a:extLst>
          </p:cNvPr>
          <p:cNvSpPr>
            <a:spLocks noGrp="1"/>
          </p:cNvSpPr>
          <p:nvPr>
            <p:ph type="body" sz="quarter" idx="23" hasCustomPrompt="1"/>
          </p:nvPr>
        </p:nvSpPr>
        <p:spPr>
          <a:xfrm>
            <a:off x="768307" y="4055911"/>
            <a:ext cx="3250606" cy="332703"/>
          </a:xfrm>
          <a:prstGeom prst="rect">
            <a:avLst/>
          </a:prstGeom>
        </p:spPr>
        <p:txBody>
          <a:bodyPr lIns="274320" tIns="274320" rIns="274320" bIns="274320" anchor="t">
            <a:no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30" name="Text Placeholder 4">
            <a:extLst>
              <a:ext uri="{FF2B5EF4-FFF2-40B4-BE49-F238E27FC236}">
                <a16:creationId xmlns:a16="http://schemas.microsoft.com/office/drawing/2014/main" id="{0FF56C5D-B0F7-4342-B560-6C00EFA4351E}"/>
              </a:ext>
            </a:extLst>
          </p:cNvPr>
          <p:cNvSpPr>
            <a:spLocks noGrp="1"/>
          </p:cNvSpPr>
          <p:nvPr>
            <p:ph type="body" sz="quarter" idx="24" hasCustomPrompt="1"/>
          </p:nvPr>
        </p:nvSpPr>
        <p:spPr>
          <a:xfrm>
            <a:off x="4475145" y="4045543"/>
            <a:ext cx="3250606" cy="332703"/>
          </a:xfrm>
          <a:prstGeom prst="rect">
            <a:avLst/>
          </a:prstGeom>
        </p:spPr>
        <p:txBody>
          <a:bodyPr lIns="274320" tIns="274320" rIns="274320" bIns="274320" anchor="t">
            <a:no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31" name="Text Placeholder 4">
            <a:extLst>
              <a:ext uri="{FF2B5EF4-FFF2-40B4-BE49-F238E27FC236}">
                <a16:creationId xmlns:a16="http://schemas.microsoft.com/office/drawing/2014/main" id="{C9C34F8E-7C1C-4FA3-A4EA-9E2382556366}"/>
              </a:ext>
            </a:extLst>
          </p:cNvPr>
          <p:cNvSpPr>
            <a:spLocks noGrp="1"/>
          </p:cNvSpPr>
          <p:nvPr>
            <p:ph type="body" sz="quarter" idx="25" hasCustomPrompt="1"/>
          </p:nvPr>
        </p:nvSpPr>
        <p:spPr>
          <a:xfrm>
            <a:off x="8181983" y="4035174"/>
            <a:ext cx="3250606" cy="332703"/>
          </a:xfrm>
          <a:prstGeom prst="rect">
            <a:avLst/>
          </a:prstGeom>
        </p:spPr>
        <p:txBody>
          <a:bodyPr lIns="274320" tIns="274320" rIns="274320" bIns="274320" anchor="t">
            <a:no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11" name="Slide Number Placeholder 1">
            <a:extLst>
              <a:ext uri="{FF2B5EF4-FFF2-40B4-BE49-F238E27FC236}">
                <a16:creationId xmlns:a16="http://schemas.microsoft.com/office/drawing/2014/main" id="{7575453F-686C-144F-8331-F8F2BE422588}"/>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cxnSp>
        <p:nvCxnSpPr>
          <p:cNvPr id="12" name="Straight Connector 11">
            <a:extLst>
              <a:ext uri="{FF2B5EF4-FFF2-40B4-BE49-F238E27FC236}">
                <a16:creationId xmlns:a16="http://schemas.microsoft.com/office/drawing/2014/main" id="{ABE42CD9-2E6D-454B-886F-05DC44DC364C}"/>
              </a:ext>
            </a:extLst>
          </p:cNvPr>
          <p:cNvCxnSpPr>
            <a:cxnSpLocks/>
          </p:cNvCxnSpPr>
          <p:nvPr userDrawn="1"/>
        </p:nvCxnSpPr>
        <p:spPr>
          <a:xfrm>
            <a:off x="5825970" y="2068709"/>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ext Placeholder 7">
            <a:extLst>
              <a:ext uri="{FF2B5EF4-FFF2-40B4-BE49-F238E27FC236}">
                <a16:creationId xmlns:a16="http://schemas.microsoft.com/office/drawing/2014/main" id="{772CB796-4351-3D4C-BB45-45F203A65D7F}"/>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14" name="Picture Placeholder 2">
            <a:extLst>
              <a:ext uri="{FF2B5EF4-FFF2-40B4-BE49-F238E27FC236}">
                <a16:creationId xmlns:a16="http://schemas.microsoft.com/office/drawing/2014/main" id="{5A68F79A-F105-BE44-9EA7-4B81BBB15BBC}"/>
              </a:ext>
            </a:extLst>
          </p:cNvPr>
          <p:cNvSpPr>
            <a:spLocks noGrp="1"/>
          </p:cNvSpPr>
          <p:nvPr>
            <p:ph type="pic" sz="quarter" idx="26" hasCustomPrompt="1"/>
          </p:nvPr>
        </p:nvSpPr>
        <p:spPr>
          <a:xfrm>
            <a:off x="5524500" y="843158"/>
            <a:ext cx="1143000" cy="1143000"/>
          </a:xfrm>
          <a:prstGeom prst="rect">
            <a:avLst/>
          </a:prstGeom>
        </p:spPr>
        <p:txBody>
          <a:bodyPr anchor="ctr">
            <a:normAutofit/>
          </a:bodyPr>
          <a:lstStyle>
            <a:lvl1pPr marL="0" indent="0" algn="ctr">
              <a:buNone/>
              <a:defRPr sz="1800"/>
            </a:lvl1pPr>
          </a:lstStyle>
          <a:p>
            <a:r>
              <a:rPr lang="en-US"/>
              <a:t>Icon</a:t>
            </a:r>
          </a:p>
        </p:txBody>
      </p:sp>
    </p:spTree>
    <p:extLst>
      <p:ext uri="{BB962C8B-B14F-4D97-AF65-F5344CB8AC3E}">
        <p14:creationId xmlns:p14="http://schemas.microsoft.com/office/powerpoint/2010/main" val="4097861558"/>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Image-1-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br>
              <a:rPr lang="en-US"/>
            </a:br>
            <a:br>
              <a:rPr lang="en-US"/>
            </a:br>
            <a:endParaRPr lang="en-US"/>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Click to edit Master text styles</a:t>
            </a:r>
          </a:p>
        </p:txBody>
      </p:sp>
      <p:sp>
        <p:nvSpPr>
          <p:cNvPr id="19" name="Text Placeholder 7">
            <a:extLst>
              <a:ext uri="{FF2B5EF4-FFF2-40B4-BE49-F238E27FC236}">
                <a16:creationId xmlns:a16="http://schemas.microsoft.com/office/drawing/2014/main" id="{07CFF8F2-893B-8B43-A656-8B1F9C91F15F}"/>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467F89AE-28CB-7B44-8C10-C6E47DE55AD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4" name="Text Placeholder 28">
            <a:extLst>
              <a:ext uri="{FF2B5EF4-FFF2-40B4-BE49-F238E27FC236}">
                <a16:creationId xmlns:a16="http://schemas.microsoft.com/office/drawing/2014/main" id="{0E88A532-95D0-8346-A0F8-B131B485360F}"/>
              </a:ext>
            </a:extLst>
          </p:cNvPr>
          <p:cNvSpPr>
            <a:spLocks noGrp="1"/>
          </p:cNvSpPr>
          <p:nvPr>
            <p:ph type="body" sz="quarter" idx="15"/>
          </p:nvPr>
        </p:nvSpPr>
        <p:spPr>
          <a:xfrm>
            <a:off x="5826251" y="1164307"/>
            <a:ext cx="539497" cy="0"/>
          </a:xfrm>
          <a:prstGeom prst="rect">
            <a:avLst/>
          </a:prstGeom>
          <a:ln w="25400">
            <a:solidFill>
              <a:schemeClr val="accent1"/>
            </a:solidFill>
          </a:ln>
        </p:spPr>
        <p:txBody>
          <a:bodyPr>
            <a:normAutofit/>
          </a:bodyPr>
          <a:lstStyle>
            <a:lvl1pPr marL="0" indent="0">
              <a:buNone/>
              <a:defRPr sz="100">
                <a:solidFill>
                  <a:schemeClr val="accent1"/>
                </a:solidFill>
              </a:defRPr>
            </a:lvl1pPr>
          </a:lstStyle>
          <a:p>
            <a:pPr lvl="0"/>
            <a:r>
              <a:rPr lang="en-US"/>
              <a:t>Click to edit Master text styles</a:t>
            </a:r>
          </a:p>
        </p:txBody>
      </p:sp>
      <p:sp>
        <p:nvSpPr>
          <p:cNvPr id="16" name="Content Placeholder 3">
            <a:extLst>
              <a:ext uri="{FF2B5EF4-FFF2-40B4-BE49-F238E27FC236}">
                <a16:creationId xmlns:a16="http://schemas.microsoft.com/office/drawing/2014/main" id="{02ED6E76-01BE-8A4E-A025-753A8783BC33}"/>
              </a:ext>
            </a:extLst>
          </p:cNvPr>
          <p:cNvSpPr>
            <a:spLocks noGrp="1"/>
          </p:cNvSpPr>
          <p:nvPr>
            <p:ph sz="quarter" idx="14"/>
          </p:nvPr>
        </p:nvSpPr>
        <p:spPr>
          <a:xfrm>
            <a:off x="626269" y="3794761"/>
            <a:ext cx="10956131" cy="24048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8866221"/>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Image-2-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br>
              <a:rPr lang="en-US"/>
            </a:br>
            <a:br>
              <a:rPr lang="en-US"/>
            </a:br>
            <a:endParaRPr lang="en-US"/>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2" name="Text Placeholder 4">
            <a:extLst>
              <a:ext uri="{FF2B5EF4-FFF2-40B4-BE49-F238E27FC236}">
                <a16:creationId xmlns:a16="http://schemas.microsoft.com/office/drawing/2014/main" id="{48CED107-1B44-D54D-B619-D777301F702F}"/>
              </a:ext>
            </a:extLst>
          </p:cNvPr>
          <p:cNvSpPr>
            <a:spLocks noGrp="1"/>
          </p:cNvSpPr>
          <p:nvPr>
            <p:ph type="body" sz="quarter" idx="25" hasCustomPrompt="1"/>
          </p:nvPr>
        </p:nvSpPr>
        <p:spPr>
          <a:xfrm>
            <a:off x="6365748" y="3921712"/>
            <a:ext cx="533095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3" name="Text Placeholder 4">
            <a:extLst>
              <a:ext uri="{FF2B5EF4-FFF2-40B4-BE49-F238E27FC236}">
                <a16:creationId xmlns:a16="http://schemas.microsoft.com/office/drawing/2014/main" id="{65C75C0D-D380-C342-9A91-97B7F9796948}"/>
              </a:ext>
            </a:extLst>
          </p:cNvPr>
          <p:cNvSpPr>
            <a:spLocks noGrp="1"/>
          </p:cNvSpPr>
          <p:nvPr>
            <p:ph type="body" sz="quarter" idx="26" hasCustomPrompt="1"/>
          </p:nvPr>
        </p:nvSpPr>
        <p:spPr>
          <a:xfrm>
            <a:off x="6365748" y="4870405"/>
            <a:ext cx="533095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4" name="Text Placeholder 4">
            <a:extLst>
              <a:ext uri="{FF2B5EF4-FFF2-40B4-BE49-F238E27FC236}">
                <a16:creationId xmlns:a16="http://schemas.microsoft.com/office/drawing/2014/main" id="{A82D2251-472F-7B4A-A817-077F6A5D41DE}"/>
              </a:ext>
            </a:extLst>
          </p:cNvPr>
          <p:cNvSpPr>
            <a:spLocks noGrp="1"/>
          </p:cNvSpPr>
          <p:nvPr>
            <p:ph type="body" sz="quarter" idx="27" hasCustomPrompt="1"/>
          </p:nvPr>
        </p:nvSpPr>
        <p:spPr>
          <a:xfrm>
            <a:off x="495299" y="3888008"/>
            <a:ext cx="5330952" cy="914400"/>
          </a:xfrm>
          <a:prstGeom prst="rect">
            <a:avLst/>
          </a:prstGeom>
        </p:spPr>
        <p:txBody>
          <a:bodyPr vert="horz" lIns="0" tIns="0" rIns="0" bIns="182880" rtlCol="0" anchor="b">
            <a:normAutofit/>
          </a:bodyPr>
          <a:lstStyle>
            <a:lvl1pPr marL="0" indent="0" algn="ctr">
              <a:buNone/>
              <a:defRPr kumimoji="0" lang="en-US" sz="1600"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15" name="Text Placeholder 4">
            <a:extLst>
              <a:ext uri="{FF2B5EF4-FFF2-40B4-BE49-F238E27FC236}">
                <a16:creationId xmlns:a16="http://schemas.microsoft.com/office/drawing/2014/main" id="{9280D9E7-F47F-D045-8991-9B32035249AA}"/>
              </a:ext>
            </a:extLst>
          </p:cNvPr>
          <p:cNvSpPr>
            <a:spLocks noGrp="1"/>
          </p:cNvSpPr>
          <p:nvPr>
            <p:ph type="body" sz="quarter" idx="28" hasCustomPrompt="1"/>
          </p:nvPr>
        </p:nvSpPr>
        <p:spPr>
          <a:xfrm>
            <a:off x="495299" y="4836701"/>
            <a:ext cx="533095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Click to edit Master text styles</a:t>
            </a:r>
          </a:p>
        </p:txBody>
      </p:sp>
      <p:sp>
        <p:nvSpPr>
          <p:cNvPr id="19" name="Text Placeholder 7">
            <a:extLst>
              <a:ext uri="{FF2B5EF4-FFF2-40B4-BE49-F238E27FC236}">
                <a16:creationId xmlns:a16="http://schemas.microsoft.com/office/drawing/2014/main" id="{07CFF8F2-893B-8B43-A656-8B1F9C91F15F}"/>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467F89AE-28CB-7B44-8C10-C6E47DE55AD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4" name="Text Placeholder 28">
            <a:extLst>
              <a:ext uri="{FF2B5EF4-FFF2-40B4-BE49-F238E27FC236}">
                <a16:creationId xmlns:a16="http://schemas.microsoft.com/office/drawing/2014/main" id="{0E88A532-95D0-8346-A0F8-B131B485360F}"/>
              </a:ext>
            </a:extLst>
          </p:cNvPr>
          <p:cNvSpPr>
            <a:spLocks noGrp="1"/>
          </p:cNvSpPr>
          <p:nvPr>
            <p:ph type="body" sz="quarter" idx="15"/>
          </p:nvPr>
        </p:nvSpPr>
        <p:spPr>
          <a:xfrm>
            <a:off x="5826251" y="1164307"/>
            <a:ext cx="539497" cy="0"/>
          </a:xfrm>
          <a:prstGeom prst="rect">
            <a:avLst/>
          </a:prstGeom>
          <a:ln w="25400">
            <a:solidFill>
              <a:schemeClr val="accent1"/>
            </a:solidFill>
          </a:ln>
        </p:spPr>
        <p:txBody>
          <a:bodyPr>
            <a:normAutofit/>
          </a:bodyPr>
          <a:lstStyle>
            <a:lvl1pPr marL="0" indent="0">
              <a:buNone/>
              <a:defRPr sz="1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404813793"/>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Image-4-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br>
              <a:rPr lang="en-US"/>
            </a:br>
            <a:br>
              <a:rPr lang="en-US"/>
            </a:br>
            <a:endParaRPr lang="en-US"/>
          </a:p>
        </p:txBody>
      </p:sp>
      <p:sp>
        <p:nvSpPr>
          <p:cNvPr id="32" name="Line">
            <a:extLst>
              <a:ext uri="{FF2B5EF4-FFF2-40B4-BE49-F238E27FC236}">
                <a16:creationId xmlns:a16="http://schemas.microsoft.com/office/drawing/2014/main" id="{16D66A1E-248F-4A12-AA46-F631F35828FA}"/>
              </a:ext>
            </a:extLst>
          </p:cNvPr>
          <p:cNvSpPr/>
          <p:nvPr userDrawn="1"/>
        </p:nvSpPr>
        <p:spPr>
          <a:xfrm>
            <a:off x="8037519"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33" name="Line">
            <a:extLst>
              <a:ext uri="{FF2B5EF4-FFF2-40B4-BE49-F238E27FC236}">
                <a16:creationId xmlns:a16="http://schemas.microsoft.com/office/drawing/2014/main" id="{5777885A-8830-469F-8AF8-D8AD54431FBA}"/>
              </a:ext>
            </a:extLst>
          </p:cNvPr>
          <p:cNvSpPr/>
          <p:nvPr userDrawn="1"/>
        </p:nvSpPr>
        <p:spPr>
          <a:xfrm flipH="1">
            <a:off x="4200402"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2" name="Text Placeholder 4">
            <a:extLst>
              <a:ext uri="{FF2B5EF4-FFF2-40B4-BE49-F238E27FC236}">
                <a16:creationId xmlns:a16="http://schemas.microsoft.com/office/drawing/2014/main" id="{48CED107-1B44-D54D-B619-D777301F702F}"/>
              </a:ext>
            </a:extLst>
          </p:cNvPr>
          <p:cNvSpPr>
            <a:spLocks noGrp="1"/>
          </p:cNvSpPr>
          <p:nvPr>
            <p:ph type="body" sz="quarter" idx="25" hasCustomPrompt="1"/>
          </p:nvPr>
        </p:nvSpPr>
        <p:spPr>
          <a:xfrm>
            <a:off x="4390644" y="3888008"/>
            <a:ext cx="341071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3" name="Text Placeholder 4">
            <a:extLst>
              <a:ext uri="{FF2B5EF4-FFF2-40B4-BE49-F238E27FC236}">
                <a16:creationId xmlns:a16="http://schemas.microsoft.com/office/drawing/2014/main" id="{65C75C0D-D380-C342-9A91-97B7F9796948}"/>
              </a:ext>
            </a:extLst>
          </p:cNvPr>
          <p:cNvSpPr>
            <a:spLocks noGrp="1"/>
          </p:cNvSpPr>
          <p:nvPr>
            <p:ph type="body" sz="quarter" idx="26" hasCustomPrompt="1"/>
          </p:nvPr>
        </p:nvSpPr>
        <p:spPr>
          <a:xfrm>
            <a:off x="4390644" y="4836701"/>
            <a:ext cx="341071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4" name="Text Placeholder 4">
            <a:extLst>
              <a:ext uri="{FF2B5EF4-FFF2-40B4-BE49-F238E27FC236}">
                <a16:creationId xmlns:a16="http://schemas.microsoft.com/office/drawing/2014/main" id="{A82D2251-472F-7B4A-A817-077F6A5D41DE}"/>
              </a:ext>
            </a:extLst>
          </p:cNvPr>
          <p:cNvSpPr>
            <a:spLocks noGrp="1"/>
          </p:cNvSpPr>
          <p:nvPr>
            <p:ph type="body" sz="quarter" idx="27" hasCustomPrompt="1"/>
          </p:nvPr>
        </p:nvSpPr>
        <p:spPr>
          <a:xfrm>
            <a:off x="553436" y="3888008"/>
            <a:ext cx="3410712" cy="914400"/>
          </a:xfrm>
          <a:prstGeom prst="rect">
            <a:avLst/>
          </a:prstGeom>
        </p:spPr>
        <p:txBody>
          <a:bodyPr vert="horz" lIns="0" tIns="0" rIns="0" bIns="182880" rtlCol="0" anchor="b">
            <a:normAutofit/>
          </a:bodyPr>
          <a:lstStyle>
            <a:lvl1pPr marL="0" indent="0" algn="ctr">
              <a:buNone/>
              <a:defRPr kumimoji="0" lang="en-US" sz="1600"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15" name="Text Placeholder 4">
            <a:extLst>
              <a:ext uri="{FF2B5EF4-FFF2-40B4-BE49-F238E27FC236}">
                <a16:creationId xmlns:a16="http://schemas.microsoft.com/office/drawing/2014/main" id="{9280D9E7-F47F-D045-8991-9B32035249AA}"/>
              </a:ext>
            </a:extLst>
          </p:cNvPr>
          <p:cNvSpPr>
            <a:spLocks noGrp="1"/>
          </p:cNvSpPr>
          <p:nvPr>
            <p:ph type="body" sz="quarter" idx="28" hasCustomPrompt="1"/>
          </p:nvPr>
        </p:nvSpPr>
        <p:spPr>
          <a:xfrm>
            <a:off x="553436" y="4836701"/>
            <a:ext cx="341071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Click to edit Master text styles</a:t>
            </a:r>
          </a:p>
        </p:txBody>
      </p:sp>
      <p:sp>
        <p:nvSpPr>
          <p:cNvPr id="22" name="Text Placeholder 4">
            <a:extLst>
              <a:ext uri="{FF2B5EF4-FFF2-40B4-BE49-F238E27FC236}">
                <a16:creationId xmlns:a16="http://schemas.microsoft.com/office/drawing/2014/main" id="{86965937-807C-5540-962B-A5CFD58406A3}"/>
              </a:ext>
            </a:extLst>
          </p:cNvPr>
          <p:cNvSpPr>
            <a:spLocks noGrp="1"/>
          </p:cNvSpPr>
          <p:nvPr>
            <p:ph type="body" sz="quarter" idx="34" hasCustomPrompt="1"/>
          </p:nvPr>
        </p:nvSpPr>
        <p:spPr>
          <a:xfrm>
            <a:off x="8227852" y="3886200"/>
            <a:ext cx="341071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3" name="Text Placeholder 4">
            <a:extLst>
              <a:ext uri="{FF2B5EF4-FFF2-40B4-BE49-F238E27FC236}">
                <a16:creationId xmlns:a16="http://schemas.microsoft.com/office/drawing/2014/main" id="{609747D5-0205-6B45-A635-A61E0D9AD80B}"/>
              </a:ext>
            </a:extLst>
          </p:cNvPr>
          <p:cNvSpPr>
            <a:spLocks noGrp="1"/>
          </p:cNvSpPr>
          <p:nvPr>
            <p:ph type="body" sz="quarter" idx="35" hasCustomPrompt="1"/>
          </p:nvPr>
        </p:nvSpPr>
        <p:spPr>
          <a:xfrm>
            <a:off x="8227852" y="4836701"/>
            <a:ext cx="341071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9" name="Text Placeholder 7">
            <a:extLst>
              <a:ext uri="{FF2B5EF4-FFF2-40B4-BE49-F238E27FC236}">
                <a16:creationId xmlns:a16="http://schemas.microsoft.com/office/drawing/2014/main" id="{07CFF8F2-893B-8B43-A656-8B1F9C91F15F}"/>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467F89AE-28CB-7B44-8C10-C6E47DE55AD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4" name="Text Placeholder 28">
            <a:extLst>
              <a:ext uri="{FF2B5EF4-FFF2-40B4-BE49-F238E27FC236}">
                <a16:creationId xmlns:a16="http://schemas.microsoft.com/office/drawing/2014/main" id="{0E88A532-95D0-8346-A0F8-B131B485360F}"/>
              </a:ext>
            </a:extLst>
          </p:cNvPr>
          <p:cNvSpPr>
            <a:spLocks noGrp="1"/>
          </p:cNvSpPr>
          <p:nvPr>
            <p:ph type="body" sz="quarter" idx="15"/>
          </p:nvPr>
        </p:nvSpPr>
        <p:spPr>
          <a:xfrm>
            <a:off x="5826251" y="1164307"/>
            <a:ext cx="539497" cy="0"/>
          </a:xfrm>
          <a:prstGeom prst="rect">
            <a:avLst/>
          </a:prstGeom>
          <a:ln w="25400">
            <a:solidFill>
              <a:schemeClr val="accent1"/>
            </a:solidFill>
          </a:ln>
        </p:spPr>
        <p:txBody>
          <a:bodyPr>
            <a:normAutofit/>
          </a:bodyPr>
          <a:lstStyle>
            <a:lvl1pPr marL="0" indent="0">
              <a:buNone/>
              <a:defRPr sz="1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065317695"/>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Image-4-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br>
              <a:rPr lang="en-US"/>
            </a:br>
            <a:br>
              <a:rPr lang="en-US"/>
            </a:br>
            <a:endParaRPr lang="en-US"/>
          </a:p>
        </p:txBody>
      </p:sp>
      <p:sp>
        <p:nvSpPr>
          <p:cNvPr id="31" name="Line">
            <a:extLst>
              <a:ext uri="{FF2B5EF4-FFF2-40B4-BE49-F238E27FC236}">
                <a16:creationId xmlns:a16="http://schemas.microsoft.com/office/drawing/2014/main" id="{B43E1168-67BC-43AD-9C81-5CC8803E1FFA}"/>
              </a:ext>
            </a:extLst>
          </p:cNvPr>
          <p:cNvSpPr/>
          <p:nvPr userDrawn="1"/>
        </p:nvSpPr>
        <p:spPr>
          <a:xfrm>
            <a:off x="8939637"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32" name="Line">
            <a:extLst>
              <a:ext uri="{FF2B5EF4-FFF2-40B4-BE49-F238E27FC236}">
                <a16:creationId xmlns:a16="http://schemas.microsoft.com/office/drawing/2014/main" id="{16D66A1E-248F-4A12-AA46-F631F35828FA}"/>
              </a:ext>
            </a:extLst>
          </p:cNvPr>
          <p:cNvSpPr/>
          <p:nvPr userDrawn="1"/>
        </p:nvSpPr>
        <p:spPr>
          <a:xfrm>
            <a:off x="6071559"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33" name="Line">
            <a:extLst>
              <a:ext uri="{FF2B5EF4-FFF2-40B4-BE49-F238E27FC236}">
                <a16:creationId xmlns:a16="http://schemas.microsoft.com/office/drawing/2014/main" id="{5777885A-8830-469F-8AF8-D8AD54431FBA}"/>
              </a:ext>
            </a:extLst>
          </p:cNvPr>
          <p:cNvSpPr/>
          <p:nvPr userDrawn="1"/>
        </p:nvSpPr>
        <p:spPr>
          <a:xfrm flipH="1">
            <a:off x="3217422"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2" name="Text Placeholder 4">
            <a:extLst>
              <a:ext uri="{FF2B5EF4-FFF2-40B4-BE49-F238E27FC236}">
                <a16:creationId xmlns:a16="http://schemas.microsoft.com/office/drawing/2014/main" id="{48CED107-1B44-D54D-B619-D777301F702F}"/>
              </a:ext>
            </a:extLst>
          </p:cNvPr>
          <p:cNvSpPr>
            <a:spLocks noGrp="1"/>
          </p:cNvSpPr>
          <p:nvPr>
            <p:ph type="body" sz="quarter" idx="25" hasCustomPrompt="1"/>
          </p:nvPr>
        </p:nvSpPr>
        <p:spPr>
          <a:xfrm>
            <a:off x="3412736" y="3888008"/>
            <a:ext cx="245059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3" name="Text Placeholder 4">
            <a:extLst>
              <a:ext uri="{FF2B5EF4-FFF2-40B4-BE49-F238E27FC236}">
                <a16:creationId xmlns:a16="http://schemas.microsoft.com/office/drawing/2014/main" id="{65C75C0D-D380-C342-9A91-97B7F9796948}"/>
              </a:ext>
            </a:extLst>
          </p:cNvPr>
          <p:cNvSpPr>
            <a:spLocks noGrp="1"/>
          </p:cNvSpPr>
          <p:nvPr>
            <p:ph type="body" sz="quarter" idx="26" hasCustomPrompt="1"/>
          </p:nvPr>
        </p:nvSpPr>
        <p:spPr>
          <a:xfrm>
            <a:off x="3412736" y="4836701"/>
            <a:ext cx="245059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4" name="Text Placeholder 4">
            <a:extLst>
              <a:ext uri="{FF2B5EF4-FFF2-40B4-BE49-F238E27FC236}">
                <a16:creationId xmlns:a16="http://schemas.microsoft.com/office/drawing/2014/main" id="{A82D2251-472F-7B4A-A817-077F6A5D41DE}"/>
              </a:ext>
            </a:extLst>
          </p:cNvPr>
          <p:cNvSpPr>
            <a:spLocks noGrp="1"/>
          </p:cNvSpPr>
          <p:nvPr>
            <p:ph type="body" sz="quarter" idx="27" hasCustomPrompt="1"/>
          </p:nvPr>
        </p:nvSpPr>
        <p:spPr>
          <a:xfrm>
            <a:off x="553436" y="3888008"/>
            <a:ext cx="2450592" cy="914400"/>
          </a:xfrm>
          <a:prstGeom prst="rect">
            <a:avLst/>
          </a:prstGeom>
        </p:spPr>
        <p:txBody>
          <a:bodyPr vert="horz" lIns="0" tIns="0" rIns="0" bIns="182880" rtlCol="0" anchor="b">
            <a:normAutofit/>
          </a:bodyPr>
          <a:lstStyle>
            <a:lvl1pPr marL="0" indent="0" algn="ctr">
              <a:buNone/>
              <a:defRPr kumimoji="0" lang="en-US" sz="1600"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15" name="Text Placeholder 4">
            <a:extLst>
              <a:ext uri="{FF2B5EF4-FFF2-40B4-BE49-F238E27FC236}">
                <a16:creationId xmlns:a16="http://schemas.microsoft.com/office/drawing/2014/main" id="{9280D9E7-F47F-D045-8991-9B32035249AA}"/>
              </a:ext>
            </a:extLst>
          </p:cNvPr>
          <p:cNvSpPr>
            <a:spLocks noGrp="1"/>
          </p:cNvSpPr>
          <p:nvPr>
            <p:ph type="body" sz="quarter" idx="28" hasCustomPrompt="1"/>
          </p:nvPr>
        </p:nvSpPr>
        <p:spPr>
          <a:xfrm>
            <a:off x="553436" y="4836701"/>
            <a:ext cx="245059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Click to edit Master text styles</a:t>
            </a:r>
          </a:p>
        </p:txBody>
      </p:sp>
      <p:sp>
        <p:nvSpPr>
          <p:cNvPr id="22" name="Text Placeholder 4">
            <a:extLst>
              <a:ext uri="{FF2B5EF4-FFF2-40B4-BE49-F238E27FC236}">
                <a16:creationId xmlns:a16="http://schemas.microsoft.com/office/drawing/2014/main" id="{86965937-807C-5540-962B-A5CFD58406A3}"/>
              </a:ext>
            </a:extLst>
          </p:cNvPr>
          <p:cNvSpPr>
            <a:spLocks noGrp="1"/>
          </p:cNvSpPr>
          <p:nvPr>
            <p:ph type="body" sz="quarter" idx="34" hasCustomPrompt="1"/>
          </p:nvPr>
        </p:nvSpPr>
        <p:spPr>
          <a:xfrm>
            <a:off x="6262264" y="3888008"/>
            <a:ext cx="245059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3" name="Text Placeholder 4">
            <a:extLst>
              <a:ext uri="{FF2B5EF4-FFF2-40B4-BE49-F238E27FC236}">
                <a16:creationId xmlns:a16="http://schemas.microsoft.com/office/drawing/2014/main" id="{609747D5-0205-6B45-A635-A61E0D9AD80B}"/>
              </a:ext>
            </a:extLst>
          </p:cNvPr>
          <p:cNvSpPr>
            <a:spLocks noGrp="1"/>
          </p:cNvSpPr>
          <p:nvPr>
            <p:ph type="body" sz="quarter" idx="35" hasCustomPrompt="1"/>
          </p:nvPr>
        </p:nvSpPr>
        <p:spPr>
          <a:xfrm>
            <a:off x="6262264" y="4836701"/>
            <a:ext cx="245059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6" name="Text Placeholder 4">
            <a:extLst>
              <a:ext uri="{FF2B5EF4-FFF2-40B4-BE49-F238E27FC236}">
                <a16:creationId xmlns:a16="http://schemas.microsoft.com/office/drawing/2014/main" id="{ACB1DE3A-8F32-4547-804D-F319CB333E56}"/>
              </a:ext>
            </a:extLst>
          </p:cNvPr>
          <p:cNvSpPr>
            <a:spLocks noGrp="1"/>
          </p:cNvSpPr>
          <p:nvPr>
            <p:ph type="body" sz="quarter" idx="40" hasCustomPrompt="1"/>
          </p:nvPr>
        </p:nvSpPr>
        <p:spPr>
          <a:xfrm>
            <a:off x="9143685" y="3888008"/>
            <a:ext cx="245059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7" name="Text Placeholder 4">
            <a:extLst>
              <a:ext uri="{FF2B5EF4-FFF2-40B4-BE49-F238E27FC236}">
                <a16:creationId xmlns:a16="http://schemas.microsoft.com/office/drawing/2014/main" id="{EB5BFB4A-52B3-764A-8E14-B65B42B3B6A4}"/>
              </a:ext>
            </a:extLst>
          </p:cNvPr>
          <p:cNvSpPr>
            <a:spLocks noGrp="1"/>
          </p:cNvSpPr>
          <p:nvPr>
            <p:ph type="body" sz="quarter" idx="41" hasCustomPrompt="1"/>
          </p:nvPr>
        </p:nvSpPr>
        <p:spPr>
          <a:xfrm>
            <a:off x="9143685" y="4836701"/>
            <a:ext cx="245059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9" name="Text Placeholder 7">
            <a:extLst>
              <a:ext uri="{FF2B5EF4-FFF2-40B4-BE49-F238E27FC236}">
                <a16:creationId xmlns:a16="http://schemas.microsoft.com/office/drawing/2014/main" id="{07CFF8F2-893B-8B43-A656-8B1F9C91F15F}"/>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467F89AE-28CB-7B44-8C10-C6E47DE55AD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4" name="Text Placeholder 28">
            <a:extLst>
              <a:ext uri="{FF2B5EF4-FFF2-40B4-BE49-F238E27FC236}">
                <a16:creationId xmlns:a16="http://schemas.microsoft.com/office/drawing/2014/main" id="{0E88A532-95D0-8346-A0F8-B131B485360F}"/>
              </a:ext>
            </a:extLst>
          </p:cNvPr>
          <p:cNvSpPr>
            <a:spLocks noGrp="1"/>
          </p:cNvSpPr>
          <p:nvPr>
            <p:ph type="body" sz="quarter" idx="15"/>
          </p:nvPr>
        </p:nvSpPr>
        <p:spPr>
          <a:xfrm>
            <a:off x="5826251" y="1164307"/>
            <a:ext cx="539497" cy="0"/>
          </a:xfrm>
          <a:prstGeom prst="rect">
            <a:avLst/>
          </a:prstGeom>
          <a:ln w="25400">
            <a:solidFill>
              <a:schemeClr val="accent1"/>
            </a:solidFill>
          </a:ln>
        </p:spPr>
        <p:txBody>
          <a:bodyPr>
            <a:normAutofit/>
          </a:bodyPr>
          <a:lstStyle>
            <a:lvl1pPr marL="0" indent="0">
              <a:buNone/>
              <a:defRPr sz="1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241102832"/>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Image-4-Support-Icon-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tx1"/>
          </a:solidFill>
          <a:ln w="12700">
            <a:miter lim="400000"/>
          </a:ln>
          <a:extLst>
            <a:ext uri="{C572A759-6A51-4108-AA02-DFA0A04FC94B}">
              <ma14:wrappingTextBoxFlag xmlns="" xmlns:ma14="http://schemas.microsoft.com/office/mac/drawingml/2011/main" val="1"/>
            </a:ext>
          </a:extLst>
        </p:spPr>
        <p:txBody>
          <a:bodyPr wrap="square" anchor="ctr">
            <a:noAutofit/>
          </a:bodyPr>
          <a:lstStyle>
            <a:lvl1pPr marL="0" indent="0" algn="ctr">
              <a:buNone/>
              <a:defRPr sz="1001" b="1" baseline="0">
                <a:solidFill>
                  <a:schemeClr val="bg1"/>
                </a:solidFill>
                <a:latin typeface="Century Gothic" panose="020B0502020202020204" pitchFamily="34" charset="0"/>
              </a:defRPr>
            </a:lvl1pPr>
          </a:lstStyle>
          <a:p>
            <a:r>
              <a:rPr lang="en-US"/>
              <a:t>CLICK ICON TO INSERT IMAGE</a:t>
            </a:r>
            <a:br>
              <a:rPr lang="en-US"/>
            </a:br>
            <a:br>
              <a:rPr lang="en-US"/>
            </a:br>
            <a:endParaRPr lang="en-US"/>
          </a:p>
        </p:txBody>
      </p:sp>
      <p:sp>
        <p:nvSpPr>
          <p:cNvPr id="25" name="Transparency shape">
            <a:extLst>
              <a:ext uri="{FF2B5EF4-FFF2-40B4-BE49-F238E27FC236}">
                <a16:creationId xmlns:a16="http://schemas.microsoft.com/office/drawing/2014/main" id="{F112D258-1DC1-4399-B03A-BD221E5C06D4}"/>
              </a:ext>
            </a:extLst>
          </p:cNvPr>
          <p:cNvSpPr>
            <a:spLocks noGrp="1"/>
          </p:cNvSpPr>
          <p:nvPr>
            <p:ph type="body" sz="quarter" idx="33" hasCustomPrompt="1"/>
          </p:nvPr>
        </p:nvSpPr>
        <p:spPr>
          <a:xfrm>
            <a:off x="0" y="0"/>
            <a:ext cx="12192000" cy="32004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38" name="Text Placeholder 4">
            <a:extLst>
              <a:ext uri="{FF2B5EF4-FFF2-40B4-BE49-F238E27FC236}">
                <a16:creationId xmlns:a16="http://schemas.microsoft.com/office/drawing/2014/main" id="{D10F577B-7AD0-454A-8DBF-2899DE4F0698}"/>
              </a:ext>
            </a:extLst>
          </p:cNvPr>
          <p:cNvSpPr>
            <a:spLocks noGrp="1"/>
          </p:cNvSpPr>
          <p:nvPr>
            <p:ph type="body" sz="quarter" idx="23" hasCustomPrompt="1"/>
          </p:nvPr>
        </p:nvSpPr>
        <p:spPr>
          <a:xfrm>
            <a:off x="6262264" y="4545418"/>
            <a:ext cx="2450592" cy="275795"/>
          </a:xfrm>
          <a:prstGeom prst="rect">
            <a:avLst/>
          </a:prstGeom>
        </p:spPr>
        <p:txBody>
          <a:bodyPr vert="horz" lIns="0" tIns="91440" rIns="0" bIns="91440" rtlCol="0" anchor="ctr">
            <a:noAutofit/>
          </a:bodyPr>
          <a:lstStyle>
            <a:lvl1pPr marL="0" indent="0" algn="ctr">
              <a:buNone/>
              <a:defRPr kumimoji="0" lang="en-US" sz="1400" normalizeH="0">
                <a:solidFill>
                  <a:srgbClr val="2C2E3C"/>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39" name="Text Placeholder 4">
            <a:extLst>
              <a:ext uri="{FF2B5EF4-FFF2-40B4-BE49-F238E27FC236}">
                <a16:creationId xmlns:a16="http://schemas.microsoft.com/office/drawing/2014/main" id="{EF3AAE2F-622E-46B9-B573-8E685BCCCD1E}"/>
              </a:ext>
            </a:extLst>
          </p:cNvPr>
          <p:cNvSpPr>
            <a:spLocks noGrp="1"/>
          </p:cNvSpPr>
          <p:nvPr>
            <p:ph type="body" sz="quarter" idx="24" hasCustomPrompt="1"/>
          </p:nvPr>
        </p:nvSpPr>
        <p:spPr>
          <a:xfrm>
            <a:off x="6262265" y="4836700"/>
            <a:ext cx="2450592" cy="828727"/>
          </a:xfrm>
          <a:prstGeom prst="rect">
            <a:avLst/>
          </a:prstGeom>
        </p:spPr>
        <p:txBody>
          <a:bodyPr lIns="0" tIns="91440" rIns="0" bIns="9144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4" name="Text Placeholder 4">
            <a:extLst>
              <a:ext uri="{FF2B5EF4-FFF2-40B4-BE49-F238E27FC236}">
                <a16:creationId xmlns:a16="http://schemas.microsoft.com/office/drawing/2014/main" id="{31D18C89-AE5E-4920-9DC8-2820A7E09616}"/>
              </a:ext>
            </a:extLst>
          </p:cNvPr>
          <p:cNvSpPr>
            <a:spLocks noGrp="1"/>
          </p:cNvSpPr>
          <p:nvPr>
            <p:ph type="body" sz="quarter" idx="29" hasCustomPrompt="1"/>
          </p:nvPr>
        </p:nvSpPr>
        <p:spPr>
          <a:xfrm>
            <a:off x="1593680" y="983341"/>
            <a:ext cx="9004642" cy="1233719"/>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7" name="Slide Number Placeholder 1">
            <a:extLst>
              <a:ext uri="{FF2B5EF4-FFF2-40B4-BE49-F238E27FC236}">
                <a16:creationId xmlns:a16="http://schemas.microsoft.com/office/drawing/2014/main" id="{94A16216-6F45-204C-B5F7-C7F015FAB651}"/>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20" name="Picture Placeholder 6">
            <a:extLst>
              <a:ext uri="{FF2B5EF4-FFF2-40B4-BE49-F238E27FC236}">
                <a16:creationId xmlns:a16="http://schemas.microsoft.com/office/drawing/2014/main" id="{F3DDAF0B-9355-B242-81BA-327742BF815B}"/>
              </a:ext>
            </a:extLst>
          </p:cNvPr>
          <p:cNvSpPr>
            <a:spLocks noGrp="1"/>
          </p:cNvSpPr>
          <p:nvPr>
            <p:ph type="pic" sz="quarter" idx="35" hasCustomPrompt="1"/>
          </p:nvPr>
        </p:nvSpPr>
        <p:spPr>
          <a:xfrm>
            <a:off x="1435832" y="3834218"/>
            <a:ext cx="685800" cy="685800"/>
          </a:xfrm>
          <a:prstGeom prst="rect">
            <a:avLst/>
          </a:prstGeom>
        </p:spPr>
        <p:txBody>
          <a:bodyPr anchor="ctr">
            <a:normAutofit/>
          </a:bodyPr>
          <a:lstStyle>
            <a:lvl1pPr marL="0" indent="0" algn="ctr">
              <a:buNone/>
              <a:defRPr sz="1201"/>
            </a:lvl1pPr>
          </a:lstStyle>
          <a:p>
            <a:r>
              <a:rPr lang="en-US"/>
              <a:t>Icon</a:t>
            </a:r>
          </a:p>
        </p:txBody>
      </p:sp>
      <p:sp>
        <p:nvSpPr>
          <p:cNvPr id="21" name="Picture Placeholder 6">
            <a:extLst>
              <a:ext uri="{FF2B5EF4-FFF2-40B4-BE49-F238E27FC236}">
                <a16:creationId xmlns:a16="http://schemas.microsoft.com/office/drawing/2014/main" id="{3F92E5F4-D4AC-8A44-9257-4FA664FD1D88}"/>
              </a:ext>
            </a:extLst>
          </p:cNvPr>
          <p:cNvSpPr>
            <a:spLocks noGrp="1"/>
          </p:cNvSpPr>
          <p:nvPr>
            <p:ph type="pic" sz="quarter" idx="36" hasCustomPrompt="1"/>
          </p:nvPr>
        </p:nvSpPr>
        <p:spPr>
          <a:xfrm>
            <a:off x="4295132" y="3834218"/>
            <a:ext cx="685800" cy="685800"/>
          </a:xfrm>
          <a:prstGeom prst="rect">
            <a:avLst/>
          </a:prstGeom>
        </p:spPr>
        <p:txBody>
          <a:bodyPr anchor="ctr">
            <a:normAutofit/>
          </a:bodyPr>
          <a:lstStyle>
            <a:lvl1pPr marL="0" indent="0" algn="ctr">
              <a:buNone/>
              <a:defRPr sz="1201"/>
            </a:lvl1pPr>
          </a:lstStyle>
          <a:p>
            <a:r>
              <a:rPr lang="en-US"/>
              <a:t>Icon</a:t>
            </a:r>
          </a:p>
        </p:txBody>
      </p:sp>
      <p:sp>
        <p:nvSpPr>
          <p:cNvPr id="22" name="Picture Placeholder 6">
            <a:extLst>
              <a:ext uri="{FF2B5EF4-FFF2-40B4-BE49-F238E27FC236}">
                <a16:creationId xmlns:a16="http://schemas.microsoft.com/office/drawing/2014/main" id="{FDA0D31C-6EA4-E74A-B6B2-C9B53033DB33}"/>
              </a:ext>
            </a:extLst>
          </p:cNvPr>
          <p:cNvSpPr>
            <a:spLocks noGrp="1"/>
          </p:cNvSpPr>
          <p:nvPr>
            <p:ph type="pic" sz="quarter" idx="37" hasCustomPrompt="1"/>
          </p:nvPr>
        </p:nvSpPr>
        <p:spPr>
          <a:xfrm>
            <a:off x="7144660" y="3834218"/>
            <a:ext cx="685800" cy="685800"/>
          </a:xfrm>
          <a:prstGeom prst="rect">
            <a:avLst/>
          </a:prstGeom>
        </p:spPr>
        <p:txBody>
          <a:bodyPr anchor="ctr">
            <a:normAutofit/>
          </a:bodyPr>
          <a:lstStyle>
            <a:lvl1pPr marL="0" indent="0" algn="ctr">
              <a:buNone/>
              <a:defRPr sz="1201"/>
            </a:lvl1pPr>
          </a:lstStyle>
          <a:p>
            <a:r>
              <a:rPr lang="en-US"/>
              <a:t>Icon</a:t>
            </a:r>
          </a:p>
        </p:txBody>
      </p:sp>
      <p:sp>
        <p:nvSpPr>
          <p:cNvPr id="23" name="Picture Placeholder 6">
            <a:extLst>
              <a:ext uri="{FF2B5EF4-FFF2-40B4-BE49-F238E27FC236}">
                <a16:creationId xmlns:a16="http://schemas.microsoft.com/office/drawing/2014/main" id="{3FDA1D3D-FD13-3345-8F81-425EA712068D}"/>
              </a:ext>
            </a:extLst>
          </p:cNvPr>
          <p:cNvSpPr>
            <a:spLocks noGrp="1"/>
          </p:cNvSpPr>
          <p:nvPr>
            <p:ph type="pic" sz="quarter" idx="38" hasCustomPrompt="1"/>
          </p:nvPr>
        </p:nvSpPr>
        <p:spPr>
          <a:xfrm>
            <a:off x="10026081" y="3834218"/>
            <a:ext cx="685800" cy="685800"/>
          </a:xfrm>
          <a:prstGeom prst="rect">
            <a:avLst/>
          </a:prstGeom>
        </p:spPr>
        <p:txBody>
          <a:bodyPr anchor="ctr">
            <a:normAutofit/>
          </a:bodyPr>
          <a:lstStyle>
            <a:lvl1pPr marL="0" indent="0" algn="ctr">
              <a:buNone/>
              <a:defRPr sz="1201"/>
            </a:lvl1pPr>
          </a:lstStyle>
          <a:p>
            <a:r>
              <a:rPr lang="en-US"/>
              <a:t>Icon</a:t>
            </a:r>
          </a:p>
        </p:txBody>
      </p:sp>
      <p:sp>
        <p:nvSpPr>
          <p:cNvPr id="26" name="Text Placeholder 4">
            <a:extLst>
              <a:ext uri="{FF2B5EF4-FFF2-40B4-BE49-F238E27FC236}">
                <a16:creationId xmlns:a16="http://schemas.microsoft.com/office/drawing/2014/main" id="{B350ED56-04D8-2E43-8447-88D2B4C3BCCD}"/>
              </a:ext>
            </a:extLst>
          </p:cNvPr>
          <p:cNvSpPr>
            <a:spLocks noGrp="1"/>
          </p:cNvSpPr>
          <p:nvPr>
            <p:ph type="body" sz="quarter" idx="39" hasCustomPrompt="1"/>
          </p:nvPr>
        </p:nvSpPr>
        <p:spPr>
          <a:xfrm>
            <a:off x="9143685" y="4545418"/>
            <a:ext cx="2450592" cy="275795"/>
          </a:xfrm>
          <a:prstGeom prst="rect">
            <a:avLst/>
          </a:prstGeom>
        </p:spPr>
        <p:txBody>
          <a:bodyPr vert="horz" lIns="0" tIns="91440" rIns="0" bIns="91440" rtlCol="0" anchor="ctr">
            <a:noAutofit/>
          </a:bodyPr>
          <a:lstStyle>
            <a:lvl1pPr marL="0" indent="0" algn="ctr">
              <a:buNone/>
              <a:defRPr kumimoji="0" lang="en-US" sz="1400" normalizeH="0">
                <a:solidFill>
                  <a:srgbClr val="2C2E3C"/>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27" name="Text Placeholder 4">
            <a:extLst>
              <a:ext uri="{FF2B5EF4-FFF2-40B4-BE49-F238E27FC236}">
                <a16:creationId xmlns:a16="http://schemas.microsoft.com/office/drawing/2014/main" id="{437E22A5-4592-BD4D-99AE-CB3724BDD833}"/>
              </a:ext>
            </a:extLst>
          </p:cNvPr>
          <p:cNvSpPr>
            <a:spLocks noGrp="1"/>
          </p:cNvSpPr>
          <p:nvPr>
            <p:ph type="body" sz="quarter" idx="40" hasCustomPrompt="1"/>
          </p:nvPr>
        </p:nvSpPr>
        <p:spPr>
          <a:xfrm>
            <a:off x="9143686" y="4836700"/>
            <a:ext cx="2450592" cy="828727"/>
          </a:xfrm>
          <a:prstGeom prst="rect">
            <a:avLst/>
          </a:prstGeom>
        </p:spPr>
        <p:txBody>
          <a:bodyPr lIns="0" tIns="91440" rIns="0" bIns="9144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96000916-1CA8-5841-ADCE-1E58E112ADA2}"/>
              </a:ext>
            </a:extLst>
          </p:cNvPr>
          <p:cNvSpPr>
            <a:spLocks noGrp="1"/>
          </p:cNvSpPr>
          <p:nvPr>
            <p:ph type="body" sz="quarter" idx="41" hasCustomPrompt="1"/>
          </p:nvPr>
        </p:nvSpPr>
        <p:spPr>
          <a:xfrm>
            <a:off x="3412736" y="4545418"/>
            <a:ext cx="2450592" cy="275795"/>
          </a:xfrm>
          <a:prstGeom prst="rect">
            <a:avLst/>
          </a:prstGeom>
        </p:spPr>
        <p:txBody>
          <a:bodyPr vert="horz" lIns="0" tIns="91440" rIns="0" bIns="91440" rtlCol="0" anchor="ctr">
            <a:noAutofit/>
          </a:bodyPr>
          <a:lstStyle>
            <a:lvl1pPr marL="0" indent="0" algn="ctr">
              <a:buNone/>
              <a:defRPr kumimoji="0" lang="en-US" sz="1400" normalizeH="0">
                <a:solidFill>
                  <a:srgbClr val="2C2E3C"/>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29" name="Text Placeholder 4">
            <a:extLst>
              <a:ext uri="{FF2B5EF4-FFF2-40B4-BE49-F238E27FC236}">
                <a16:creationId xmlns:a16="http://schemas.microsoft.com/office/drawing/2014/main" id="{3DF8F105-D8D0-DD45-9AAC-042D9F862E52}"/>
              </a:ext>
            </a:extLst>
          </p:cNvPr>
          <p:cNvSpPr>
            <a:spLocks noGrp="1"/>
          </p:cNvSpPr>
          <p:nvPr>
            <p:ph type="body" sz="quarter" idx="42" hasCustomPrompt="1"/>
          </p:nvPr>
        </p:nvSpPr>
        <p:spPr>
          <a:xfrm>
            <a:off x="3412737" y="4836700"/>
            <a:ext cx="2450592" cy="828727"/>
          </a:xfrm>
          <a:prstGeom prst="rect">
            <a:avLst/>
          </a:prstGeom>
        </p:spPr>
        <p:txBody>
          <a:bodyPr lIns="0" tIns="91440" rIns="0" bIns="9144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30" name="Text Placeholder 4">
            <a:extLst>
              <a:ext uri="{FF2B5EF4-FFF2-40B4-BE49-F238E27FC236}">
                <a16:creationId xmlns:a16="http://schemas.microsoft.com/office/drawing/2014/main" id="{2A049845-038E-AA42-91AA-040594E0BF7B}"/>
              </a:ext>
            </a:extLst>
          </p:cNvPr>
          <p:cNvSpPr>
            <a:spLocks noGrp="1"/>
          </p:cNvSpPr>
          <p:nvPr>
            <p:ph type="body" sz="quarter" idx="43" hasCustomPrompt="1"/>
          </p:nvPr>
        </p:nvSpPr>
        <p:spPr>
          <a:xfrm>
            <a:off x="553436" y="4545418"/>
            <a:ext cx="2450592" cy="275795"/>
          </a:xfrm>
          <a:prstGeom prst="rect">
            <a:avLst/>
          </a:prstGeom>
        </p:spPr>
        <p:txBody>
          <a:bodyPr vert="horz" lIns="0" tIns="91440" rIns="0" bIns="91440" rtlCol="0" anchor="ctr">
            <a:noAutofit/>
          </a:bodyPr>
          <a:lstStyle>
            <a:lvl1pPr marL="0" indent="0" algn="ctr">
              <a:buNone/>
              <a:defRPr kumimoji="0" lang="en-US" sz="1400" normalizeH="0">
                <a:solidFill>
                  <a:srgbClr val="2C2E3C"/>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34" name="Text Placeholder 4">
            <a:extLst>
              <a:ext uri="{FF2B5EF4-FFF2-40B4-BE49-F238E27FC236}">
                <a16:creationId xmlns:a16="http://schemas.microsoft.com/office/drawing/2014/main" id="{0C522170-9A5D-FA4F-8318-5E684564D426}"/>
              </a:ext>
            </a:extLst>
          </p:cNvPr>
          <p:cNvSpPr>
            <a:spLocks noGrp="1"/>
          </p:cNvSpPr>
          <p:nvPr>
            <p:ph type="body" sz="quarter" idx="44" hasCustomPrompt="1"/>
          </p:nvPr>
        </p:nvSpPr>
        <p:spPr>
          <a:xfrm>
            <a:off x="553437" y="4836700"/>
            <a:ext cx="2450592" cy="828727"/>
          </a:xfrm>
          <a:prstGeom prst="rect">
            <a:avLst/>
          </a:prstGeom>
        </p:spPr>
        <p:txBody>
          <a:bodyPr lIns="0" tIns="91440" rIns="0" bIns="9144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5" name="Line">
            <a:extLst>
              <a:ext uri="{FF2B5EF4-FFF2-40B4-BE49-F238E27FC236}">
                <a16:creationId xmlns:a16="http://schemas.microsoft.com/office/drawing/2014/main" id="{5A30945D-F340-EA41-AE9D-5AF0A7EE9473}"/>
              </a:ext>
            </a:extLst>
          </p:cNvPr>
          <p:cNvSpPr/>
          <p:nvPr userDrawn="1"/>
        </p:nvSpPr>
        <p:spPr>
          <a:xfrm>
            <a:off x="8939637"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46" name="Line">
            <a:extLst>
              <a:ext uri="{FF2B5EF4-FFF2-40B4-BE49-F238E27FC236}">
                <a16:creationId xmlns:a16="http://schemas.microsoft.com/office/drawing/2014/main" id="{34C56845-7E4A-6846-BC8F-614D5FB5BFF5}"/>
              </a:ext>
            </a:extLst>
          </p:cNvPr>
          <p:cNvSpPr/>
          <p:nvPr userDrawn="1"/>
        </p:nvSpPr>
        <p:spPr>
          <a:xfrm>
            <a:off x="6071559"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47" name="Line">
            <a:extLst>
              <a:ext uri="{FF2B5EF4-FFF2-40B4-BE49-F238E27FC236}">
                <a16:creationId xmlns:a16="http://schemas.microsoft.com/office/drawing/2014/main" id="{C9B01868-E2A6-0249-B5A8-A08DBF41DA43}"/>
              </a:ext>
            </a:extLst>
          </p:cNvPr>
          <p:cNvSpPr/>
          <p:nvPr userDrawn="1"/>
        </p:nvSpPr>
        <p:spPr>
          <a:xfrm flipH="1">
            <a:off x="3217422"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24" name="Text Placeholder 7">
            <a:extLst>
              <a:ext uri="{FF2B5EF4-FFF2-40B4-BE49-F238E27FC236}">
                <a16:creationId xmlns:a16="http://schemas.microsoft.com/office/drawing/2014/main" id="{A4AC0340-8D6B-234E-A9A7-7DC4437C89C1}"/>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31" name="Text Placeholder 28">
            <a:extLst>
              <a:ext uri="{FF2B5EF4-FFF2-40B4-BE49-F238E27FC236}">
                <a16:creationId xmlns:a16="http://schemas.microsoft.com/office/drawing/2014/main" id="{44F7BEF3-C779-4D45-A41F-75DBBF3100BE}"/>
              </a:ext>
            </a:extLst>
          </p:cNvPr>
          <p:cNvSpPr>
            <a:spLocks noGrp="1"/>
          </p:cNvSpPr>
          <p:nvPr>
            <p:ph type="body" sz="quarter" idx="15"/>
          </p:nvPr>
        </p:nvSpPr>
        <p:spPr>
          <a:xfrm>
            <a:off x="5826251" y="1164307"/>
            <a:ext cx="539497" cy="0"/>
          </a:xfrm>
          <a:prstGeom prst="rect">
            <a:avLst/>
          </a:prstGeom>
          <a:ln w="25400">
            <a:solidFill>
              <a:schemeClr val="accent1"/>
            </a:solidFill>
          </a:ln>
        </p:spPr>
        <p:txBody>
          <a:bodyPr>
            <a:normAutofit/>
          </a:bodyPr>
          <a:lstStyle>
            <a:lvl1pPr marL="0" indent="0">
              <a:buNone/>
              <a:defRPr sz="1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125103112"/>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cons-Before-After-4-Support-Content">
    <p:spTree>
      <p:nvGrpSpPr>
        <p:cNvPr id="1" name=""/>
        <p:cNvGrpSpPr/>
        <p:nvPr/>
      </p:nvGrpSpPr>
      <p:grpSpPr>
        <a:xfrm>
          <a:off x="0" y="0"/>
          <a:ext cx="0" cy="0"/>
          <a:chOff x="0" y="0"/>
          <a:chExt cx="0" cy="0"/>
        </a:xfrm>
      </p:grpSpPr>
      <p:sp>
        <p:nvSpPr>
          <p:cNvPr id="31" name="Line">
            <a:extLst>
              <a:ext uri="{FF2B5EF4-FFF2-40B4-BE49-F238E27FC236}">
                <a16:creationId xmlns:a16="http://schemas.microsoft.com/office/drawing/2014/main" id="{B43E1168-67BC-43AD-9C81-5CC8803E1FFA}"/>
              </a:ext>
            </a:extLst>
          </p:cNvPr>
          <p:cNvSpPr/>
          <p:nvPr userDrawn="1"/>
        </p:nvSpPr>
        <p:spPr>
          <a:xfrm>
            <a:off x="8960903"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2" name="Line">
            <a:extLst>
              <a:ext uri="{FF2B5EF4-FFF2-40B4-BE49-F238E27FC236}">
                <a16:creationId xmlns:a16="http://schemas.microsoft.com/office/drawing/2014/main" id="{16D66A1E-248F-4A12-AA46-F631F35828FA}"/>
              </a:ext>
            </a:extLst>
          </p:cNvPr>
          <p:cNvSpPr/>
          <p:nvPr userDrawn="1"/>
        </p:nvSpPr>
        <p:spPr>
          <a:xfrm>
            <a:off x="6092825" y="388800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3" name="Line">
            <a:extLst>
              <a:ext uri="{FF2B5EF4-FFF2-40B4-BE49-F238E27FC236}">
                <a16:creationId xmlns:a16="http://schemas.microsoft.com/office/drawing/2014/main" id="{5777885A-8830-469F-8AF8-D8AD54431FBA}"/>
              </a:ext>
            </a:extLst>
          </p:cNvPr>
          <p:cNvSpPr/>
          <p:nvPr userDrawn="1"/>
        </p:nvSpPr>
        <p:spPr>
          <a:xfrm flipH="1">
            <a:off x="3228055"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6" name="Text Placeholder 4">
            <a:extLst>
              <a:ext uri="{FF2B5EF4-FFF2-40B4-BE49-F238E27FC236}">
                <a16:creationId xmlns:a16="http://schemas.microsoft.com/office/drawing/2014/main" id="{B89BC707-E4F1-40A1-886A-26F0089987F3}"/>
              </a:ext>
            </a:extLst>
          </p:cNvPr>
          <p:cNvSpPr>
            <a:spLocks noGrp="1"/>
          </p:cNvSpPr>
          <p:nvPr>
            <p:ph type="body" sz="quarter" idx="21" hasCustomPrompt="1"/>
          </p:nvPr>
        </p:nvSpPr>
        <p:spPr>
          <a:xfrm>
            <a:off x="9469995" y="457640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37" name="Text Placeholder 4">
            <a:extLst>
              <a:ext uri="{FF2B5EF4-FFF2-40B4-BE49-F238E27FC236}">
                <a16:creationId xmlns:a16="http://schemas.microsoft.com/office/drawing/2014/main" id="{6CDB3565-0DE0-4E14-A2F2-EBE38B4AD04A}"/>
              </a:ext>
            </a:extLst>
          </p:cNvPr>
          <p:cNvSpPr>
            <a:spLocks noGrp="1"/>
          </p:cNvSpPr>
          <p:nvPr>
            <p:ph type="body" sz="quarter" idx="22" hasCustomPrompt="1"/>
          </p:nvPr>
        </p:nvSpPr>
        <p:spPr>
          <a:xfrm>
            <a:off x="9256069"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38" name="Text Placeholder 4">
            <a:extLst>
              <a:ext uri="{FF2B5EF4-FFF2-40B4-BE49-F238E27FC236}">
                <a16:creationId xmlns:a16="http://schemas.microsoft.com/office/drawing/2014/main" id="{D10F577B-7AD0-454A-8DBF-2899DE4F0698}"/>
              </a:ext>
            </a:extLst>
          </p:cNvPr>
          <p:cNvSpPr>
            <a:spLocks noGrp="1"/>
          </p:cNvSpPr>
          <p:nvPr>
            <p:ph type="body" sz="quarter" idx="23" hasCustomPrompt="1"/>
          </p:nvPr>
        </p:nvSpPr>
        <p:spPr>
          <a:xfrm>
            <a:off x="6587565" y="457640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39" name="Text Placeholder 4">
            <a:extLst>
              <a:ext uri="{FF2B5EF4-FFF2-40B4-BE49-F238E27FC236}">
                <a16:creationId xmlns:a16="http://schemas.microsoft.com/office/drawing/2014/main" id="{EF3AAE2F-622E-46B9-B573-8E685BCCCD1E}"/>
              </a:ext>
            </a:extLst>
          </p:cNvPr>
          <p:cNvSpPr>
            <a:spLocks noGrp="1"/>
          </p:cNvSpPr>
          <p:nvPr>
            <p:ph type="body" sz="quarter" idx="24" hasCustomPrompt="1"/>
          </p:nvPr>
        </p:nvSpPr>
        <p:spPr>
          <a:xfrm>
            <a:off x="6373639"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0" name="Text Placeholder 4">
            <a:extLst>
              <a:ext uri="{FF2B5EF4-FFF2-40B4-BE49-F238E27FC236}">
                <a16:creationId xmlns:a16="http://schemas.microsoft.com/office/drawing/2014/main" id="{4480D7E3-2F27-4C80-912B-CC17DE0A624E}"/>
              </a:ext>
            </a:extLst>
          </p:cNvPr>
          <p:cNvSpPr>
            <a:spLocks noGrp="1"/>
          </p:cNvSpPr>
          <p:nvPr>
            <p:ph type="body" sz="quarter" idx="25" hasCustomPrompt="1"/>
          </p:nvPr>
        </p:nvSpPr>
        <p:spPr>
          <a:xfrm>
            <a:off x="3728947" y="457640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41" name="Text Placeholder 4">
            <a:extLst>
              <a:ext uri="{FF2B5EF4-FFF2-40B4-BE49-F238E27FC236}">
                <a16:creationId xmlns:a16="http://schemas.microsoft.com/office/drawing/2014/main" id="{1D6F8129-B377-4718-96B5-268B4C366812}"/>
              </a:ext>
            </a:extLst>
          </p:cNvPr>
          <p:cNvSpPr>
            <a:spLocks noGrp="1"/>
          </p:cNvSpPr>
          <p:nvPr>
            <p:ph type="body" sz="quarter" idx="26" hasCustomPrompt="1"/>
          </p:nvPr>
        </p:nvSpPr>
        <p:spPr>
          <a:xfrm>
            <a:off x="3515021"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2" name="Text Placeholder 4">
            <a:extLst>
              <a:ext uri="{FF2B5EF4-FFF2-40B4-BE49-F238E27FC236}">
                <a16:creationId xmlns:a16="http://schemas.microsoft.com/office/drawing/2014/main" id="{F00BE6D0-CD00-4C5B-9B06-EC1E038B0CC1}"/>
              </a:ext>
            </a:extLst>
          </p:cNvPr>
          <p:cNvSpPr>
            <a:spLocks noGrp="1"/>
          </p:cNvSpPr>
          <p:nvPr>
            <p:ph type="body" sz="quarter" idx="27" hasCustomPrompt="1"/>
          </p:nvPr>
        </p:nvSpPr>
        <p:spPr>
          <a:xfrm>
            <a:off x="859217" y="457640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43" name="Text Placeholder 4">
            <a:extLst>
              <a:ext uri="{FF2B5EF4-FFF2-40B4-BE49-F238E27FC236}">
                <a16:creationId xmlns:a16="http://schemas.microsoft.com/office/drawing/2014/main" id="{B619D09D-FF0A-4A7A-A339-10007E4CEECA}"/>
              </a:ext>
            </a:extLst>
          </p:cNvPr>
          <p:cNvSpPr>
            <a:spLocks noGrp="1"/>
          </p:cNvSpPr>
          <p:nvPr>
            <p:ph type="body" sz="quarter" idx="28" hasCustomPrompt="1"/>
          </p:nvPr>
        </p:nvSpPr>
        <p:spPr>
          <a:xfrm>
            <a:off x="645291"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Line">
            <a:extLst>
              <a:ext uri="{FF2B5EF4-FFF2-40B4-BE49-F238E27FC236}">
                <a16:creationId xmlns:a16="http://schemas.microsoft.com/office/drawing/2014/main" id="{DE6D454F-CC08-F248-A5C5-09ED0DC29EE1}"/>
              </a:ext>
            </a:extLst>
          </p:cNvPr>
          <p:cNvSpPr/>
          <p:nvPr userDrawn="1"/>
        </p:nvSpPr>
        <p:spPr>
          <a:xfrm>
            <a:off x="8960903"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18" name="Line">
            <a:extLst>
              <a:ext uri="{FF2B5EF4-FFF2-40B4-BE49-F238E27FC236}">
                <a16:creationId xmlns:a16="http://schemas.microsoft.com/office/drawing/2014/main" id="{4070123C-B827-F148-B86C-EF00C292553A}"/>
              </a:ext>
            </a:extLst>
          </p:cNvPr>
          <p:cNvSpPr/>
          <p:nvPr userDrawn="1"/>
        </p:nvSpPr>
        <p:spPr>
          <a:xfrm>
            <a:off x="6092825" y="113899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0" name="Line">
            <a:extLst>
              <a:ext uri="{FF2B5EF4-FFF2-40B4-BE49-F238E27FC236}">
                <a16:creationId xmlns:a16="http://schemas.microsoft.com/office/drawing/2014/main" id="{E772A8E4-5F7E-3941-A87D-C553CA6B9F39}"/>
              </a:ext>
            </a:extLst>
          </p:cNvPr>
          <p:cNvSpPr/>
          <p:nvPr userDrawn="1"/>
        </p:nvSpPr>
        <p:spPr>
          <a:xfrm flipH="1">
            <a:off x="3228055"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1" name="Text Placeholder 4">
            <a:extLst>
              <a:ext uri="{FF2B5EF4-FFF2-40B4-BE49-F238E27FC236}">
                <a16:creationId xmlns:a16="http://schemas.microsoft.com/office/drawing/2014/main" id="{9A98987C-688D-A84F-8F36-94095AE0AF1B}"/>
              </a:ext>
            </a:extLst>
          </p:cNvPr>
          <p:cNvSpPr>
            <a:spLocks noGrp="1"/>
          </p:cNvSpPr>
          <p:nvPr>
            <p:ph type="body" sz="quarter" idx="29" hasCustomPrompt="1"/>
          </p:nvPr>
        </p:nvSpPr>
        <p:spPr>
          <a:xfrm>
            <a:off x="9469995" y="182739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2" name="Text Placeholder 4">
            <a:extLst>
              <a:ext uri="{FF2B5EF4-FFF2-40B4-BE49-F238E27FC236}">
                <a16:creationId xmlns:a16="http://schemas.microsoft.com/office/drawing/2014/main" id="{1B9E7D59-C49B-F147-8BAD-51A0D0F6B5FF}"/>
              </a:ext>
            </a:extLst>
          </p:cNvPr>
          <p:cNvSpPr>
            <a:spLocks noGrp="1"/>
          </p:cNvSpPr>
          <p:nvPr>
            <p:ph type="body" sz="quarter" idx="30" hasCustomPrompt="1"/>
          </p:nvPr>
        </p:nvSpPr>
        <p:spPr>
          <a:xfrm>
            <a:off x="9256069"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3" name="Text Placeholder 4">
            <a:extLst>
              <a:ext uri="{FF2B5EF4-FFF2-40B4-BE49-F238E27FC236}">
                <a16:creationId xmlns:a16="http://schemas.microsoft.com/office/drawing/2014/main" id="{A6E15ED1-A3C4-AF4D-B27D-65B03604E1BC}"/>
              </a:ext>
            </a:extLst>
          </p:cNvPr>
          <p:cNvSpPr>
            <a:spLocks noGrp="1"/>
          </p:cNvSpPr>
          <p:nvPr>
            <p:ph type="body" sz="quarter" idx="31" hasCustomPrompt="1"/>
          </p:nvPr>
        </p:nvSpPr>
        <p:spPr>
          <a:xfrm>
            <a:off x="6587565" y="182739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4" name="Text Placeholder 4">
            <a:extLst>
              <a:ext uri="{FF2B5EF4-FFF2-40B4-BE49-F238E27FC236}">
                <a16:creationId xmlns:a16="http://schemas.microsoft.com/office/drawing/2014/main" id="{99F68CC4-C31D-6E4D-9CD7-8970C8F44A5F}"/>
              </a:ext>
            </a:extLst>
          </p:cNvPr>
          <p:cNvSpPr>
            <a:spLocks noGrp="1"/>
          </p:cNvSpPr>
          <p:nvPr>
            <p:ph type="body" sz="quarter" idx="32" hasCustomPrompt="1"/>
          </p:nvPr>
        </p:nvSpPr>
        <p:spPr>
          <a:xfrm>
            <a:off x="6373639"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6" name="Text Placeholder 4">
            <a:extLst>
              <a:ext uri="{FF2B5EF4-FFF2-40B4-BE49-F238E27FC236}">
                <a16:creationId xmlns:a16="http://schemas.microsoft.com/office/drawing/2014/main" id="{94CAAF62-6F61-2E4D-A69D-B53767CBE8A0}"/>
              </a:ext>
            </a:extLst>
          </p:cNvPr>
          <p:cNvSpPr>
            <a:spLocks noGrp="1"/>
          </p:cNvSpPr>
          <p:nvPr>
            <p:ph type="body" sz="quarter" idx="33" hasCustomPrompt="1"/>
          </p:nvPr>
        </p:nvSpPr>
        <p:spPr>
          <a:xfrm>
            <a:off x="3728947" y="182739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7" name="Text Placeholder 4">
            <a:extLst>
              <a:ext uri="{FF2B5EF4-FFF2-40B4-BE49-F238E27FC236}">
                <a16:creationId xmlns:a16="http://schemas.microsoft.com/office/drawing/2014/main" id="{B61DCD6F-4CDA-DD4E-A60C-83087C814486}"/>
              </a:ext>
            </a:extLst>
          </p:cNvPr>
          <p:cNvSpPr>
            <a:spLocks noGrp="1"/>
          </p:cNvSpPr>
          <p:nvPr>
            <p:ph type="body" sz="quarter" idx="34" hasCustomPrompt="1"/>
          </p:nvPr>
        </p:nvSpPr>
        <p:spPr>
          <a:xfrm>
            <a:off x="3515021"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9CB0C314-5CD0-EB4F-9756-F9862F046DE6}"/>
              </a:ext>
            </a:extLst>
          </p:cNvPr>
          <p:cNvSpPr>
            <a:spLocks noGrp="1"/>
          </p:cNvSpPr>
          <p:nvPr>
            <p:ph type="body" sz="quarter" idx="35" hasCustomPrompt="1"/>
          </p:nvPr>
        </p:nvSpPr>
        <p:spPr>
          <a:xfrm>
            <a:off x="859217" y="182739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9" name="Text Placeholder 4">
            <a:extLst>
              <a:ext uri="{FF2B5EF4-FFF2-40B4-BE49-F238E27FC236}">
                <a16:creationId xmlns:a16="http://schemas.microsoft.com/office/drawing/2014/main" id="{2ADA4D96-3F7B-BB49-B7A3-380EF65D1D09}"/>
              </a:ext>
            </a:extLst>
          </p:cNvPr>
          <p:cNvSpPr>
            <a:spLocks noGrp="1"/>
          </p:cNvSpPr>
          <p:nvPr>
            <p:ph type="body" sz="quarter" idx="36" hasCustomPrompt="1"/>
          </p:nvPr>
        </p:nvSpPr>
        <p:spPr>
          <a:xfrm>
            <a:off x="645291"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cxnSp>
        <p:nvCxnSpPr>
          <p:cNvPr id="3" name="Straight Connector 2">
            <a:extLst>
              <a:ext uri="{FF2B5EF4-FFF2-40B4-BE49-F238E27FC236}">
                <a16:creationId xmlns:a16="http://schemas.microsoft.com/office/drawing/2014/main" id="{271BFDC3-056A-7D4D-99BA-FDB30F283DFA}"/>
              </a:ext>
            </a:extLst>
          </p:cNvPr>
          <p:cNvCxnSpPr/>
          <p:nvPr userDrawn="1"/>
        </p:nvCxnSpPr>
        <p:spPr>
          <a:xfrm>
            <a:off x="381001" y="3429000"/>
            <a:ext cx="11430000" cy="0"/>
          </a:xfrm>
          <a:prstGeom prst="line">
            <a:avLst/>
          </a:prstGeom>
          <a:noFill/>
          <a:ln w="2540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34" name="Slide Number Placeholder 1">
            <a:extLst>
              <a:ext uri="{FF2B5EF4-FFF2-40B4-BE49-F238E27FC236}">
                <a16:creationId xmlns:a16="http://schemas.microsoft.com/office/drawing/2014/main" id="{D610A650-5FFA-1644-8E57-EE04AD6663B6}"/>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35" name="Picture Placeholder 6">
            <a:extLst>
              <a:ext uri="{FF2B5EF4-FFF2-40B4-BE49-F238E27FC236}">
                <a16:creationId xmlns:a16="http://schemas.microsoft.com/office/drawing/2014/main" id="{C2D56ABF-1C4A-3E48-88B9-D0A19EB361F7}"/>
              </a:ext>
            </a:extLst>
          </p:cNvPr>
          <p:cNvSpPr>
            <a:spLocks noGrp="1"/>
          </p:cNvSpPr>
          <p:nvPr>
            <p:ph type="pic" sz="quarter" idx="53" hasCustomPrompt="1"/>
          </p:nvPr>
        </p:nvSpPr>
        <p:spPr>
          <a:xfrm>
            <a:off x="1435832" y="1110423"/>
            <a:ext cx="685800" cy="685800"/>
          </a:xfrm>
          <a:prstGeom prst="rect">
            <a:avLst/>
          </a:prstGeom>
        </p:spPr>
        <p:txBody>
          <a:bodyPr anchor="ctr">
            <a:normAutofit/>
          </a:bodyPr>
          <a:lstStyle>
            <a:lvl1pPr marL="0" indent="0" algn="ctr">
              <a:buNone/>
              <a:defRPr sz="1201"/>
            </a:lvl1pPr>
          </a:lstStyle>
          <a:p>
            <a:r>
              <a:rPr lang="en-US"/>
              <a:t>Icon</a:t>
            </a:r>
          </a:p>
        </p:txBody>
      </p:sp>
      <p:sp>
        <p:nvSpPr>
          <p:cNvPr id="44" name="Picture Placeholder 6">
            <a:extLst>
              <a:ext uri="{FF2B5EF4-FFF2-40B4-BE49-F238E27FC236}">
                <a16:creationId xmlns:a16="http://schemas.microsoft.com/office/drawing/2014/main" id="{0BAC93F5-14FC-FA49-84FB-747F7D5C84E8}"/>
              </a:ext>
            </a:extLst>
          </p:cNvPr>
          <p:cNvSpPr>
            <a:spLocks noGrp="1"/>
          </p:cNvSpPr>
          <p:nvPr>
            <p:ph type="pic" sz="quarter" idx="54" hasCustomPrompt="1"/>
          </p:nvPr>
        </p:nvSpPr>
        <p:spPr>
          <a:xfrm>
            <a:off x="4295132" y="1110423"/>
            <a:ext cx="685800" cy="685800"/>
          </a:xfrm>
          <a:prstGeom prst="rect">
            <a:avLst/>
          </a:prstGeom>
        </p:spPr>
        <p:txBody>
          <a:bodyPr anchor="ctr">
            <a:normAutofit/>
          </a:bodyPr>
          <a:lstStyle>
            <a:lvl1pPr marL="0" indent="0" algn="ctr">
              <a:buNone/>
              <a:defRPr sz="1201"/>
            </a:lvl1pPr>
          </a:lstStyle>
          <a:p>
            <a:r>
              <a:rPr lang="en-US"/>
              <a:t>Icon</a:t>
            </a:r>
          </a:p>
        </p:txBody>
      </p:sp>
      <p:sp>
        <p:nvSpPr>
          <p:cNvPr id="45" name="Picture Placeholder 6">
            <a:extLst>
              <a:ext uri="{FF2B5EF4-FFF2-40B4-BE49-F238E27FC236}">
                <a16:creationId xmlns:a16="http://schemas.microsoft.com/office/drawing/2014/main" id="{C3FC684C-5404-8B4A-B14D-F6946EFE6D0F}"/>
              </a:ext>
            </a:extLst>
          </p:cNvPr>
          <p:cNvSpPr>
            <a:spLocks noGrp="1"/>
          </p:cNvSpPr>
          <p:nvPr>
            <p:ph type="pic" sz="quarter" idx="37" hasCustomPrompt="1"/>
          </p:nvPr>
        </p:nvSpPr>
        <p:spPr>
          <a:xfrm>
            <a:off x="7144660" y="1110423"/>
            <a:ext cx="685800" cy="685800"/>
          </a:xfrm>
          <a:prstGeom prst="rect">
            <a:avLst/>
          </a:prstGeom>
        </p:spPr>
        <p:txBody>
          <a:bodyPr anchor="ctr">
            <a:normAutofit/>
          </a:bodyPr>
          <a:lstStyle>
            <a:lvl1pPr marL="0" indent="0" algn="ctr">
              <a:buNone/>
              <a:defRPr sz="1201"/>
            </a:lvl1pPr>
          </a:lstStyle>
          <a:p>
            <a:r>
              <a:rPr lang="en-US"/>
              <a:t>Icon</a:t>
            </a:r>
          </a:p>
        </p:txBody>
      </p:sp>
      <p:sp>
        <p:nvSpPr>
          <p:cNvPr id="46" name="Picture Placeholder 6">
            <a:extLst>
              <a:ext uri="{FF2B5EF4-FFF2-40B4-BE49-F238E27FC236}">
                <a16:creationId xmlns:a16="http://schemas.microsoft.com/office/drawing/2014/main" id="{CA2F58F7-8459-7742-A0DD-25AC66F6AABB}"/>
              </a:ext>
            </a:extLst>
          </p:cNvPr>
          <p:cNvSpPr>
            <a:spLocks noGrp="1"/>
          </p:cNvSpPr>
          <p:nvPr>
            <p:ph type="pic" sz="quarter" idx="38" hasCustomPrompt="1"/>
          </p:nvPr>
        </p:nvSpPr>
        <p:spPr>
          <a:xfrm>
            <a:off x="10026081" y="1110423"/>
            <a:ext cx="685800" cy="685800"/>
          </a:xfrm>
          <a:prstGeom prst="rect">
            <a:avLst/>
          </a:prstGeom>
        </p:spPr>
        <p:txBody>
          <a:bodyPr anchor="ctr">
            <a:normAutofit/>
          </a:bodyPr>
          <a:lstStyle>
            <a:lvl1pPr marL="0" indent="0" algn="ctr">
              <a:buNone/>
              <a:defRPr sz="1201"/>
            </a:lvl1pPr>
          </a:lstStyle>
          <a:p>
            <a:r>
              <a:rPr lang="en-US"/>
              <a:t>Icon</a:t>
            </a:r>
          </a:p>
        </p:txBody>
      </p:sp>
      <p:sp>
        <p:nvSpPr>
          <p:cNvPr id="47" name="Picture Placeholder 6">
            <a:extLst>
              <a:ext uri="{FF2B5EF4-FFF2-40B4-BE49-F238E27FC236}">
                <a16:creationId xmlns:a16="http://schemas.microsoft.com/office/drawing/2014/main" id="{852747B0-A8E9-AA41-B7BE-DA67C57FE5B2}"/>
              </a:ext>
            </a:extLst>
          </p:cNvPr>
          <p:cNvSpPr>
            <a:spLocks noGrp="1"/>
          </p:cNvSpPr>
          <p:nvPr>
            <p:ph type="pic" sz="quarter" idx="55" hasCustomPrompt="1"/>
          </p:nvPr>
        </p:nvSpPr>
        <p:spPr>
          <a:xfrm>
            <a:off x="1435832" y="3864509"/>
            <a:ext cx="685800" cy="685800"/>
          </a:xfrm>
          <a:prstGeom prst="rect">
            <a:avLst/>
          </a:prstGeom>
        </p:spPr>
        <p:txBody>
          <a:bodyPr anchor="ctr">
            <a:normAutofit/>
          </a:bodyPr>
          <a:lstStyle>
            <a:lvl1pPr marL="0" indent="0" algn="ctr">
              <a:buNone/>
              <a:defRPr sz="1201"/>
            </a:lvl1pPr>
          </a:lstStyle>
          <a:p>
            <a:r>
              <a:rPr lang="en-US"/>
              <a:t>Icon</a:t>
            </a:r>
          </a:p>
        </p:txBody>
      </p:sp>
      <p:sp>
        <p:nvSpPr>
          <p:cNvPr id="48" name="Picture Placeholder 6">
            <a:extLst>
              <a:ext uri="{FF2B5EF4-FFF2-40B4-BE49-F238E27FC236}">
                <a16:creationId xmlns:a16="http://schemas.microsoft.com/office/drawing/2014/main" id="{9879364C-8C8B-D449-95A3-9267938B2B34}"/>
              </a:ext>
            </a:extLst>
          </p:cNvPr>
          <p:cNvSpPr>
            <a:spLocks noGrp="1"/>
          </p:cNvSpPr>
          <p:nvPr>
            <p:ph type="pic" sz="quarter" idx="56" hasCustomPrompt="1"/>
          </p:nvPr>
        </p:nvSpPr>
        <p:spPr>
          <a:xfrm>
            <a:off x="4295132" y="3864509"/>
            <a:ext cx="685800" cy="685800"/>
          </a:xfrm>
          <a:prstGeom prst="rect">
            <a:avLst/>
          </a:prstGeom>
        </p:spPr>
        <p:txBody>
          <a:bodyPr anchor="ctr">
            <a:normAutofit/>
          </a:bodyPr>
          <a:lstStyle>
            <a:lvl1pPr marL="0" indent="0" algn="ctr">
              <a:buNone/>
              <a:defRPr sz="1201"/>
            </a:lvl1pPr>
          </a:lstStyle>
          <a:p>
            <a:r>
              <a:rPr lang="en-US"/>
              <a:t>Icon</a:t>
            </a:r>
          </a:p>
        </p:txBody>
      </p:sp>
      <p:sp>
        <p:nvSpPr>
          <p:cNvPr id="49" name="Picture Placeholder 6">
            <a:extLst>
              <a:ext uri="{FF2B5EF4-FFF2-40B4-BE49-F238E27FC236}">
                <a16:creationId xmlns:a16="http://schemas.microsoft.com/office/drawing/2014/main" id="{6E53288A-D19B-4144-B9CC-41EA25071061}"/>
              </a:ext>
            </a:extLst>
          </p:cNvPr>
          <p:cNvSpPr>
            <a:spLocks noGrp="1"/>
          </p:cNvSpPr>
          <p:nvPr>
            <p:ph type="pic" sz="quarter" idx="57" hasCustomPrompt="1"/>
          </p:nvPr>
        </p:nvSpPr>
        <p:spPr>
          <a:xfrm>
            <a:off x="7144660" y="3864509"/>
            <a:ext cx="685800" cy="685800"/>
          </a:xfrm>
          <a:prstGeom prst="rect">
            <a:avLst/>
          </a:prstGeom>
        </p:spPr>
        <p:txBody>
          <a:bodyPr anchor="ctr">
            <a:normAutofit/>
          </a:bodyPr>
          <a:lstStyle>
            <a:lvl1pPr marL="0" indent="0" algn="ctr">
              <a:buNone/>
              <a:defRPr sz="1201"/>
            </a:lvl1pPr>
          </a:lstStyle>
          <a:p>
            <a:r>
              <a:rPr lang="en-US"/>
              <a:t>Icon</a:t>
            </a:r>
          </a:p>
        </p:txBody>
      </p:sp>
      <p:sp>
        <p:nvSpPr>
          <p:cNvPr id="50" name="Picture Placeholder 6">
            <a:extLst>
              <a:ext uri="{FF2B5EF4-FFF2-40B4-BE49-F238E27FC236}">
                <a16:creationId xmlns:a16="http://schemas.microsoft.com/office/drawing/2014/main" id="{272E149B-B271-DA4D-B547-FAA72728B48C}"/>
              </a:ext>
            </a:extLst>
          </p:cNvPr>
          <p:cNvSpPr>
            <a:spLocks noGrp="1"/>
          </p:cNvSpPr>
          <p:nvPr>
            <p:ph type="pic" sz="quarter" idx="58" hasCustomPrompt="1"/>
          </p:nvPr>
        </p:nvSpPr>
        <p:spPr>
          <a:xfrm>
            <a:off x="10026081" y="3864509"/>
            <a:ext cx="685800" cy="685800"/>
          </a:xfrm>
          <a:prstGeom prst="rect">
            <a:avLst/>
          </a:prstGeom>
        </p:spPr>
        <p:txBody>
          <a:bodyPr anchor="ctr">
            <a:normAutofit/>
          </a:bodyPr>
          <a:lstStyle>
            <a:lvl1pPr marL="0" indent="0" algn="ctr">
              <a:buNone/>
              <a:defRPr sz="1201"/>
            </a:lvl1pPr>
          </a:lstStyle>
          <a:p>
            <a:r>
              <a:rPr lang="en-US"/>
              <a:t>Icon</a:t>
            </a:r>
          </a:p>
        </p:txBody>
      </p:sp>
      <p:sp>
        <p:nvSpPr>
          <p:cNvPr id="51" name="Text Placeholder 7">
            <a:extLst>
              <a:ext uri="{FF2B5EF4-FFF2-40B4-BE49-F238E27FC236}">
                <a16:creationId xmlns:a16="http://schemas.microsoft.com/office/drawing/2014/main" id="{4AF04CFE-27B5-8A4C-9C7E-F84A238AA4CF}"/>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3042325373"/>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Icons-Before-After-4-Support-Content">
    <p:spTree>
      <p:nvGrpSpPr>
        <p:cNvPr id="1" name=""/>
        <p:cNvGrpSpPr/>
        <p:nvPr/>
      </p:nvGrpSpPr>
      <p:grpSpPr>
        <a:xfrm>
          <a:off x="0" y="0"/>
          <a:ext cx="0" cy="0"/>
          <a:chOff x="0" y="0"/>
          <a:chExt cx="0" cy="0"/>
        </a:xfrm>
      </p:grpSpPr>
      <p:sp>
        <p:nvSpPr>
          <p:cNvPr id="31" name="Line">
            <a:extLst>
              <a:ext uri="{FF2B5EF4-FFF2-40B4-BE49-F238E27FC236}">
                <a16:creationId xmlns:a16="http://schemas.microsoft.com/office/drawing/2014/main" id="{B43E1168-67BC-43AD-9C81-5CC8803E1FFA}"/>
              </a:ext>
            </a:extLst>
          </p:cNvPr>
          <p:cNvSpPr/>
          <p:nvPr userDrawn="1"/>
        </p:nvSpPr>
        <p:spPr>
          <a:xfrm>
            <a:off x="8960903"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2" name="Line">
            <a:extLst>
              <a:ext uri="{FF2B5EF4-FFF2-40B4-BE49-F238E27FC236}">
                <a16:creationId xmlns:a16="http://schemas.microsoft.com/office/drawing/2014/main" id="{16D66A1E-248F-4A12-AA46-F631F35828FA}"/>
              </a:ext>
            </a:extLst>
          </p:cNvPr>
          <p:cNvSpPr/>
          <p:nvPr userDrawn="1"/>
        </p:nvSpPr>
        <p:spPr>
          <a:xfrm>
            <a:off x="6092825" y="388800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3" name="Line">
            <a:extLst>
              <a:ext uri="{FF2B5EF4-FFF2-40B4-BE49-F238E27FC236}">
                <a16:creationId xmlns:a16="http://schemas.microsoft.com/office/drawing/2014/main" id="{5777885A-8830-469F-8AF8-D8AD54431FBA}"/>
              </a:ext>
            </a:extLst>
          </p:cNvPr>
          <p:cNvSpPr/>
          <p:nvPr userDrawn="1"/>
        </p:nvSpPr>
        <p:spPr>
          <a:xfrm flipH="1">
            <a:off x="3228055"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6" name="Text Placeholder 4">
            <a:extLst>
              <a:ext uri="{FF2B5EF4-FFF2-40B4-BE49-F238E27FC236}">
                <a16:creationId xmlns:a16="http://schemas.microsoft.com/office/drawing/2014/main" id="{B89BC707-E4F1-40A1-886A-26F0089987F3}"/>
              </a:ext>
            </a:extLst>
          </p:cNvPr>
          <p:cNvSpPr>
            <a:spLocks noGrp="1"/>
          </p:cNvSpPr>
          <p:nvPr>
            <p:ph type="body" sz="quarter" idx="21" hasCustomPrompt="1"/>
          </p:nvPr>
        </p:nvSpPr>
        <p:spPr>
          <a:xfrm>
            <a:off x="9469995" y="457640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37" name="Text Placeholder 4">
            <a:extLst>
              <a:ext uri="{FF2B5EF4-FFF2-40B4-BE49-F238E27FC236}">
                <a16:creationId xmlns:a16="http://schemas.microsoft.com/office/drawing/2014/main" id="{6CDB3565-0DE0-4E14-A2F2-EBE38B4AD04A}"/>
              </a:ext>
            </a:extLst>
          </p:cNvPr>
          <p:cNvSpPr>
            <a:spLocks noGrp="1"/>
          </p:cNvSpPr>
          <p:nvPr>
            <p:ph type="body" sz="quarter" idx="22" hasCustomPrompt="1"/>
          </p:nvPr>
        </p:nvSpPr>
        <p:spPr>
          <a:xfrm>
            <a:off x="9256069"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38" name="Text Placeholder 4">
            <a:extLst>
              <a:ext uri="{FF2B5EF4-FFF2-40B4-BE49-F238E27FC236}">
                <a16:creationId xmlns:a16="http://schemas.microsoft.com/office/drawing/2014/main" id="{D10F577B-7AD0-454A-8DBF-2899DE4F0698}"/>
              </a:ext>
            </a:extLst>
          </p:cNvPr>
          <p:cNvSpPr>
            <a:spLocks noGrp="1"/>
          </p:cNvSpPr>
          <p:nvPr>
            <p:ph type="body" sz="quarter" idx="23" hasCustomPrompt="1"/>
          </p:nvPr>
        </p:nvSpPr>
        <p:spPr>
          <a:xfrm>
            <a:off x="6587565" y="457640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39" name="Text Placeholder 4">
            <a:extLst>
              <a:ext uri="{FF2B5EF4-FFF2-40B4-BE49-F238E27FC236}">
                <a16:creationId xmlns:a16="http://schemas.microsoft.com/office/drawing/2014/main" id="{EF3AAE2F-622E-46B9-B573-8E685BCCCD1E}"/>
              </a:ext>
            </a:extLst>
          </p:cNvPr>
          <p:cNvSpPr>
            <a:spLocks noGrp="1"/>
          </p:cNvSpPr>
          <p:nvPr>
            <p:ph type="body" sz="quarter" idx="24" hasCustomPrompt="1"/>
          </p:nvPr>
        </p:nvSpPr>
        <p:spPr>
          <a:xfrm>
            <a:off x="6373639"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0" name="Text Placeholder 4">
            <a:extLst>
              <a:ext uri="{FF2B5EF4-FFF2-40B4-BE49-F238E27FC236}">
                <a16:creationId xmlns:a16="http://schemas.microsoft.com/office/drawing/2014/main" id="{4480D7E3-2F27-4C80-912B-CC17DE0A624E}"/>
              </a:ext>
            </a:extLst>
          </p:cNvPr>
          <p:cNvSpPr>
            <a:spLocks noGrp="1"/>
          </p:cNvSpPr>
          <p:nvPr>
            <p:ph type="body" sz="quarter" idx="25" hasCustomPrompt="1"/>
          </p:nvPr>
        </p:nvSpPr>
        <p:spPr>
          <a:xfrm>
            <a:off x="3728947" y="457640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41" name="Text Placeholder 4">
            <a:extLst>
              <a:ext uri="{FF2B5EF4-FFF2-40B4-BE49-F238E27FC236}">
                <a16:creationId xmlns:a16="http://schemas.microsoft.com/office/drawing/2014/main" id="{1D6F8129-B377-4718-96B5-268B4C366812}"/>
              </a:ext>
            </a:extLst>
          </p:cNvPr>
          <p:cNvSpPr>
            <a:spLocks noGrp="1"/>
          </p:cNvSpPr>
          <p:nvPr>
            <p:ph type="body" sz="quarter" idx="26" hasCustomPrompt="1"/>
          </p:nvPr>
        </p:nvSpPr>
        <p:spPr>
          <a:xfrm>
            <a:off x="3515021"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2" name="Text Placeholder 4">
            <a:extLst>
              <a:ext uri="{FF2B5EF4-FFF2-40B4-BE49-F238E27FC236}">
                <a16:creationId xmlns:a16="http://schemas.microsoft.com/office/drawing/2014/main" id="{F00BE6D0-CD00-4C5B-9B06-EC1E038B0CC1}"/>
              </a:ext>
            </a:extLst>
          </p:cNvPr>
          <p:cNvSpPr>
            <a:spLocks noGrp="1"/>
          </p:cNvSpPr>
          <p:nvPr>
            <p:ph type="body" sz="quarter" idx="27" hasCustomPrompt="1"/>
          </p:nvPr>
        </p:nvSpPr>
        <p:spPr>
          <a:xfrm>
            <a:off x="859217" y="457640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43" name="Text Placeholder 4">
            <a:extLst>
              <a:ext uri="{FF2B5EF4-FFF2-40B4-BE49-F238E27FC236}">
                <a16:creationId xmlns:a16="http://schemas.microsoft.com/office/drawing/2014/main" id="{B619D09D-FF0A-4A7A-A339-10007E4CEECA}"/>
              </a:ext>
            </a:extLst>
          </p:cNvPr>
          <p:cNvSpPr>
            <a:spLocks noGrp="1"/>
          </p:cNvSpPr>
          <p:nvPr>
            <p:ph type="body" sz="quarter" idx="28" hasCustomPrompt="1"/>
          </p:nvPr>
        </p:nvSpPr>
        <p:spPr>
          <a:xfrm>
            <a:off x="645291"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Line">
            <a:extLst>
              <a:ext uri="{FF2B5EF4-FFF2-40B4-BE49-F238E27FC236}">
                <a16:creationId xmlns:a16="http://schemas.microsoft.com/office/drawing/2014/main" id="{DE6D454F-CC08-F248-A5C5-09ED0DC29EE1}"/>
              </a:ext>
            </a:extLst>
          </p:cNvPr>
          <p:cNvSpPr/>
          <p:nvPr userDrawn="1"/>
        </p:nvSpPr>
        <p:spPr>
          <a:xfrm>
            <a:off x="8960903"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18" name="Line">
            <a:extLst>
              <a:ext uri="{FF2B5EF4-FFF2-40B4-BE49-F238E27FC236}">
                <a16:creationId xmlns:a16="http://schemas.microsoft.com/office/drawing/2014/main" id="{4070123C-B827-F148-B86C-EF00C292553A}"/>
              </a:ext>
            </a:extLst>
          </p:cNvPr>
          <p:cNvSpPr/>
          <p:nvPr userDrawn="1"/>
        </p:nvSpPr>
        <p:spPr>
          <a:xfrm>
            <a:off x="6092825" y="113899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0" name="Line">
            <a:extLst>
              <a:ext uri="{FF2B5EF4-FFF2-40B4-BE49-F238E27FC236}">
                <a16:creationId xmlns:a16="http://schemas.microsoft.com/office/drawing/2014/main" id="{E772A8E4-5F7E-3941-A87D-C553CA6B9F39}"/>
              </a:ext>
            </a:extLst>
          </p:cNvPr>
          <p:cNvSpPr/>
          <p:nvPr userDrawn="1"/>
        </p:nvSpPr>
        <p:spPr>
          <a:xfrm flipH="1">
            <a:off x="3228055"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1" name="Text Placeholder 4">
            <a:extLst>
              <a:ext uri="{FF2B5EF4-FFF2-40B4-BE49-F238E27FC236}">
                <a16:creationId xmlns:a16="http://schemas.microsoft.com/office/drawing/2014/main" id="{9A98987C-688D-A84F-8F36-94095AE0AF1B}"/>
              </a:ext>
            </a:extLst>
          </p:cNvPr>
          <p:cNvSpPr>
            <a:spLocks noGrp="1"/>
          </p:cNvSpPr>
          <p:nvPr>
            <p:ph type="body" sz="quarter" idx="29" hasCustomPrompt="1"/>
          </p:nvPr>
        </p:nvSpPr>
        <p:spPr>
          <a:xfrm>
            <a:off x="9469995" y="182739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2" name="Text Placeholder 4">
            <a:extLst>
              <a:ext uri="{FF2B5EF4-FFF2-40B4-BE49-F238E27FC236}">
                <a16:creationId xmlns:a16="http://schemas.microsoft.com/office/drawing/2014/main" id="{1B9E7D59-C49B-F147-8BAD-51A0D0F6B5FF}"/>
              </a:ext>
            </a:extLst>
          </p:cNvPr>
          <p:cNvSpPr>
            <a:spLocks noGrp="1"/>
          </p:cNvSpPr>
          <p:nvPr>
            <p:ph type="body" sz="quarter" idx="30" hasCustomPrompt="1"/>
          </p:nvPr>
        </p:nvSpPr>
        <p:spPr>
          <a:xfrm>
            <a:off x="9256069"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3" name="Text Placeholder 4">
            <a:extLst>
              <a:ext uri="{FF2B5EF4-FFF2-40B4-BE49-F238E27FC236}">
                <a16:creationId xmlns:a16="http://schemas.microsoft.com/office/drawing/2014/main" id="{A6E15ED1-A3C4-AF4D-B27D-65B03604E1BC}"/>
              </a:ext>
            </a:extLst>
          </p:cNvPr>
          <p:cNvSpPr>
            <a:spLocks noGrp="1"/>
          </p:cNvSpPr>
          <p:nvPr>
            <p:ph type="body" sz="quarter" idx="31" hasCustomPrompt="1"/>
          </p:nvPr>
        </p:nvSpPr>
        <p:spPr>
          <a:xfrm>
            <a:off x="6587565" y="182739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4" name="Text Placeholder 4">
            <a:extLst>
              <a:ext uri="{FF2B5EF4-FFF2-40B4-BE49-F238E27FC236}">
                <a16:creationId xmlns:a16="http://schemas.microsoft.com/office/drawing/2014/main" id="{99F68CC4-C31D-6E4D-9CD7-8970C8F44A5F}"/>
              </a:ext>
            </a:extLst>
          </p:cNvPr>
          <p:cNvSpPr>
            <a:spLocks noGrp="1"/>
          </p:cNvSpPr>
          <p:nvPr>
            <p:ph type="body" sz="quarter" idx="32" hasCustomPrompt="1"/>
          </p:nvPr>
        </p:nvSpPr>
        <p:spPr>
          <a:xfrm>
            <a:off x="6373639"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6" name="Text Placeholder 4">
            <a:extLst>
              <a:ext uri="{FF2B5EF4-FFF2-40B4-BE49-F238E27FC236}">
                <a16:creationId xmlns:a16="http://schemas.microsoft.com/office/drawing/2014/main" id="{94CAAF62-6F61-2E4D-A69D-B53767CBE8A0}"/>
              </a:ext>
            </a:extLst>
          </p:cNvPr>
          <p:cNvSpPr>
            <a:spLocks noGrp="1"/>
          </p:cNvSpPr>
          <p:nvPr>
            <p:ph type="body" sz="quarter" idx="33" hasCustomPrompt="1"/>
          </p:nvPr>
        </p:nvSpPr>
        <p:spPr>
          <a:xfrm>
            <a:off x="3728947" y="182739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7" name="Text Placeholder 4">
            <a:extLst>
              <a:ext uri="{FF2B5EF4-FFF2-40B4-BE49-F238E27FC236}">
                <a16:creationId xmlns:a16="http://schemas.microsoft.com/office/drawing/2014/main" id="{B61DCD6F-4CDA-DD4E-A60C-83087C814486}"/>
              </a:ext>
            </a:extLst>
          </p:cNvPr>
          <p:cNvSpPr>
            <a:spLocks noGrp="1"/>
          </p:cNvSpPr>
          <p:nvPr>
            <p:ph type="body" sz="quarter" idx="34" hasCustomPrompt="1"/>
          </p:nvPr>
        </p:nvSpPr>
        <p:spPr>
          <a:xfrm>
            <a:off x="3515021"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9CB0C314-5CD0-EB4F-9756-F9862F046DE6}"/>
              </a:ext>
            </a:extLst>
          </p:cNvPr>
          <p:cNvSpPr>
            <a:spLocks noGrp="1"/>
          </p:cNvSpPr>
          <p:nvPr>
            <p:ph type="body" sz="quarter" idx="35" hasCustomPrompt="1"/>
          </p:nvPr>
        </p:nvSpPr>
        <p:spPr>
          <a:xfrm>
            <a:off x="859217" y="1827390"/>
            <a:ext cx="1777748" cy="275795"/>
          </a:xfrm>
          <a:prstGeom prst="rect">
            <a:avLst/>
          </a:prstGeom>
        </p:spPr>
        <p:txBody>
          <a:bodyPr/>
          <a:lstStyle>
            <a:lvl1pPr marL="0" indent="0" algn="ctr">
              <a:buNone/>
              <a:defRPr kumimoji="0" lang="en-US" sz="1501" b="0" i="0" u="none" strike="noStrike" cap="none" spc="0" normalizeH="0" baseline="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9" name="Text Placeholder 4">
            <a:extLst>
              <a:ext uri="{FF2B5EF4-FFF2-40B4-BE49-F238E27FC236}">
                <a16:creationId xmlns:a16="http://schemas.microsoft.com/office/drawing/2014/main" id="{2ADA4D96-3F7B-BB49-B7A3-380EF65D1D09}"/>
              </a:ext>
            </a:extLst>
          </p:cNvPr>
          <p:cNvSpPr>
            <a:spLocks noGrp="1"/>
          </p:cNvSpPr>
          <p:nvPr>
            <p:ph type="body" sz="quarter" idx="36" hasCustomPrompt="1"/>
          </p:nvPr>
        </p:nvSpPr>
        <p:spPr>
          <a:xfrm>
            <a:off x="645291"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cxnSp>
        <p:nvCxnSpPr>
          <p:cNvPr id="3" name="Straight Connector 2">
            <a:extLst>
              <a:ext uri="{FF2B5EF4-FFF2-40B4-BE49-F238E27FC236}">
                <a16:creationId xmlns:a16="http://schemas.microsoft.com/office/drawing/2014/main" id="{271BFDC3-056A-7D4D-99BA-FDB30F283DFA}"/>
              </a:ext>
            </a:extLst>
          </p:cNvPr>
          <p:cNvCxnSpPr/>
          <p:nvPr userDrawn="1"/>
        </p:nvCxnSpPr>
        <p:spPr>
          <a:xfrm>
            <a:off x="381001" y="3429000"/>
            <a:ext cx="11430000" cy="0"/>
          </a:xfrm>
          <a:prstGeom prst="line">
            <a:avLst/>
          </a:prstGeom>
          <a:noFill/>
          <a:ln w="2540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34" name="Slide Number Placeholder 1">
            <a:extLst>
              <a:ext uri="{FF2B5EF4-FFF2-40B4-BE49-F238E27FC236}">
                <a16:creationId xmlns:a16="http://schemas.microsoft.com/office/drawing/2014/main" id="{D610A650-5FFA-1644-8E57-EE04AD6663B6}"/>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35" name="Picture Placeholder 6">
            <a:extLst>
              <a:ext uri="{FF2B5EF4-FFF2-40B4-BE49-F238E27FC236}">
                <a16:creationId xmlns:a16="http://schemas.microsoft.com/office/drawing/2014/main" id="{C2D56ABF-1C4A-3E48-88B9-D0A19EB361F7}"/>
              </a:ext>
            </a:extLst>
          </p:cNvPr>
          <p:cNvSpPr>
            <a:spLocks noGrp="1"/>
          </p:cNvSpPr>
          <p:nvPr>
            <p:ph type="pic" sz="quarter" idx="53" hasCustomPrompt="1"/>
          </p:nvPr>
        </p:nvSpPr>
        <p:spPr>
          <a:xfrm>
            <a:off x="1435832" y="1110423"/>
            <a:ext cx="685800" cy="685800"/>
          </a:xfrm>
          <a:prstGeom prst="rect">
            <a:avLst/>
          </a:prstGeom>
        </p:spPr>
        <p:txBody>
          <a:bodyPr anchor="ctr">
            <a:normAutofit/>
          </a:bodyPr>
          <a:lstStyle>
            <a:lvl1pPr marL="0" indent="0" algn="ctr">
              <a:buNone/>
              <a:defRPr sz="1201"/>
            </a:lvl1pPr>
          </a:lstStyle>
          <a:p>
            <a:r>
              <a:rPr lang="en-US"/>
              <a:t>Icon</a:t>
            </a:r>
          </a:p>
        </p:txBody>
      </p:sp>
      <p:sp>
        <p:nvSpPr>
          <p:cNvPr id="44" name="Picture Placeholder 6">
            <a:extLst>
              <a:ext uri="{FF2B5EF4-FFF2-40B4-BE49-F238E27FC236}">
                <a16:creationId xmlns:a16="http://schemas.microsoft.com/office/drawing/2014/main" id="{0BAC93F5-14FC-FA49-84FB-747F7D5C84E8}"/>
              </a:ext>
            </a:extLst>
          </p:cNvPr>
          <p:cNvSpPr>
            <a:spLocks noGrp="1"/>
          </p:cNvSpPr>
          <p:nvPr>
            <p:ph type="pic" sz="quarter" idx="54" hasCustomPrompt="1"/>
          </p:nvPr>
        </p:nvSpPr>
        <p:spPr>
          <a:xfrm>
            <a:off x="4295132" y="1110423"/>
            <a:ext cx="685800" cy="685800"/>
          </a:xfrm>
          <a:prstGeom prst="rect">
            <a:avLst/>
          </a:prstGeom>
        </p:spPr>
        <p:txBody>
          <a:bodyPr anchor="ctr">
            <a:normAutofit/>
          </a:bodyPr>
          <a:lstStyle>
            <a:lvl1pPr marL="0" indent="0" algn="ctr">
              <a:buNone/>
              <a:defRPr sz="1201"/>
            </a:lvl1pPr>
          </a:lstStyle>
          <a:p>
            <a:r>
              <a:rPr lang="en-US"/>
              <a:t>Icon</a:t>
            </a:r>
          </a:p>
        </p:txBody>
      </p:sp>
      <p:sp>
        <p:nvSpPr>
          <p:cNvPr id="45" name="Picture Placeholder 6">
            <a:extLst>
              <a:ext uri="{FF2B5EF4-FFF2-40B4-BE49-F238E27FC236}">
                <a16:creationId xmlns:a16="http://schemas.microsoft.com/office/drawing/2014/main" id="{C3FC684C-5404-8B4A-B14D-F6946EFE6D0F}"/>
              </a:ext>
            </a:extLst>
          </p:cNvPr>
          <p:cNvSpPr>
            <a:spLocks noGrp="1"/>
          </p:cNvSpPr>
          <p:nvPr>
            <p:ph type="pic" sz="quarter" idx="37" hasCustomPrompt="1"/>
          </p:nvPr>
        </p:nvSpPr>
        <p:spPr>
          <a:xfrm>
            <a:off x="7144660" y="1110423"/>
            <a:ext cx="685800" cy="685800"/>
          </a:xfrm>
          <a:prstGeom prst="rect">
            <a:avLst/>
          </a:prstGeom>
        </p:spPr>
        <p:txBody>
          <a:bodyPr anchor="ctr">
            <a:normAutofit/>
          </a:bodyPr>
          <a:lstStyle>
            <a:lvl1pPr marL="0" indent="0" algn="ctr">
              <a:buNone/>
              <a:defRPr sz="1201"/>
            </a:lvl1pPr>
          </a:lstStyle>
          <a:p>
            <a:r>
              <a:rPr lang="en-US"/>
              <a:t>Icon</a:t>
            </a:r>
          </a:p>
        </p:txBody>
      </p:sp>
      <p:sp>
        <p:nvSpPr>
          <p:cNvPr id="46" name="Picture Placeholder 6">
            <a:extLst>
              <a:ext uri="{FF2B5EF4-FFF2-40B4-BE49-F238E27FC236}">
                <a16:creationId xmlns:a16="http://schemas.microsoft.com/office/drawing/2014/main" id="{CA2F58F7-8459-7742-A0DD-25AC66F6AABB}"/>
              </a:ext>
            </a:extLst>
          </p:cNvPr>
          <p:cNvSpPr>
            <a:spLocks noGrp="1"/>
          </p:cNvSpPr>
          <p:nvPr>
            <p:ph type="pic" sz="quarter" idx="38" hasCustomPrompt="1"/>
          </p:nvPr>
        </p:nvSpPr>
        <p:spPr>
          <a:xfrm>
            <a:off x="10026081" y="1110423"/>
            <a:ext cx="685800" cy="685800"/>
          </a:xfrm>
          <a:prstGeom prst="rect">
            <a:avLst/>
          </a:prstGeom>
        </p:spPr>
        <p:txBody>
          <a:bodyPr anchor="ctr">
            <a:normAutofit/>
          </a:bodyPr>
          <a:lstStyle>
            <a:lvl1pPr marL="0" indent="0" algn="ctr">
              <a:buNone/>
              <a:defRPr sz="1201"/>
            </a:lvl1pPr>
          </a:lstStyle>
          <a:p>
            <a:r>
              <a:rPr lang="en-US"/>
              <a:t>Icon</a:t>
            </a:r>
          </a:p>
        </p:txBody>
      </p:sp>
      <p:sp>
        <p:nvSpPr>
          <p:cNvPr id="47" name="Picture Placeholder 6">
            <a:extLst>
              <a:ext uri="{FF2B5EF4-FFF2-40B4-BE49-F238E27FC236}">
                <a16:creationId xmlns:a16="http://schemas.microsoft.com/office/drawing/2014/main" id="{852747B0-A8E9-AA41-B7BE-DA67C57FE5B2}"/>
              </a:ext>
            </a:extLst>
          </p:cNvPr>
          <p:cNvSpPr>
            <a:spLocks noGrp="1"/>
          </p:cNvSpPr>
          <p:nvPr>
            <p:ph type="pic" sz="quarter" idx="55" hasCustomPrompt="1"/>
          </p:nvPr>
        </p:nvSpPr>
        <p:spPr>
          <a:xfrm>
            <a:off x="1435832" y="3864509"/>
            <a:ext cx="685800" cy="685800"/>
          </a:xfrm>
          <a:prstGeom prst="rect">
            <a:avLst/>
          </a:prstGeom>
        </p:spPr>
        <p:txBody>
          <a:bodyPr anchor="ctr">
            <a:normAutofit/>
          </a:bodyPr>
          <a:lstStyle>
            <a:lvl1pPr marL="0" indent="0" algn="ctr">
              <a:buNone/>
              <a:defRPr sz="1201"/>
            </a:lvl1pPr>
          </a:lstStyle>
          <a:p>
            <a:r>
              <a:rPr lang="en-US"/>
              <a:t>Icon</a:t>
            </a:r>
          </a:p>
        </p:txBody>
      </p:sp>
      <p:sp>
        <p:nvSpPr>
          <p:cNvPr id="48" name="Picture Placeholder 6">
            <a:extLst>
              <a:ext uri="{FF2B5EF4-FFF2-40B4-BE49-F238E27FC236}">
                <a16:creationId xmlns:a16="http://schemas.microsoft.com/office/drawing/2014/main" id="{9879364C-8C8B-D449-95A3-9267938B2B34}"/>
              </a:ext>
            </a:extLst>
          </p:cNvPr>
          <p:cNvSpPr>
            <a:spLocks noGrp="1"/>
          </p:cNvSpPr>
          <p:nvPr>
            <p:ph type="pic" sz="quarter" idx="56" hasCustomPrompt="1"/>
          </p:nvPr>
        </p:nvSpPr>
        <p:spPr>
          <a:xfrm>
            <a:off x="4295132" y="3864509"/>
            <a:ext cx="685800" cy="685800"/>
          </a:xfrm>
          <a:prstGeom prst="rect">
            <a:avLst/>
          </a:prstGeom>
        </p:spPr>
        <p:txBody>
          <a:bodyPr anchor="ctr">
            <a:normAutofit/>
          </a:bodyPr>
          <a:lstStyle>
            <a:lvl1pPr marL="0" indent="0" algn="ctr">
              <a:buNone/>
              <a:defRPr sz="1201"/>
            </a:lvl1pPr>
          </a:lstStyle>
          <a:p>
            <a:r>
              <a:rPr lang="en-US"/>
              <a:t>Icon</a:t>
            </a:r>
          </a:p>
        </p:txBody>
      </p:sp>
      <p:sp>
        <p:nvSpPr>
          <p:cNvPr id="49" name="Picture Placeholder 6">
            <a:extLst>
              <a:ext uri="{FF2B5EF4-FFF2-40B4-BE49-F238E27FC236}">
                <a16:creationId xmlns:a16="http://schemas.microsoft.com/office/drawing/2014/main" id="{6E53288A-D19B-4144-B9CC-41EA25071061}"/>
              </a:ext>
            </a:extLst>
          </p:cNvPr>
          <p:cNvSpPr>
            <a:spLocks noGrp="1"/>
          </p:cNvSpPr>
          <p:nvPr>
            <p:ph type="pic" sz="quarter" idx="57" hasCustomPrompt="1"/>
          </p:nvPr>
        </p:nvSpPr>
        <p:spPr>
          <a:xfrm>
            <a:off x="7144660" y="3864509"/>
            <a:ext cx="685800" cy="685800"/>
          </a:xfrm>
          <a:prstGeom prst="rect">
            <a:avLst/>
          </a:prstGeom>
        </p:spPr>
        <p:txBody>
          <a:bodyPr anchor="ctr">
            <a:normAutofit/>
          </a:bodyPr>
          <a:lstStyle>
            <a:lvl1pPr marL="0" indent="0" algn="ctr">
              <a:buNone/>
              <a:defRPr sz="1201"/>
            </a:lvl1pPr>
          </a:lstStyle>
          <a:p>
            <a:r>
              <a:rPr lang="en-US"/>
              <a:t>Icon</a:t>
            </a:r>
          </a:p>
        </p:txBody>
      </p:sp>
      <p:sp>
        <p:nvSpPr>
          <p:cNvPr id="50" name="Picture Placeholder 6">
            <a:extLst>
              <a:ext uri="{FF2B5EF4-FFF2-40B4-BE49-F238E27FC236}">
                <a16:creationId xmlns:a16="http://schemas.microsoft.com/office/drawing/2014/main" id="{272E149B-B271-DA4D-B547-FAA72728B48C}"/>
              </a:ext>
            </a:extLst>
          </p:cNvPr>
          <p:cNvSpPr>
            <a:spLocks noGrp="1"/>
          </p:cNvSpPr>
          <p:nvPr>
            <p:ph type="pic" sz="quarter" idx="58" hasCustomPrompt="1"/>
          </p:nvPr>
        </p:nvSpPr>
        <p:spPr>
          <a:xfrm>
            <a:off x="10026081" y="3864509"/>
            <a:ext cx="685800" cy="685800"/>
          </a:xfrm>
          <a:prstGeom prst="rect">
            <a:avLst/>
          </a:prstGeom>
        </p:spPr>
        <p:txBody>
          <a:bodyPr anchor="ctr">
            <a:normAutofit/>
          </a:bodyPr>
          <a:lstStyle>
            <a:lvl1pPr marL="0" indent="0" algn="ctr">
              <a:buNone/>
              <a:defRPr sz="1201"/>
            </a:lvl1pPr>
          </a:lstStyle>
          <a:p>
            <a:r>
              <a:rPr lang="en-US"/>
              <a:t>Icon</a:t>
            </a:r>
          </a:p>
        </p:txBody>
      </p:sp>
      <p:sp>
        <p:nvSpPr>
          <p:cNvPr id="51" name="Text Placeholder 7">
            <a:extLst>
              <a:ext uri="{FF2B5EF4-FFF2-40B4-BE49-F238E27FC236}">
                <a16:creationId xmlns:a16="http://schemas.microsoft.com/office/drawing/2014/main" id="{4AF04CFE-27B5-8A4C-9C7E-F84A238AA4CF}"/>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600322086"/>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efore-After-4-Support-Content">
    <p:spTree>
      <p:nvGrpSpPr>
        <p:cNvPr id="1" name=""/>
        <p:cNvGrpSpPr/>
        <p:nvPr/>
      </p:nvGrpSpPr>
      <p:grpSpPr>
        <a:xfrm>
          <a:off x="0" y="0"/>
          <a:ext cx="0" cy="0"/>
          <a:chOff x="0" y="0"/>
          <a:chExt cx="0" cy="0"/>
        </a:xfrm>
      </p:grpSpPr>
      <p:sp>
        <p:nvSpPr>
          <p:cNvPr id="31" name="Line">
            <a:extLst>
              <a:ext uri="{FF2B5EF4-FFF2-40B4-BE49-F238E27FC236}">
                <a16:creationId xmlns:a16="http://schemas.microsoft.com/office/drawing/2014/main" id="{B43E1168-67BC-43AD-9C81-5CC8803E1FFA}"/>
              </a:ext>
            </a:extLst>
          </p:cNvPr>
          <p:cNvSpPr/>
          <p:nvPr userDrawn="1"/>
        </p:nvSpPr>
        <p:spPr>
          <a:xfrm>
            <a:off x="8960903"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2" name="Line">
            <a:extLst>
              <a:ext uri="{FF2B5EF4-FFF2-40B4-BE49-F238E27FC236}">
                <a16:creationId xmlns:a16="http://schemas.microsoft.com/office/drawing/2014/main" id="{16D66A1E-248F-4A12-AA46-F631F35828FA}"/>
              </a:ext>
            </a:extLst>
          </p:cNvPr>
          <p:cNvSpPr/>
          <p:nvPr userDrawn="1"/>
        </p:nvSpPr>
        <p:spPr>
          <a:xfrm>
            <a:off x="6092825" y="388800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3" name="Line">
            <a:extLst>
              <a:ext uri="{FF2B5EF4-FFF2-40B4-BE49-F238E27FC236}">
                <a16:creationId xmlns:a16="http://schemas.microsoft.com/office/drawing/2014/main" id="{5777885A-8830-469F-8AF8-D8AD54431FBA}"/>
              </a:ext>
            </a:extLst>
          </p:cNvPr>
          <p:cNvSpPr/>
          <p:nvPr userDrawn="1"/>
        </p:nvSpPr>
        <p:spPr>
          <a:xfrm flipH="1">
            <a:off x="3228055"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6" name="Text Placeholder 4">
            <a:extLst>
              <a:ext uri="{FF2B5EF4-FFF2-40B4-BE49-F238E27FC236}">
                <a16:creationId xmlns:a16="http://schemas.microsoft.com/office/drawing/2014/main" id="{B89BC707-E4F1-40A1-886A-26F0089987F3}"/>
              </a:ext>
            </a:extLst>
          </p:cNvPr>
          <p:cNvSpPr>
            <a:spLocks noGrp="1"/>
          </p:cNvSpPr>
          <p:nvPr>
            <p:ph type="body" sz="quarter" idx="21" hasCustomPrompt="1"/>
          </p:nvPr>
        </p:nvSpPr>
        <p:spPr>
          <a:xfrm>
            <a:off x="9484283" y="4148106"/>
            <a:ext cx="1777748" cy="704088"/>
          </a:xfrm>
          <a:prstGeom prst="rect">
            <a:avLst/>
          </a:prstGeom>
        </p:spPr>
        <p:txBody>
          <a:bodyPr vert="horz" lIns="0" tIns="0" rIns="0" bIns="0" rtlCol="0" anchor="b">
            <a:noAutofit/>
          </a:bodyPr>
          <a:lstStyle>
            <a:lvl1pPr marL="0" indent="0" algn="ctr">
              <a:buNone/>
              <a:defRPr kumimoji="0" lang="en-US" sz="3600" b="1"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0%</a:t>
            </a:r>
          </a:p>
        </p:txBody>
      </p:sp>
      <p:sp>
        <p:nvSpPr>
          <p:cNvPr id="37" name="Text Placeholder 4">
            <a:extLst>
              <a:ext uri="{FF2B5EF4-FFF2-40B4-BE49-F238E27FC236}">
                <a16:creationId xmlns:a16="http://schemas.microsoft.com/office/drawing/2014/main" id="{6CDB3565-0DE0-4E14-A2F2-EBE38B4AD04A}"/>
              </a:ext>
            </a:extLst>
          </p:cNvPr>
          <p:cNvSpPr>
            <a:spLocks noGrp="1"/>
          </p:cNvSpPr>
          <p:nvPr>
            <p:ph type="body" sz="quarter" idx="22" hasCustomPrompt="1"/>
          </p:nvPr>
        </p:nvSpPr>
        <p:spPr>
          <a:xfrm>
            <a:off x="9270357"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38" name="Text Placeholder 4">
            <a:extLst>
              <a:ext uri="{FF2B5EF4-FFF2-40B4-BE49-F238E27FC236}">
                <a16:creationId xmlns:a16="http://schemas.microsoft.com/office/drawing/2014/main" id="{D10F577B-7AD0-454A-8DBF-2899DE4F0698}"/>
              </a:ext>
            </a:extLst>
          </p:cNvPr>
          <p:cNvSpPr>
            <a:spLocks noGrp="1"/>
          </p:cNvSpPr>
          <p:nvPr>
            <p:ph type="body" sz="quarter" idx="23" hasCustomPrompt="1"/>
          </p:nvPr>
        </p:nvSpPr>
        <p:spPr>
          <a:xfrm>
            <a:off x="6601853" y="4148106"/>
            <a:ext cx="1777748" cy="704088"/>
          </a:xfrm>
          <a:prstGeom prst="rect">
            <a:avLst/>
          </a:prstGeom>
        </p:spPr>
        <p:txBody>
          <a:bodyPr vert="horz" lIns="0" tIns="0" rIns="0" bIns="0" rtlCol="0" anchor="b">
            <a:noAutofit/>
          </a:bodyPr>
          <a:lstStyle>
            <a:lvl1pPr marL="0" indent="0" algn="ctr">
              <a:buNone/>
              <a:defRPr kumimoji="0" lang="en-US" sz="3600" b="1" normalizeH="0" dirty="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0%</a:t>
            </a:r>
          </a:p>
        </p:txBody>
      </p:sp>
      <p:sp>
        <p:nvSpPr>
          <p:cNvPr id="39" name="Text Placeholder 4">
            <a:extLst>
              <a:ext uri="{FF2B5EF4-FFF2-40B4-BE49-F238E27FC236}">
                <a16:creationId xmlns:a16="http://schemas.microsoft.com/office/drawing/2014/main" id="{EF3AAE2F-622E-46B9-B573-8E685BCCCD1E}"/>
              </a:ext>
            </a:extLst>
          </p:cNvPr>
          <p:cNvSpPr>
            <a:spLocks noGrp="1"/>
          </p:cNvSpPr>
          <p:nvPr>
            <p:ph type="body" sz="quarter" idx="24" hasCustomPrompt="1"/>
          </p:nvPr>
        </p:nvSpPr>
        <p:spPr>
          <a:xfrm>
            <a:off x="6387927"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0" name="Text Placeholder 4">
            <a:extLst>
              <a:ext uri="{FF2B5EF4-FFF2-40B4-BE49-F238E27FC236}">
                <a16:creationId xmlns:a16="http://schemas.microsoft.com/office/drawing/2014/main" id="{4480D7E3-2F27-4C80-912B-CC17DE0A624E}"/>
              </a:ext>
            </a:extLst>
          </p:cNvPr>
          <p:cNvSpPr>
            <a:spLocks noGrp="1"/>
          </p:cNvSpPr>
          <p:nvPr>
            <p:ph type="body" sz="quarter" idx="25" hasCustomPrompt="1"/>
          </p:nvPr>
        </p:nvSpPr>
        <p:spPr>
          <a:xfrm>
            <a:off x="3757523" y="4148106"/>
            <a:ext cx="1777748" cy="704088"/>
          </a:xfrm>
          <a:prstGeom prst="rect">
            <a:avLst/>
          </a:prstGeom>
        </p:spPr>
        <p:txBody>
          <a:bodyPr vert="horz" lIns="0" tIns="0" rIns="0" bIns="0" rtlCol="0" anchor="b">
            <a:noAutofit/>
          </a:bodyPr>
          <a:lstStyle>
            <a:lvl1pPr marL="0" indent="0" algn="ctr">
              <a:buNone/>
              <a:defRPr kumimoji="0" lang="en-US" sz="3600" b="1"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0%</a:t>
            </a:r>
          </a:p>
        </p:txBody>
      </p:sp>
      <p:sp>
        <p:nvSpPr>
          <p:cNvPr id="41" name="Text Placeholder 4">
            <a:extLst>
              <a:ext uri="{FF2B5EF4-FFF2-40B4-BE49-F238E27FC236}">
                <a16:creationId xmlns:a16="http://schemas.microsoft.com/office/drawing/2014/main" id="{1D6F8129-B377-4718-96B5-268B4C366812}"/>
              </a:ext>
            </a:extLst>
          </p:cNvPr>
          <p:cNvSpPr>
            <a:spLocks noGrp="1"/>
          </p:cNvSpPr>
          <p:nvPr>
            <p:ph type="body" sz="quarter" idx="26" hasCustomPrompt="1"/>
          </p:nvPr>
        </p:nvSpPr>
        <p:spPr>
          <a:xfrm>
            <a:off x="3543597"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2" name="Text Placeholder 4">
            <a:extLst>
              <a:ext uri="{FF2B5EF4-FFF2-40B4-BE49-F238E27FC236}">
                <a16:creationId xmlns:a16="http://schemas.microsoft.com/office/drawing/2014/main" id="{F00BE6D0-CD00-4C5B-9B06-EC1E038B0CC1}"/>
              </a:ext>
            </a:extLst>
          </p:cNvPr>
          <p:cNvSpPr>
            <a:spLocks noGrp="1"/>
          </p:cNvSpPr>
          <p:nvPr>
            <p:ph type="body" sz="quarter" idx="27" hasCustomPrompt="1"/>
          </p:nvPr>
        </p:nvSpPr>
        <p:spPr>
          <a:xfrm>
            <a:off x="887793" y="4148106"/>
            <a:ext cx="1777748" cy="704088"/>
          </a:xfrm>
          <a:prstGeom prst="rect">
            <a:avLst/>
          </a:prstGeom>
        </p:spPr>
        <p:txBody>
          <a:bodyPr vert="horz" lIns="0" tIns="0" rIns="0" bIns="0" rtlCol="0" anchor="b">
            <a:noAutofit/>
          </a:bodyPr>
          <a:lstStyle>
            <a:lvl1pPr marL="0" indent="0" algn="ctr">
              <a:buNone/>
              <a:defRPr kumimoji="0" lang="en-US" sz="3600" b="1"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0%</a:t>
            </a:r>
          </a:p>
        </p:txBody>
      </p:sp>
      <p:sp>
        <p:nvSpPr>
          <p:cNvPr id="43" name="Text Placeholder 4">
            <a:extLst>
              <a:ext uri="{FF2B5EF4-FFF2-40B4-BE49-F238E27FC236}">
                <a16:creationId xmlns:a16="http://schemas.microsoft.com/office/drawing/2014/main" id="{B619D09D-FF0A-4A7A-A339-10007E4CEECA}"/>
              </a:ext>
            </a:extLst>
          </p:cNvPr>
          <p:cNvSpPr>
            <a:spLocks noGrp="1"/>
          </p:cNvSpPr>
          <p:nvPr>
            <p:ph type="body" sz="quarter" idx="28" hasCustomPrompt="1"/>
          </p:nvPr>
        </p:nvSpPr>
        <p:spPr>
          <a:xfrm>
            <a:off x="673867"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Line">
            <a:extLst>
              <a:ext uri="{FF2B5EF4-FFF2-40B4-BE49-F238E27FC236}">
                <a16:creationId xmlns:a16="http://schemas.microsoft.com/office/drawing/2014/main" id="{DE6D454F-CC08-F248-A5C5-09ED0DC29EE1}"/>
              </a:ext>
            </a:extLst>
          </p:cNvPr>
          <p:cNvSpPr/>
          <p:nvPr userDrawn="1"/>
        </p:nvSpPr>
        <p:spPr>
          <a:xfrm>
            <a:off x="8960903"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18" name="Line">
            <a:extLst>
              <a:ext uri="{FF2B5EF4-FFF2-40B4-BE49-F238E27FC236}">
                <a16:creationId xmlns:a16="http://schemas.microsoft.com/office/drawing/2014/main" id="{4070123C-B827-F148-B86C-EF00C292553A}"/>
              </a:ext>
            </a:extLst>
          </p:cNvPr>
          <p:cNvSpPr/>
          <p:nvPr userDrawn="1"/>
        </p:nvSpPr>
        <p:spPr>
          <a:xfrm>
            <a:off x="6092825" y="113899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0" name="Line">
            <a:extLst>
              <a:ext uri="{FF2B5EF4-FFF2-40B4-BE49-F238E27FC236}">
                <a16:creationId xmlns:a16="http://schemas.microsoft.com/office/drawing/2014/main" id="{E772A8E4-5F7E-3941-A87D-C553CA6B9F39}"/>
              </a:ext>
            </a:extLst>
          </p:cNvPr>
          <p:cNvSpPr/>
          <p:nvPr userDrawn="1"/>
        </p:nvSpPr>
        <p:spPr>
          <a:xfrm flipH="1">
            <a:off x="3228055"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1" name="Text Placeholder 4">
            <a:extLst>
              <a:ext uri="{FF2B5EF4-FFF2-40B4-BE49-F238E27FC236}">
                <a16:creationId xmlns:a16="http://schemas.microsoft.com/office/drawing/2014/main" id="{9A98987C-688D-A84F-8F36-94095AE0AF1B}"/>
              </a:ext>
            </a:extLst>
          </p:cNvPr>
          <p:cNvSpPr>
            <a:spLocks noGrp="1"/>
          </p:cNvSpPr>
          <p:nvPr>
            <p:ph type="body" sz="quarter" idx="29" hasCustomPrompt="1"/>
          </p:nvPr>
        </p:nvSpPr>
        <p:spPr>
          <a:xfrm>
            <a:off x="9484283" y="1401288"/>
            <a:ext cx="1777748" cy="701896"/>
          </a:xfrm>
          <a:prstGeom prst="rect">
            <a:avLst/>
          </a:prstGeom>
        </p:spPr>
        <p:txBody>
          <a:bodyPr anchor="b">
            <a:noAutofit/>
          </a:bodyPr>
          <a:lstStyle>
            <a:lvl1pPr marL="0" indent="0" algn="ctr">
              <a:buNone/>
              <a:defRPr kumimoji="0" lang="en-US" sz="3600" b="1" i="0" u="none" strike="noStrike" cap="none" spc="0" normalizeH="0" baseline="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a:t>
            </a:r>
          </a:p>
        </p:txBody>
      </p:sp>
      <p:sp>
        <p:nvSpPr>
          <p:cNvPr id="22" name="Text Placeholder 4">
            <a:extLst>
              <a:ext uri="{FF2B5EF4-FFF2-40B4-BE49-F238E27FC236}">
                <a16:creationId xmlns:a16="http://schemas.microsoft.com/office/drawing/2014/main" id="{1B9E7D59-C49B-F147-8BAD-51A0D0F6B5FF}"/>
              </a:ext>
            </a:extLst>
          </p:cNvPr>
          <p:cNvSpPr>
            <a:spLocks noGrp="1"/>
          </p:cNvSpPr>
          <p:nvPr>
            <p:ph type="body" sz="quarter" idx="30" hasCustomPrompt="1"/>
          </p:nvPr>
        </p:nvSpPr>
        <p:spPr>
          <a:xfrm>
            <a:off x="9270357"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3" name="Text Placeholder 4">
            <a:extLst>
              <a:ext uri="{FF2B5EF4-FFF2-40B4-BE49-F238E27FC236}">
                <a16:creationId xmlns:a16="http://schemas.microsoft.com/office/drawing/2014/main" id="{A6E15ED1-A3C4-AF4D-B27D-65B03604E1BC}"/>
              </a:ext>
            </a:extLst>
          </p:cNvPr>
          <p:cNvSpPr>
            <a:spLocks noGrp="1"/>
          </p:cNvSpPr>
          <p:nvPr>
            <p:ph type="body" sz="quarter" idx="31" hasCustomPrompt="1"/>
          </p:nvPr>
        </p:nvSpPr>
        <p:spPr>
          <a:xfrm>
            <a:off x="6601853" y="1401288"/>
            <a:ext cx="1777748" cy="701896"/>
          </a:xfrm>
          <a:prstGeom prst="rect">
            <a:avLst/>
          </a:prstGeom>
        </p:spPr>
        <p:txBody>
          <a:bodyPr anchor="b">
            <a:noAutofit/>
          </a:bodyPr>
          <a:lstStyle>
            <a:lvl1pPr marL="0" indent="0" algn="ctr">
              <a:buNone/>
              <a:defRPr kumimoji="0" lang="en-US" sz="3600" b="1" i="0" u="none" strike="noStrike" cap="none" spc="0" normalizeH="0" baseline="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a:t>
            </a:r>
          </a:p>
        </p:txBody>
      </p:sp>
      <p:sp>
        <p:nvSpPr>
          <p:cNvPr id="24" name="Text Placeholder 4">
            <a:extLst>
              <a:ext uri="{FF2B5EF4-FFF2-40B4-BE49-F238E27FC236}">
                <a16:creationId xmlns:a16="http://schemas.microsoft.com/office/drawing/2014/main" id="{99F68CC4-C31D-6E4D-9CD7-8970C8F44A5F}"/>
              </a:ext>
            </a:extLst>
          </p:cNvPr>
          <p:cNvSpPr>
            <a:spLocks noGrp="1"/>
          </p:cNvSpPr>
          <p:nvPr>
            <p:ph type="body" sz="quarter" idx="32" hasCustomPrompt="1"/>
          </p:nvPr>
        </p:nvSpPr>
        <p:spPr>
          <a:xfrm>
            <a:off x="6387927"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6" name="Text Placeholder 4">
            <a:extLst>
              <a:ext uri="{FF2B5EF4-FFF2-40B4-BE49-F238E27FC236}">
                <a16:creationId xmlns:a16="http://schemas.microsoft.com/office/drawing/2014/main" id="{94CAAF62-6F61-2E4D-A69D-B53767CBE8A0}"/>
              </a:ext>
            </a:extLst>
          </p:cNvPr>
          <p:cNvSpPr>
            <a:spLocks noGrp="1"/>
          </p:cNvSpPr>
          <p:nvPr>
            <p:ph type="body" sz="quarter" idx="33" hasCustomPrompt="1"/>
          </p:nvPr>
        </p:nvSpPr>
        <p:spPr>
          <a:xfrm>
            <a:off x="3757523" y="1401288"/>
            <a:ext cx="1777748" cy="701896"/>
          </a:xfrm>
          <a:prstGeom prst="rect">
            <a:avLst/>
          </a:prstGeom>
        </p:spPr>
        <p:txBody>
          <a:bodyPr anchor="b">
            <a:noAutofit/>
          </a:bodyPr>
          <a:lstStyle>
            <a:lvl1pPr marL="0" indent="0" algn="ctr">
              <a:buNone/>
              <a:defRPr kumimoji="0" lang="en-US" sz="3600" b="1" i="0" u="none" strike="noStrike" cap="none" spc="0" normalizeH="0" baseline="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a:t>
            </a:r>
          </a:p>
        </p:txBody>
      </p:sp>
      <p:sp>
        <p:nvSpPr>
          <p:cNvPr id="27" name="Text Placeholder 4">
            <a:extLst>
              <a:ext uri="{FF2B5EF4-FFF2-40B4-BE49-F238E27FC236}">
                <a16:creationId xmlns:a16="http://schemas.microsoft.com/office/drawing/2014/main" id="{B61DCD6F-4CDA-DD4E-A60C-83087C814486}"/>
              </a:ext>
            </a:extLst>
          </p:cNvPr>
          <p:cNvSpPr>
            <a:spLocks noGrp="1"/>
          </p:cNvSpPr>
          <p:nvPr>
            <p:ph type="body" sz="quarter" idx="34" hasCustomPrompt="1"/>
          </p:nvPr>
        </p:nvSpPr>
        <p:spPr>
          <a:xfrm>
            <a:off x="3543597"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9CB0C314-5CD0-EB4F-9756-F9862F046DE6}"/>
              </a:ext>
            </a:extLst>
          </p:cNvPr>
          <p:cNvSpPr>
            <a:spLocks noGrp="1"/>
          </p:cNvSpPr>
          <p:nvPr>
            <p:ph type="body" sz="quarter" idx="35" hasCustomPrompt="1"/>
          </p:nvPr>
        </p:nvSpPr>
        <p:spPr>
          <a:xfrm>
            <a:off x="887793" y="1401288"/>
            <a:ext cx="1777748" cy="704088"/>
          </a:xfrm>
          <a:prstGeom prst="rect">
            <a:avLst/>
          </a:prstGeom>
        </p:spPr>
        <p:txBody>
          <a:bodyPr anchor="b">
            <a:noAutofit/>
          </a:bodyPr>
          <a:lstStyle>
            <a:lvl1pPr marL="0" indent="0" algn="ctr">
              <a:buNone/>
              <a:defRPr kumimoji="0" lang="en-US" sz="3600" b="1" i="0" u="none" strike="noStrike" cap="none" spc="0" normalizeH="0" baseline="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a:t>
            </a:r>
          </a:p>
        </p:txBody>
      </p:sp>
      <p:sp>
        <p:nvSpPr>
          <p:cNvPr id="29" name="Text Placeholder 4">
            <a:extLst>
              <a:ext uri="{FF2B5EF4-FFF2-40B4-BE49-F238E27FC236}">
                <a16:creationId xmlns:a16="http://schemas.microsoft.com/office/drawing/2014/main" id="{2ADA4D96-3F7B-BB49-B7A3-380EF65D1D09}"/>
              </a:ext>
            </a:extLst>
          </p:cNvPr>
          <p:cNvSpPr>
            <a:spLocks noGrp="1"/>
          </p:cNvSpPr>
          <p:nvPr>
            <p:ph type="body" sz="quarter" idx="36" hasCustomPrompt="1"/>
          </p:nvPr>
        </p:nvSpPr>
        <p:spPr>
          <a:xfrm>
            <a:off x="673867"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cxnSp>
        <p:nvCxnSpPr>
          <p:cNvPr id="3" name="Straight Connector 2">
            <a:extLst>
              <a:ext uri="{FF2B5EF4-FFF2-40B4-BE49-F238E27FC236}">
                <a16:creationId xmlns:a16="http://schemas.microsoft.com/office/drawing/2014/main" id="{271BFDC3-056A-7D4D-99BA-FDB30F283DFA}"/>
              </a:ext>
            </a:extLst>
          </p:cNvPr>
          <p:cNvCxnSpPr/>
          <p:nvPr userDrawn="1"/>
        </p:nvCxnSpPr>
        <p:spPr>
          <a:xfrm>
            <a:off x="381001" y="3429000"/>
            <a:ext cx="11430000" cy="0"/>
          </a:xfrm>
          <a:prstGeom prst="line">
            <a:avLst/>
          </a:prstGeom>
          <a:noFill/>
          <a:ln w="25400" cap="flat">
            <a:solidFill>
              <a:schemeClr val="tx2">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30" name="Slide Number Placeholder 1">
            <a:extLst>
              <a:ext uri="{FF2B5EF4-FFF2-40B4-BE49-F238E27FC236}">
                <a16:creationId xmlns:a16="http://schemas.microsoft.com/office/drawing/2014/main" id="{08F7AAAB-2B9A-EE45-8D14-1A9085E79C48}"/>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35" name="Text Placeholder 7">
            <a:extLst>
              <a:ext uri="{FF2B5EF4-FFF2-40B4-BE49-F238E27FC236}">
                <a16:creationId xmlns:a16="http://schemas.microsoft.com/office/drawing/2014/main" id="{5454BAE7-3B1F-6D4D-8CE4-A270355B8B9E}"/>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827608561"/>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Content-Graph-Table-Diagram">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878CAD5F-9A46-4AA7-B5C8-8FBB24AB0C99}"/>
              </a:ext>
            </a:extLst>
          </p:cNvPr>
          <p:cNvSpPr>
            <a:spLocks noGrp="1"/>
          </p:cNvSpPr>
          <p:nvPr>
            <p:ph type="body" sz="quarter" idx="42" hasCustomPrompt="1"/>
          </p:nvPr>
        </p:nvSpPr>
        <p:spPr>
          <a:xfrm>
            <a:off x="759986" y="2426126"/>
            <a:ext cx="3215341" cy="3319069"/>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7" name="Title text">
            <a:extLst>
              <a:ext uri="{FF2B5EF4-FFF2-40B4-BE49-F238E27FC236}">
                <a16:creationId xmlns:a16="http://schemas.microsoft.com/office/drawing/2014/main" id="{2F4EBD65-3672-488E-93F2-5D1B8D43B226}"/>
              </a:ext>
            </a:extLst>
          </p:cNvPr>
          <p:cNvSpPr>
            <a:spLocks noGrp="1"/>
          </p:cNvSpPr>
          <p:nvPr>
            <p:ph type="body" sz="quarter" idx="43" hasCustomPrompt="1"/>
          </p:nvPr>
        </p:nvSpPr>
        <p:spPr>
          <a:xfrm>
            <a:off x="759986" y="1269208"/>
            <a:ext cx="3215341" cy="1142957"/>
          </a:xfrm>
          <a:prstGeom prst="rect">
            <a:avLst/>
          </a:prstGeom>
        </p:spPr>
        <p:txBody>
          <a:bodyPr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24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cxnSp>
        <p:nvCxnSpPr>
          <p:cNvPr id="9" name="Straight Connector 8">
            <a:extLst>
              <a:ext uri="{FF2B5EF4-FFF2-40B4-BE49-F238E27FC236}">
                <a16:creationId xmlns:a16="http://schemas.microsoft.com/office/drawing/2014/main" id="{D35A0490-BC30-084A-8EA9-CA9C71484E9E}"/>
              </a:ext>
            </a:extLst>
          </p:cNvPr>
          <p:cNvCxnSpPr>
            <a:cxnSpLocks/>
          </p:cNvCxnSpPr>
          <p:nvPr userDrawn="1"/>
        </p:nvCxnSpPr>
        <p:spPr>
          <a:xfrm>
            <a:off x="766335" y="1269207"/>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C5405409-D57E-954B-B02C-3E61E1498BE5}"/>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1" name="Content Placeholder 3">
            <a:extLst>
              <a:ext uri="{FF2B5EF4-FFF2-40B4-BE49-F238E27FC236}">
                <a16:creationId xmlns:a16="http://schemas.microsoft.com/office/drawing/2014/main" id="{12897E17-D0FA-8345-BA62-6113A3E21A1E}"/>
              </a:ext>
            </a:extLst>
          </p:cNvPr>
          <p:cNvSpPr>
            <a:spLocks noGrp="1"/>
          </p:cNvSpPr>
          <p:nvPr>
            <p:ph sz="quarter" idx="45" hasCustomPrompt="1"/>
          </p:nvPr>
        </p:nvSpPr>
        <p:spPr>
          <a:xfrm>
            <a:off x="4361657" y="1269206"/>
            <a:ext cx="7219188" cy="4475988"/>
          </a:xfrm>
          <a:prstGeom prst="rect">
            <a:avLst/>
          </a:prstGeom>
        </p:spPr>
        <p:txBody>
          <a:bodyPr anchor="ctr">
            <a:normAutofit/>
          </a:bodyPr>
          <a:lstStyle>
            <a:lvl1pPr marL="0" indent="0" algn="ctr">
              <a:buNone/>
              <a:defRPr sz="1601"/>
            </a:lvl1pPr>
          </a:lstStyle>
          <a:p>
            <a:pPr lvl="0"/>
            <a:r>
              <a:rPr lang="en-US" dirty="0"/>
              <a:t>INSERT TABLE, GRAPH, OR DIAGRAM</a:t>
            </a:r>
          </a:p>
        </p:txBody>
      </p:sp>
      <p:sp>
        <p:nvSpPr>
          <p:cNvPr id="12" name="Text Placeholder 7">
            <a:extLst>
              <a:ext uri="{FF2B5EF4-FFF2-40B4-BE49-F238E27FC236}">
                <a16:creationId xmlns:a16="http://schemas.microsoft.com/office/drawing/2014/main" id="{D64641FA-E244-9F49-BAF6-BD760700007E}"/>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373587779"/>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ckage-Prices">
    <p:spTree>
      <p:nvGrpSpPr>
        <p:cNvPr id="1" name=""/>
        <p:cNvGrpSpPr/>
        <p:nvPr/>
      </p:nvGrpSpPr>
      <p:grpSpPr>
        <a:xfrm>
          <a:off x="0" y="0"/>
          <a:ext cx="0" cy="0"/>
          <a:chOff x="0" y="0"/>
          <a:chExt cx="0" cy="0"/>
        </a:xfrm>
      </p:grpSpPr>
      <p:sp>
        <p:nvSpPr>
          <p:cNvPr id="15" name="Body text">
            <a:extLst>
              <a:ext uri="{FF2B5EF4-FFF2-40B4-BE49-F238E27FC236}">
                <a16:creationId xmlns:a16="http://schemas.microsoft.com/office/drawing/2014/main" id="{01E7C939-BE88-4597-91DD-9C3FFC766866}"/>
              </a:ext>
            </a:extLst>
          </p:cNvPr>
          <p:cNvSpPr>
            <a:spLocks noGrp="1"/>
          </p:cNvSpPr>
          <p:nvPr>
            <p:ph type="body" sz="quarter" idx="42" hasCustomPrompt="1"/>
          </p:nvPr>
        </p:nvSpPr>
        <p:spPr>
          <a:xfrm>
            <a:off x="1106021" y="4332214"/>
            <a:ext cx="1777763" cy="977901"/>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Pct val="125000"/>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6" name="Title text">
            <a:extLst>
              <a:ext uri="{FF2B5EF4-FFF2-40B4-BE49-F238E27FC236}">
                <a16:creationId xmlns:a16="http://schemas.microsoft.com/office/drawing/2014/main" id="{625A9965-039C-4842-94F1-FF10BDBC45A5}"/>
              </a:ext>
            </a:extLst>
          </p:cNvPr>
          <p:cNvSpPr>
            <a:spLocks noGrp="1"/>
          </p:cNvSpPr>
          <p:nvPr>
            <p:ph type="body" sz="quarter" idx="43" hasCustomPrompt="1"/>
          </p:nvPr>
        </p:nvSpPr>
        <p:spPr>
          <a:xfrm>
            <a:off x="1106021" y="2513000"/>
            <a:ext cx="1777763"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17" name="Title text">
            <a:extLst>
              <a:ext uri="{FF2B5EF4-FFF2-40B4-BE49-F238E27FC236}">
                <a16:creationId xmlns:a16="http://schemas.microsoft.com/office/drawing/2014/main" id="{5889E47B-1DD1-4C08-B1C2-3304E16B1596}"/>
              </a:ext>
            </a:extLst>
          </p:cNvPr>
          <p:cNvSpPr>
            <a:spLocks noGrp="1"/>
          </p:cNvSpPr>
          <p:nvPr>
            <p:ph type="body" sz="quarter" idx="53" hasCustomPrompt="1"/>
          </p:nvPr>
        </p:nvSpPr>
        <p:spPr>
          <a:xfrm>
            <a:off x="1106021" y="3001885"/>
            <a:ext cx="1777763" cy="1142957"/>
          </a:xfrm>
          <a:prstGeom prst="rect">
            <a:avLst/>
          </a:prstGeom>
        </p:spPr>
        <p:txBody>
          <a:bodyPr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7001" b="1"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$00</a:t>
            </a:r>
          </a:p>
        </p:txBody>
      </p:sp>
      <p:sp>
        <p:nvSpPr>
          <p:cNvPr id="24" name="Body text">
            <a:extLst>
              <a:ext uri="{FF2B5EF4-FFF2-40B4-BE49-F238E27FC236}">
                <a16:creationId xmlns:a16="http://schemas.microsoft.com/office/drawing/2014/main" id="{7897922E-AFC9-41AF-985F-522D7B57DE7E}"/>
              </a:ext>
            </a:extLst>
          </p:cNvPr>
          <p:cNvSpPr>
            <a:spLocks noGrp="1"/>
          </p:cNvSpPr>
          <p:nvPr>
            <p:ph type="body" sz="quarter" idx="54" hasCustomPrompt="1"/>
          </p:nvPr>
        </p:nvSpPr>
        <p:spPr>
          <a:xfrm>
            <a:off x="3839877" y="4327291"/>
            <a:ext cx="1777763" cy="977901"/>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Pct val="125000"/>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5" name="Title text">
            <a:extLst>
              <a:ext uri="{FF2B5EF4-FFF2-40B4-BE49-F238E27FC236}">
                <a16:creationId xmlns:a16="http://schemas.microsoft.com/office/drawing/2014/main" id="{D1D73DC9-54CA-4FAD-BD58-05064C7BDE69}"/>
              </a:ext>
            </a:extLst>
          </p:cNvPr>
          <p:cNvSpPr>
            <a:spLocks noGrp="1"/>
          </p:cNvSpPr>
          <p:nvPr>
            <p:ph type="body" sz="quarter" idx="55" hasCustomPrompt="1"/>
          </p:nvPr>
        </p:nvSpPr>
        <p:spPr>
          <a:xfrm>
            <a:off x="3839877" y="2508077"/>
            <a:ext cx="1777763"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26" name="Title text">
            <a:extLst>
              <a:ext uri="{FF2B5EF4-FFF2-40B4-BE49-F238E27FC236}">
                <a16:creationId xmlns:a16="http://schemas.microsoft.com/office/drawing/2014/main" id="{0AA61C6D-A6A0-4D47-AD4E-4E2941609694}"/>
              </a:ext>
            </a:extLst>
          </p:cNvPr>
          <p:cNvSpPr>
            <a:spLocks noGrp="1"/>
          </p:cNvSpPr>
          <p:nvPr>
            <p:ph type="body" sz="quarter" idx="56" hasCustomPrompt="1"/>
          </p:nvPr>
        </p:nvSpPr>
        <p:spPr>
          <a:xfrm>
            <a:off x="3839877" y="2996963"/>
            <a:ext cx="1777763" cy="1142957"/>
          </a:xfrm>
          <a:prstGeom prst="rect">
            <a:avLst/>
          </a:prstGeom>
        </p:spPr>
        <p:txBody>
          <a:bodyPr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7001" b="1"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$00</a:t>
            </a:r>
          </a:p>
        </p:txBody>
      </p:sp>
      <p:sp>
        <p:nvSpPr>
          <p:cNvPr id="27" name="Body text">
            <a:extLst>
              <a:ext uri="{FF2B5EF4-FFF2-40B4-BE49-F238E27FC236}">
                <a16:creationId xmlns:a16="http://schemas.microsoft.com/office/drawing/2014/main" id="{A5217CB2-8E15-4F6C-8987-D9C5CE49ADDC}"/>
              </a:ext>
            </a:extLst>
          </p:cNvPr>
          <p:cNvSpPr>
            <a:spLocks noGrp="1"/>
          </p:cNvSpPr>
          <p:nvPr>
            <p:ph type="body" sz="quarter" idx="57" hasCustomPrompt="1"/>
          </p:nvPr>
        </p:nvSpPr>
        <p:spPr>
          <a:xfrm>
            <a:off x="6569202" y="4331373"/>
            <a:ext cx="1777763" cy="977901"/>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Pct val="125000"/>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8" name="Title text">
            <a:extLst>
              <a:ext uri="{FF2B5EF4-FFF2-40B4-BE49-F238E27FC236}">
                <a16:creationId xmlns:a16="http://schemas.microsoft.com/office/drawing/2014/main" id="{6DD150BC-9D60-4100-A0C0-6D2467921DE9}"/>
              </a:ext>
            </a:extLst>
          </p:cNvPr>
          <p:cNvSpPr>
            <a:spLocks noGrp="1"/>
          </p:cNvSpPr>
          <p:nvPr>
            <p:ph type="body" sz="quarter" idx="58" hasCustomPrompt="1"/>
          </p:nvPr>
        </p:nvSpPr>
        <p:spPr>
          <a:xfrm>
            <a:off x="6569202" y="2512159"/>
            <a:ext cx="1777763"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29" name="Title text">
            <a:extLst>
              <a:ext uri="{FF2B5EF4-FFF2-40B4-BE49-F238E27FC236}">
                <a16:creationId xmlns:a16="http://schemas.microsoft.com/office/drawing/2014/main" id="{5DC3539F-1B68-4E31-85E8-64F5DD3AD702}"/>
              </a:ext>
            </a:extLst>
          </p:cNvPr>
          <p:cNvSpPr>
            <a:spLocks noGrp="1"/>
          </p:cNvSpPr>
          <p:nvPr>
            <p:ph type="body" sz="quarter" idx="59" hasCustomPrompt="1"/>
          </p:nvPr>
        </p:nvSpPr>
        <p:spPr>
          <a:xfrm>
            <a:off x="6569202" y="3001045"/>
            <a:ext cx="1777763" cy="1142957"/>
          </a:xfrm>
          <a:prstGeom prst="rect">
            <a:avLst/>
          </a:prstGeom>
        </p:spPr>
        <p:txBody>
          <a:bodyPr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7001" b="1" i="0" u="none" strike="noStrike" cap="none" spc="0" normalizeH="0" baseline="0" dirty="0">
                <a:ln>
                  <a:noFill/>
                </a:ln>
                <a:solidFill>
                  <a:srgbClr val="1CD4C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$00</a:t>
            </a:r>
          </a:p>
        </p:txBody>
      </p:sp>
      <p:sp>
        <p:nvSpPr>
          <p:cNvPr id="30" name="Body text">
            <a:extLst>
              <a:ext uri="{FF2B5EF4-FFF2-40B4-BE49-F238E27FC236}">
                <a16:creationId xmlns:a16="http://schemas.microsoft.com/office/drawing/2014/main" id="{B0E83CFB-CFCB-46E6-9A11-7687EE832F98}"/>
              </a:ext>
            </a:extLst>
          </p:cNvPr>
          <p:cNvSpPr>
            <a:spLocks noGrp="1"/>
          </p:cNvSpPr>
          <p:nvPr>
            <p:ph type="body" sz="quarter" idx="60" hasCustomPrompt="1"/>
          </p:nvPr>
        </p:nvSpPr>
        <p:spPr>
          <a:xfrm>
            <a:off x="9303419" y="4327177"/>
            <a:ext cx="1777763" cy="977901"/>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Pct val="125000"/>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31" name="Title text">
            <a:extLst>
              <a:ext uri="{FF2B5EF4-FFF2-40B4-BE49-F238E27FC236}">
                <a16:creationId xmlns:a16="http://schemas.microsoft.com/office/drawing/2014/main" id="{100530F5-1B1A-460B-9DB9-C549D2B6CEE5}"/>
              </a:ext>
            </a:extLst>
          </p:cNvPr>
          <p:cNvSpPr>
            <a:spLocks noGrp="1"/>
          </p:cNvSpPr>
          <p:nvPr>
            <p:ph type="body" sz="quarter" idx="61" hasCustomPrompt="1"/>
          </p:nvPr>
        </p:nvSpPr>
        <p:spPr>
          <a:xfrm>
            <a:off x="9303419" y="2507963"/>
            <a:ext cx="1777763"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32" name="Title text">
            <a:extLst>
              <a:ext uri="{FF2B5EF4-FFF2-40B4-BE49-F238E27FC236}">
                <a16:creationId xmlns:a16="http://schemas.microsoft.com/office/drawing/2014/main" id="{8D0B82AC-AE11-4E8A-8560-F22D3CB7867B}"/>
              </a:ext>
            </a:extLst>
          </p:cNvPr>
          <p:cNvSpPr>
            <a:spLocks noGrp="1"/>
          </p:cNvSpPr>
          <p:nvPr>
            <p:ph type="body" sz="quarter" idx="62" hasCustomPrompt="1"/>
          </p:nvPr>
        </p:nvSpPr>
        <p:spPr>
          <a:xfrm>
            <a:off x="9303419" y="2996848"/>
            <a:ext cx="1777763" cy="1142957"/>
          </a:xfrm>
          <a:prstGeom prst="rect">
            <a:avLst/>
          </a:prstGeom>
        </p:spPr>
        <p:txBody>
          <a:bodyPr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7001" b="1"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$00</a:t>
            </a:r>
          </a:p>
        </p:txBody>
      </p:sp>
      <p:sp>
        <p:nvSpPr>
          <p:cNvPr id="20" name="Slide Number Placeholder 1">
            <a:extLst>
              <a:ext uri="{FF2B5EF4-FFF2-40B4-BE49-F238E27FC236}">
                <a16:creationId xmlns:a16="http://schemas.microsoft.com/office/drawing/2014/main" id="{6C760D06-9239-BD4D-AF4D-D68F6A6621D5}"/>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8" name="Title 1">
            <a:extLst>
              <a:ext uri="{FF2B5EF4-FFF2-40B4-BE49-F238E27FC236}">
                <a16:creationId xmlns:a16="http://schemas.microsoft.com/office/drawing/2014/main" id="{EA52FEEC-41DC-6846-A446-7CA7761350C5}"/>
              </a:ext>
            </a:extLst>
          </p:cNvPr>
          <p:cNvSpPr>
            <a:spLocks noGrp="1"/>
          </p:cNvSpPr>
          <p:nvPr>
            <p:ph type="title"/>
          </p:nvPr>
        </p:nvSpPr>
        <p:spPr>
          <a:xfrm>
            <a:off x="1066800" y="1052872"/>
            <a:ext cx="10058401" cy="914400"/>
          </a:xfrm>
          <a:prstGeom prst="rect">
            <a:avLst/>
          </a:prstGeom>
        </p:spPr>
        <p:txBody>
          <a:bodyPr wrap="square" lIns="0" tIns="182880" rIns="0" bIns="0">
            <a:noAutofit/>
          </a:bodyPr>
          <a:lstStyle>
            <a:lvl1pPr algn="ctr">
              <a:defRPr sz="20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0C976F96-081D-4A41-8B3A-A3DD6E519698}"/>
              </a:ext>
            </a:extLst>
          </p:cNvPr>
          <p:cNvCxnSpPr>
            <a:cxnSpLocks/>
          </p:cNvCxnSpPr>
          <p:nvPr userDrawn="1"/>
        </p:nvCxnSpPr>
        <p:spPr>
          <a:xfrm>
            <a:off x="5825972"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35" name="Text Placeholder 7">
            <a:extLst>
              <a:ext uri="{FF2B5EF4-FFF2-40B4-BE49-F238E27FC236}">
                <a16:creationId xmlns:a16="http://schemas.microsoft.com/office/drawing/2014/main" id="{E84A1D8D-9347-A141-87A1-F5356AA186E3}"/>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433800617"/>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Cotent-2-Hightlights-Chart">
    <p:spTree>
      <p:nvGrpSpPr>
        <p:cNvPr id="1" name=""/>
        <p:cNvGrpSpPr/>
        <p:nvPr/>
      </p:nvGrpSpPr>
      <p:grpSpPr>
        <a:xfrm>
          <a:off x="0" y="0"/>
          <a:ext cx="0" cy="0"/>
          <a:chOff x="0" y="0"/>
          <a:chExt cx="0" cy="0"/>
        </a:xfrm>
      </p:grpSpPr>
      <p:sp>
        <p:nvSpPr>
          <p:cNvPr id="19" name="Slide Number Placeholder 1">
            <a:extLst>
              <a:ext uri="{FF2B5EF4-FFF2-40B4-BE49-F238E27FC236}">
                <a16:creationId xmlns:a16="http://schemas.microsoft.com/office/drawing/2014/main" id="{F8DF0AE4-EC54-BD44-AE12-A920A6A5CE73}"/>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20" name="Text Placeholder 7">
            <a:extLst>
              <a:ext uri="{FF2B5EF4-FFF2-40B4-BE49-F238E27FC236}">
                <a16:creationId xmlns:a16="http://schemas.microsoft.com/office/drawing/2014/main" id="{62573CD4-F8E8-6847-A5C7-940E1B53DD7B}"/>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31" name="Text Placeholder 15">
            <a:extLst>
              <a:ext uri="{FF2B5EF4-FFF2-40B4-BE49-F238E27FC236}">
                <a16:creationId xmlns:a16="http://schemas.microsoft.com/office/drawing/2014/main" id="{A481B8EF-8283-0B45-9720-B291B16ABD0E}"/>
              </a:ext>
            </a:extLst>
          </p:cNvPr>
          <p:cNvSpPr>
            <a:spLocks noGrp="1"/>
          </p:cNvSpPr>
          <p:nvPr>
            <p:ph type="body" sz="quarter" idx="46" hasCustomPrompt="1"/>
          </p:nvPr>
        </p:nvSpPr>
        <p:spPr>
          <a:xfrm>
            <a:off x="3499389" y="4374458"/>
            <a:ext cx="1943100" cy="1371600"/>
          </a:xfrm>
          <a:custGeom>
            <a:avLst/>
            <a:gdLst>
              <a:gd name="connsiteX0" fmla="*/ 108021 w 1617113"/>
              <a:gd name="connsiteY0" fmla="*/ 0 h 1296461"/>
              <a:gd name="connsiteX1" fmla="*/ 1509092 w 1617113"/>
              <a:gd name="connsiteY1" fmla="*/ 0 h 1296461"/>
              <a:gd name="connsiteX2" fmla="*/ 1617113 w 1617113"/>
              <a:gd name="connsiteY2" fmla="*/ 108021 h 1296461"/>
              <a:gd name="connsiteX3" fmla="*/ 1617113 w 1617113"/>
              <a:gd name="connsiteY3" fmla="*/ 1188440 h 1296461"/>
              <a:gd name="connsiteX4" fmla="*/ 1509092 w 1617113"/>
              <a:gd name="connsiteY4" fmla="*/ 1296461 h 1296461"/>
              <a:gd name="connsiteX5" fmla="*/ 108021 w 1617113"/>
              <a:gd name="connsiteY5" fmla="*/ 1296461 h 1296461"/>
              <a:gd name="connsiteX6" fmla="*/ 0 w 1617113"/>
              <a:gd name="connsiteY6" fmla="*/ 1188440 h 1296461"/>
              <a:gd name="connsiteX7" fmla="*/ 0 w 1617113"/>
              <a:gd name="connsiteY7" fmla="*/ 108021 h 1296461"/>
              <a:gd name="connsiteX8" fmla="*/ 108021 w 1617113"/>
              <a:gd name="connsiteY8" fmla="*/ 0 h 129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7113" h="1296461">
                <a:moveTo>
                  <a:pt x="108021" y="0"/>
                </a:moveTo>
                <a:lnTo>
                  <a:pt x="1509092" y="0"/>
                </a:lnTo>
                <a:cubicBezTo>
                  <a:pt x="1568750" y="0"/>
                  <a:pt x="1617113" y="48363"/>
                  <a:pt x="1617113" y="108021"/>
                </a:cubicBezTo>
                <a:lnTo>
                  <a:pt x="1617113" y="1188440"/>
                </a:lnTo>
                <a:cubicBezTo>
                  <a:pt x="1617113" y="1248098"/>
                  <a:pt x="1568750" y="1296461"/>
                  <a:pt x="1509092" y="1296461"/>
                </a:cubicBezTo>
                <a:lnTo>
                  <a:pt x="108021" y="1296461"/>
                </a:lnTo>
                <a:cubicBezTo>
                  <a:pt x="48363" y="1296461"/>
                  <a:pt x="0" y="1248098"/>
                  <a:pt x="0" y="1188440"/>
                </a:cubicBezTo>
                <a:lnTo>
                  <a:pt x="0" y="108021"/>
                </a:lnTo>
                <a:cubicBezTo>
                  <a:pt x="0" y="48363"/>
                  <a:pt x="48363" y="0"/>
                  <a:pt x="108021" y="0"/>
                </a:cubicBezTo>
                <a:close/>
              </a:path>
            </a:pathLst>
          </a:custGeom>
          <a:solidFill>
            <a:srgbClr val="F7F9FF"/>
          </a:solidFill>
          <a:ln w="25400">
            <a:solidFill>
              <a:srgbClr val="1CD4C6"/>
            </a:solidFill>
            <a:miter lim="400000"/>
          </a:ln>
        </p:spPr>
        <p:txBody>
          <a:bodyPr wrap="square" lIns="0" tIns="0" rIns="0" bIns="0" anchor="b">
            <a:noAutofit/>
          </a:bodyPr>
          <a:lstStyle>
            <a:lvl1pPr>
              <a:defRPr kumimoji="0" lang="en-US" sz="100" normalizeH="0" dirty="0">
                <a:solidFill>
                  <a:srgbClr val="F7F9FF"/>
                </a:solidFill>
                <a:effectLst/>
                <a:latin typeface="Century Gothic" panose="020B0502020202020204" pitchFamily="34" charset="0"/>
                <a:ea typeface="+mn-ea"/>
                <a:cs typeface="+mn-cs"/>
              </a:defRPr>
            </a:lvl1pPr>
          </a:lstStyle>
          <a:p>
            <a:pPr lvl="0" algn="l" fontAlgn="auto" hangingPunct="0"/>
            <a:r>
              <a:rPr lang="en-US" dirty="0"/>
              <a:t>e</a:t>
            </a:r>
          </a:p>
        </p:txBody>
      </p:sp>
      <p:sp>
        <p:nvSpPr>
          <p:cNvPr id="32" name="Body text">
            <a:extLst>
              <a:ext uri="{FF2B5EF4-FFF2-40B4-BE49-F238E27FC236}">
                <a16:creationId xmlns:a16="http://schemas.microsoft.com/office/drawing/2014/main" id="{6D8DD1C9-8ED6-7541-92F6-CFE4B4900267}"/>
              </a:ext>
            </a:extLst>
          </p:cNvPr>
          <p:cNvSpPr>
            <a:spLocks noGrp="1"/>
          </p:cNvSpPr>
          <p:nvPr>
            <p:ph type="body" sz="quarter" idx="42" hasCustomPrompt="1"/>
          </p:nvPr>
        </p:nvSpPr>
        <p:spPr>
          <a:xfrm>
            <a:off x="918733" y="2835345"/>
            <a:ext cx="4226345" cy="1002875"/>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33" name="Title text">
            <a:extLst>
              <a:ext uri="{FF2B5EF4-FFF2-40B4-BE49-F238E27FC236}">
                <a16:creationId xmlns:a16="http://schemas.microsoft.com/office/drawing/2014/main" id="{D4D2BA3F-AAC7-1348-A9E7-A7BB38D54FA4}"/>
              </a:ext>
            </a:extLst>
          </p:cNvPr>
          <p:cNvSpPr>
            <a:spLocks noGrp="1"/>
          </p:cNvSpPr>
          <p:nvPr>
            <p:ph type="body" sz="quarter" idx="43" hasCustomPrompt="1"/>
          </p:nvPr>
        </p:nvSpPr>
        <p:spPr>
          <a:xfrm>
            <a:off x="918734" y="1684076"/>
            <a:ext cx="4224528" cy="1142957"/>
          </a:xfrm>
          <a:prstGeom prst="rect">
            <a:avLst/>
          </a:prstGeom>
        </p:spPr>
        <p:txBody>
          <a:bodyPr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2800"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34" name="Title text">
            <a:extLst>
              <a:ext uri="{FF2B5EF4-FFF2-40B4-BE49-F238E27FC236}">
                <a16:creationId xmlns:a16="http://schemas.microsoft.com/office/drawing/2014/main" id="{869F5246-52A2-C343-B983-CD0C32A17DC7}"/>
              </a:ext>
            </a:extLst>
          </p:cNvPr>
          <p:cNvSpPr>
            <a:spLocks noGrp="1"/>
          </p:cNvSpPr>
          <p:nvPr>
            <p:ph type="body" sz="quarter" idx="29" hasCustomPrompt="1"/>
          </p:nvPr>
        </p:nvSpPr>
        <p:spPr>
          <a:xfrm>
            <a:off x="918733" y="4602132"/>
            <a:ext cx="2057400" cy="457200"/>
          </a:xfrm>
          <a:prstGeom prst="rect">
            <a:avLst/>
          </a:prstGeom>
        </p:spPr>
        <p:txBody>
          <a:bodyPr anchor="ctr">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000" b="1"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00,000k</a:t>
            </a:r>
          </a:p>
        </p:txBody>
      </p:sp>
      <p:sp>
        <p:nvSpPr>
          <p:cNvPr id="35" name="Body text">
            <a:extLst>
              <a:ext uri="{FF2B5EF4-FFF2-40B4-BE49-F238E27FC236}">
                <a16:creationId xmlns:a16="http://schemas.microsoft.com/office/drawing/2014/main" id="{FC351CFB-CBAB-6944-BA1A-C396B3800910}"/>
              </a:ext>
            </a:extLst>
          </p:cNvPr>
          <p:cNvSpPr>
            <a:spLocks noGrp="1"/>
          </p:cNvSpPr>
          <p:nvPr>
            <p:ph type="body" sz="quarter" idx="30" hasCustomPrompt="1"/>
          </p:nvPr>
        </p:nvSpPr>
        <p:spPr>
          <a:xfrm>
            <a:off x="918733" y="5096572"/>
            <a:ext cx="2057400" cy="382154"/>
          </a:xfrm>
          <a:prstGeom prst="rect">
            <a:avLst/>
          </a:prstGeom>
        </p:spPr>
        <p:txBody>
          <a:bodyPr wrap="none"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36" name="Title text">
            <a:extLst>
              <a:ext uri="{FF2B5EF4-FFF2-40B4-BE49-F238E27FC236}">
                <a16:creationId xmlns:a16="http://schemas.microsoft.com/office/drawing/2014/main" id="{F196449B-7087-B74D-8C82-4D6A4D1D7B5C}"/>
              </a:ext>
            </a:extLst>
          </p:cNvPr>
          <p:cNvSpPr>
            <a:spLocks noGrp="1"/>
          </p:cNvSpPr>
          <p:nvPr>
            <p:ph type="body" sz="quarter" idx="44" hasCustomPrompt="1"/>
          </p:nvPr>
        </p:nvSpPr>
        <p:spPr>
          <a:xfrm>
            <a:off x="3665284" y="4602132"/>
            <a:ext cx="1585911" cy="457200"/>
          </a:xfrm>
          <a:prstGeom prst="rect">
            <a:avLst/>
          </a:prstGeom>
        </p:spPr>
        <p:txBody>
          <a:bodyPr anchor="ctr">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000" b="1"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000</a:t>
            </a:r>
          </a:p>
        </p:txBody>
      </p:sp>
      <p:sp>
        <p:nvSpPr>
          <p:cNvPr id="37" name="Body text">
            <a:extLst>
              <a:ext uri="{FF2B5EF4-FFF2-40B4-BE49-F238E27FC236}">
                <a16:creationId xmlns:a16="http://schemas.microsoft.com/office/drawing/2014/main" id="{5BA56D54-5B1C-634C-A3F1-B34ED17FD07C}"/>
              </a:ext>
            </a:extLst>
          </p:cNvPr>
          <p:cNvSpPr>
            <a:spLocks noGrp="1"/>
          </p:cNvSpPr>
          <p:nvPr>
            <p:ph type="body" sz="quarter" idx="45" hasCustomPrompt="1"/>
          </p:nvPr>
        </p:nvSpPr>
        <p:spPr>
          <a:xfrm>
            <a:off x="3665284" y="5095628"/>
            <a:ext cx="1585911" cy="382154"/>
          </a:xfrm>
          <a:prstGeom prst="rect">
            <a:avLst/>
          </a:prstGeom>
        </p:spPr>
        <p:txBody>
          <a:bodyPr wrap="none"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text</a:t>
            </a:r>
          </a:p>
        </p:txBody>
      </p:sp>
      <p:sp>
        <p:nvSpPr>
          <p:cNvPr id="38" name="Chart Placeholder 17">
            <a:extLst>
              <a:ext uri="{FF2B5EF4-FFF2-40B4-BE49-F238E27FC236}">
                <a16:creationId xmlns:a16="http://schemas.microsoft.com/office/drawing/2014/main" id="{70DC9C2A-0D24-5348-BF4E-15B7727010C1}"/>
              </a:ext>
            </a:extLst>
          </p:cNvPr>
          <p:cNvSpPr>
            <a:spLocks noGrp="1"/>
          </p:cNvSpPr>
          <p:nvPr>
            <p:ph type="chart" sz="quarter" idx="47"/>
          </p:nvPr>
        </p:nvSpPr>
        <p:spPr>
          <a:xfrm>
            <a:off x="6619084" y="1684076"/>
            <a:ext cx="4959351" cy="3623583"/>
          </a:xfrm>
          <a:prstGeom prst="rect">
            <a:avLst/>
          </a:prstGeom>
        </p:spPr>
        <p:txBody>
          <a:bodyPr anchor="ctr"/>
          <a:lstStyle>
            <a:lvl1pPr marL="0" indent="0" algn="ctr">
              <a:buNone/>
              <a:defRPr>
                <a:solidFill>
                  <a:srgbClr val="2C2E3C"/>
                </a:solidFill>
                <a:latin typeface="Century Gothic" panose="020B0502020202020204" pitchFamily="34" charset="0"/>
              </a:defRPr>
            </a:lvl1pPr>
          </a:lstStyle>
          <a:p>
            <a:r>
              <a:rPr lang="en-US"/>
              <a:t>Click icon to add chart</a:t>
            </a:r>
          </a:p>
        </p:txBody>
      </p:sp>
      <p:cxnSp>
        <p:nvCxnSpPr>
          <p:cNvPr id="39" name="Straight Connector 38">
            <a:extLst>
              <a:ext uri="{FF2B5EF4-FFF2-40B4-BE49-F238E27FC236}">
                <a16:creationId xmlns:a16="http://schemas.microsoft.com/office/drawing/2014/main" id="{2BC985E7-48DB-F34E-86FA-CCE562CD9AB8}"/>
              </a:ext>
            </a:extLst>
          </p:cNvPr>
          <p:cNvCxnSpPr>
            <a:cxnSpLocks/>
          </p:cNvCxnSpPr>
          <p:nvPr userDrawn="1"/>
        </p:nvCxnSpPr>
        <p:spPr>
          <a:xfrm>
            <a:off x="918735" y="1684075"/>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40" name="Slide Number Placeholder 1">
            <a:extLst>
              <a:ext uri="{FF2B5EF4-FFF2-40B4-BE49-F238E27FC236}">
                <a16:creationId xmlns:a16="http://schemas.microsoft.com/office/drawing/2014/main" id="{B82F1FC5-E6E4-EF47-91FB-2E26613F843C}"/>
              </a:ext>
            </a:extLst>
          </p:cNvPr>
          <p:cNvSpPr txBox="1">
            <a:spLocks/>
          </p:cNvSpPr>
          <p:nvPr userDrawn="1"/>
        </p:nvSpPr>
        <p:spPr>
          <a:xfrm>
            <a:off x="8991600" y="6371877"/>
            <a:ext cx="2743201" cy="365125"/>
          </a:xfrm>
          <a:prstGeom prst="rect">
            <a:avLst/>
          </a:prstGeom>
        </p:spPr>
        <p:txBody>
          <a:bodyPr vert="horz" lIns="91440" tIns="45720" rIns="91440" bIns="45720" rtlCol="0" anchor="ctr"/>
          <a:lstStyle>
            <a:defPPr marL="0" marR="0" indent="0" algn="l" defTabSz="457132"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412687"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121B1F"/>
                </a:solidFill>
                <a:effectLst/>
                <a:uFillTx/>
                <a:latin typeface="Montserrat Light" pitchFamily="2" charset="77"/>
                <a:ea typeface="Helvetica Neue"/>
                <a:cs typeface="Helvetica Neue"/>
                <a:sym typeface="Helvetica Neue"/>
              </a:defRPr>
            </a:lvl1pPr>
            <a:lvl2pPr marL="0" marR="0" indent="114282"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567"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849"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132"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414"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698"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799980"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262" algn="ctr" defTabSz="412687"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115C08E7-22BD-4E46-A1CB-558DCBF29538}" type="slidenum">
              <a:rPr lang="en-US" smtClean="0"/>
              <a:pPr/>
              <a:t>‹nr.›</a:t>
            </a:fld>
            <a:endParaRPr lang="en-US"/>
          </a:p>
        </p:txBody>
      </p:sp>
    </p:spTree>
    <p:extLst>
      <p:ext uri="{BB962C8B-B14F-4D97-AF65-F5344CB8AC3E}">
        <p14:creationId xmlns:p14="http://schemas.microsoft.com/office/powerpoint/2010/main" val="1260814389"/>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Content-2-Highlights-Chart">
    <p:spTree>
      <p:nvGrpSpPr>
        <p:cNvPr id="1" name=""/>
        <p:cNvGrpSpPr/>
        <p:nvPr/>
      </p:nvGrpSpPr>
      <p:grpSpPr>
        <a:xfrm>
          <a:off x="0" y="0"/>
          <a:ext cx="0" cy="0"/>
          <a:chOff x="0" y="0"/>
          <a:chExt cx="0" cy="0"/>
        </a:xfrm>
      </p:grpSpPr>
      <p:sp>
        <p:nvSpPr>
          <p:cNvPr id="10" name="Slide Number Placeholder 1">
            <a:extLst>
              <a:ext uri="{FF2B5EF4-FFF2-40B4-BE49-F238E27FC236}">
                <a16:creationId xmlns:a16="http://schemas.microsoft.com/office/drawing/2014/main" id="{4DE75E37-F705-F649-87E8-93C9F6E78C09}"/>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4" name="Text Placeholder 7">
            <a:extLst>
              <a:ext uri="{FF2B5EF4-FFF2-40B4-BE49-F238E27FC236}">
                <a16:creationId xmlns:a16="http://schemas.microsoft.com/office/drawing/2014/main" id="{6D482DB2-365D-D74D-8915-EFFE3916E57B}"/>
              </a:ext>
            </a:extLst>
          </p:cNvPr>
          <p:cNvSpPr>
            <a:spLocks noGrp="1"/>
          </p:cNvSpPr>
          <p:nvPr>
            <p:ph type="body" sz="quarter" idx="17" hasCustomPrompt="1"/>
          </p:nvPr>
        </p:nvSpPr>
        <p:spPr>
          <a:xfrm>
            <a:off x="626270" y="6219477"/>
            <a:ext cx="7772400" cy="368300"/>
          </a:xfrm>
          <a:prstGeom prst="rect">
            <a:avLst/>
          </a:prstGeo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24" name="Body text">
            <a:extLst>
              <a:ext uri="{FF2B5EF4-FFF2-40B4-BE49-F238E27FC236}">
                <a16:creationId xmlns:a16="http://schemas.microsoft.com/office/drawing/2014/main" id="{B8C9DC66-FBB8-4E46-A811-7B9B22B01670}"/>
              </a:ext>
            </a:extLst>
          </p:cNvPr>
          <p:cNvSpPr>
            <a:spLocks noGrp="1"/>
          </p:cNvSpPr>
          <p:nvPr>
            <p:ph type="body" sz="quarter" idx="42" hasCustomPrompt="1"/>
          </p:nvPr>
        </p:nvSpPr>
        <p:spPr>
          <a:xfrm>
            <a:off x="765969" y="2689348"/>
            <a:ext cx="3622232" cy="739652"/>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5" name="Title text">
            <a:extLst>
              <a:ext uri="{FF2B5EF4-FFF2-40B4-BE49-F238E27FC236}">
                <a16:creationId xmlns:a16="http://schemas.microsoft.com/office/drawing/2014/main" id="{C7C0AC6F-375D-264D-8284-D7DC0F4C8AC3}"/>
              </a:ext>
            </a:extLst>
          </p:cNvPr>
          <p:cNvSpPr>
            <a:spLocks noGrp="1"/>
          </p:cNvSpPr>
          <p:nvPr>
            <p:ph type="body" sz="quarter" idx="43" hasCustomPrompt="1"/>
          </p:nvPr>
        </p:nvSpPr>
        <p:spPr>
          <a:xfrm>
            <a:off x="765970" y="1531674"/>
            <a:ext cx="3617110" cy="1142957"/>
          </a:xfrm>
          <a:prstGeom prst="rect">
            <a:avLst/>
          </a:prstGeom>
        </p:spPr>
        <p:txBody>
          <a:bodyPr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2800"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6" name="Chart Placeholder 17">
            <a:extLst>
              <a:ext uri="{FF2B5EF4-FFF2-40B4-BE49-F238E27FC236}">
                <a16:creationId xmlns:a16="http://schemas.microsoft.com/office/drawing/2014/main" id="{FC37278F-E739-854D-9033-15A208CDA310}"/>
              </a:ext>
            </a:extLst>
          </p:cNvPr>
          <p:cNvSpPr>
            <a:spLocks noGrp="1"/>
          </p:cNvSpPr>
          <p:nvPr>
            <p:ph type="chart" sz="quarter" idx="47"/>
          </p:nvPr>
        </p:nvSpPr>
        <p:spPr>
          <a:xfrm>
            <a:off x="5057776" y="1531673"/>
            <a:ext cx="6524626" cy="3844040"/>
          </a:xfrm>
          <a:prstGeom prst="rect">
            <a:avLst/>
          </a:prstGeom>
        </p:spPr>
        <p:txBody>
          <a:bodyPr anchor="ctr"/>
          <a:lstStyle>
            <a:lvl1pPr marL="0" indent="0" algn="ctr">
              <a:buNone/>
              <a:defRPr>
                <a:solidFill>
                  <a:srgbClr val="2C2E3C"/>
                </a:solidFill>
                <a:latin typeface="Century Gothic" panose="020B0502020202020204" pitchFamily="34" charset="0"/>
              </a:defRPr>
            </a:lvl1pPr>
          </a:lstStyle>
          <a:p>
            <a:r>
              <a:rPr lang="en-US"/>
              <a:t>Click icon to add chart</a:t>
            </a:r>
          </a:p>
        </p:txBody>
      </p:sp>
      <p:cxnSp>
        <p:nvCxnSpPr>
          <p:cNvPr id="27" name="Straight Connector 26">
            <a:extLst>
              <a:ext uri="{FF2B5EF4-FFF2-40B4-BE49-F238E27FC236}">
                <a16:creationId xmlns:a16="http://schemas.microsoft.com/office/drawing/2014/main" id="{8013BF3F-9A72-FD46-8452-F9710CEE21E8}"/>
              </a:ext>
            </a:extLst>
          </p:cNvPr>
          <p:cNvCxnSpPr>
            <a:cxnSpLocks/>
          </p:cNvCxnSpPr>
          <p:nvPr userDrawn="1"/>
        </p:nvCxnSpPr>
        <p:spPr>
          <a:xfrm>
            <a:off x="765970" y="15316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28" name="Title text">
            <a:extLst>
              <a:ext uri="{FF2B5EF4-FFF2-40B4-BE49-F238E27FC236}">
                <a16:creationId xmlns:a16="http://schemas.microsoft.com/office/drawing/2014/main" id="{6B6C0CF7-9CA8-A244-9005-243A1FF2156A}"/>
              </a:ext>
            </a:extLst>
          </p:cNvPr>
          <p:cNvSpPr>
            <a:spLocks noGrp="1"/>
          </p:cNvSpPr>
          <p:nvPr>
            <p:ph type="body" sz="quarter" idx="44" hasCustomPrompt="1"/>
          </p:nvPr>
        </p:nvSpPr>
        <p:spPr>
          <a:xfrm>
            <a:off x="766333" y="4440214"/>
            <a:ext cx="1600200" cy="738664"/>
          </a:xfrm>
          <a:prstGeom prst="rect">
            <a:avLst/>
          </a:prstGeom>
        </p:spPr>
        <p:txBody>
          <a:bodyPr anchor="b">
            <a:sp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800" b="0" i="0" u="none" strike="noStrike" cap="none" spc="0" normalizeH="0" baseline="0" dirty="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9" name="Body text">
            <a:extLst>
              <a:ext uri="{FF2B5EF4-FFF2-40B4-BE49-F238E27FC236}">
                <a16:creationId xmlns:a16="http://schemas.microsoft.com/office/drawing/2014/main" id="{9D859B20-5DA1-9D41-8741-756BFF571778}"/>
              </a:ext>
            </a:extLst>
          </p:cNvPr>
          <p:cNvSpPr>
            <a:spLocks noGrp="1"/>
          </p:cNvSpPr>
          <p:nvPr>
            <p:ph type="body" sz="quarter" idx="45" hasCustomPrompt="1"/>
          </p:nvPr>
        </p:nvSpPr>
        <p:spPr>
          <a:xfrm>
            <a:off x="766333" y="5178877"/>
            <a:ext cx="1600200" cy="73334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30" name="Title text">
            <a:extLst>
              <a:ext uri="{FF2B5EF4-FFF2-40B4-BE49-F238E27FC236}">
                <a16:creationId xmlns:a16="http://schemas.microsoft.com/office/drawing/2014/main" id="{BADE1F18-D14D-BB46-9049-D629DE25A429}"/>
              </a:ext>
            </a:extLst>
          </p:cNvPr>
          <p:cNvSpPr>
            <a:spLocks noGrp="1"/>
          </p:cNvSpPr>
          <p:nvPr>
            <p:ph type="body" sz="quarter" idx="46" hasCustomPrompt="1"/>
          </p:nvPr>
        </p:nvSpPr>
        <p:spPr>
          <a:xfrm>
            <a:off x="2736126" y="4440214"/>
            <a:ext cx="1600200" cy="738664"/>
          </a:xfrm>
          <a:prstGeom prst="rect">
            <a:avLst/>
          </a:prstGeom>
        </p:spPr>
        <p:txBody>
          <a:bodyPr anchor="b">
            <a:sp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800" b="0"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31" name="Body text">
            <a:extLst>
              <a:ext uri="{FF2B5EF4-FFF2-40B4-BE49-F238E27FC236}">
                <a16:creationId xmlns:a16="http://schemas.microsoft.com/office/drawing/2014/main" id="{E4CEF84E-F9D5-FB4A-8A65-42E2A33D798B}"/>
              </a:ext>
            </a:extLst>
          </p:cNvPr>
          <p:cNvSpPr>
            <a:spLocks noGrp="1"/>
          </p:cNvSpPr>
          <p:nvPr>
            <p:ph type="body" sz="quarter" idx="48" hasCustomPrompt="1"/>
          </p:nvPr>
        </p:nvSpPr>
        <p:spPr>
          <a:xfrm>
            <a:off x="2736126" y="5178879"/>
            <a:ext cx="1600200" cy="73334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Tree>
    <p:extLst>
      <p:ext uri="{BB962C8B-B14F-4D97-AF65-F5344CB8AC3E}">
        <p14:creationId xmlns:p14="http://schemas.microsoft.com/office/powerpoint/2010/main" val="2824946459"/>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3-Categories-Chart">
    <p:spTree>
      <p:nvGrpSpPr>
        <p:cNvPr id="1" name=""/>
        <p:cNvGrpSpPr/>
        <p:nvPr/>
      </p:nvGrpSpPr>
      <p:grpSpPr>
        <a:xfrm>
          <a:off x="0" y="0"/>
          <a:ext cx="0" cy="0"/>
          <a:chOff x="0" y="0"/>
          <a:chExt cx="0" cy="0"/>
        </a:xfrm>
      </p:grpSpPr>
      <p:sp>
        <p:nvSpPr>
          <p:cNvPr id="12" name="Chart Placeholder 17">
            <a:extLst>
              <a:ext uri="{FF2B5EF4-FFF2-40B4-BE49-F238E27FC236}">
                <a16:creationId xmlns:a16="http://schemas.microsoft.com/office/drawing/2014/main" id="{F49F43BD-F495-42AA-BB31-6F7993C6CE43}"/>
              </a:ext>
            </a:extLst>
          </p:cNvPr>
          <p:cNvSpPr>
            <a:spLocks noGrp="1"/>
          </p:cNvSpPr>
          <p:nvPr>
            <p:ph type="chart" sz="quarter" idx="48"/>
          </p:nvPr>
        </p:nvSpPr>
        <p:spPr>
          <a:xfrm>
            <a:off x="3581400" y="2264649"/>
            <a:ext cx="7772400" cy="3657451"/>
          </a:xfrm>
          <a:prstGeom prst="rect">
            <a:avLst/>
          </a:prstGeom>
        </p:spPr>
        <p:txBody>
          <a:bodyPr anchor="ctr"/>
          <a:lstStyle>
            <a:lvl1pPr marL="0" indent="0" algn="ctr">
              <a:buNone/>
              <a:defRPr>
                <a:solidFill>
                  <a:srgbClr val="2C2E3C"/>
                </a:solidFill>
                <a:latin typeface="Century Gothic" panose="020B0502020202020204" pitchFamily="34" charset="0"/>
              </a:defRPr>
            </a:lvl1pPr>
          </a:lstStyle>
          <a:p>
            <a:r>
              <a:rPr lang="en-US"/>
              <a:t>Click icon to add chart</a:t>
            </a:r>
          </a:p>
        </p:txBody>
      </p:sp>
      <p:sp>
        <p:nvSpPr>
          <p:cNvPr id="13" name="Body text">
            <a:extLst>
              <a:ext uri="{FF2B5EF4-FFF2-40B4-BE49-F238E27FC236}">
                <a16:creationId xmlns:a16="http://schemas.microsoft.com/office/drawing/2014/main" id="{19F250DD-0CB9-47AE-A420-EB700D19C004}"/>
              </a:ext>
            </a:extLst>
          </p:cNvPr>
          <p:cNvSpPr>
            <a:spLocks noGrp="1"/>
          </p:cNvSpPr>
          <p:nvPr>
            <p:ph type="body" sz="quarter" idx="54" hasCustomPrompt="1"/>
          </p:nvPr>
        </p:nvSpPr>
        <p:spPr>
          <a:xfrm>
            <a:off x="838200" y="2502917"/>
            <a:ext cx="2286000" cy="685800"/>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5" name="Body text">
            <a:extLst>
              <a:ext uri="{FF2B5EF4-FFF2-40B4-BE49-F238E27FC236}">
                <a16:creationId xmlns:a16="http://schemas.microsoft.com/office/drawing/2014/main" id="{016C53F1-9081-45F6-8126-8EE0B5E5306E}"/>
              </a:ext>
            </a:extLst>
          </p:cNvPr>
          <p:cNvSpPr>
            <a:spLocks noGrp="1"/>
          </p:cNvSpPr>
          <p:nvPr>
            <p:ph type="body" sz="quarter" idx="56" hasCustomPrompt="1"/>
          </p:nvPr>
        </p:nvSpPr>
        <p:spPr>
          <a:xfrm>
            <a:off x="838200" y="3868835"/>
            <a:ext cx="2286000" cy="685800"/>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7" name="Body text">
            <a:extLst>
              <a:ext uri="{FF2B5EF4-FFF2-40B4-BE49-F238E27FC236}">
                <a16:creationId xmlns:a16="http://schemas.microsoft.com/office/drawing/2014/main" id="{D5CA9D2A-BC2D-48B2-9838-523ED4DC7567}"/>
              </a:ext>
            </a:extLst>
          </p:cNvPr>
          <p:cNvSpPr>
            <a:spLocks noGrp="1"/>
          </p:cNvSpPr>
          <p:nvPr>
            <p:ph type="body" sz="quarter" idx="58" hasCustomPrompt="1"/>
          </p:nvPr>
        </p:nvSpPr>
        <p:spPr>
          <a:xfrm>
            <a:off x="838200" y="5233442"/>
            <a:ext cx="2286001" cy="685800"/>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2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8" name="Title text">
            <a:extLst>
              <a:ext uri="{FF2B5EF4-FFF2-40B4-BE49-F238E27FC236}">
                <a16:creationId xmlns:a16="http://schemas.microsoft.com/office/drawing/2014/main" id="{0DAA62D8-2981-419C-92F7-778DF40CF400}"/>
              </a:ext>
            </a:extLst>
          </p:cNvPr>
          <p:cNvSpPr>
            <a:spLocks noGrp="1"/>
          </p:cNvSpPr>
          <p:nvPr>
            <p:ph type="body" sz="quarter" idx="59" hasCustomPrompt="1"/>
          </p:nvPr>
        </p:nvSpPr>
        <p:spPr>
          <a:xfrm>
            <a:off x="838200" y="4987114"/>
            <a:ext cx="2286001" cy="228600"/>
          </a:xfrm>
          <a:prstGeom prst="rect">
            <a:avLst/>
          </a:prstGeom>
        </p:spPr>
        <p:txBody>
          <a:bodyPr anchor="ctr">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0" name="Slide Number Placeholder 1">
            <a:extLst>
              <a:ext uri="{FF2B5EF4-FFF2-40B4-BE49-F238E27FC236}">
                <a16:creationId xmlns:a16="http://schemas.microsoft.com/office/drawing/2014/main" id="{DD37FF09-5AB6-B545-BB30-EA65BCF8132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1" name="Title text">
            <a:extLst>
              <a:ext uri="{FF2B5EF4-FFF2-40B4-BE49-F238E27FC236}">
                <a16:creationId xmlns:a16="http://schemas.microsoft.com/office/drawing/2014/main" id="{B37A7A7E-7DCD-B447-8176-F92E10E94FA9}"/>
              </a:ext>
            </a:extLst>
          </p:cNvPr>
          <p:cNvSpPr>
            <a:spLocks noGrp="1"/>
          </p:cNvSpPr>
          <p:nvPr>
            <p:ph type="body" sz="quarter" idx="60" hasCustomPrompt="1"/>
          </p:nvPr>
        </p:nvSpPr>
        <p:spPr>
          <a:xfrm>
            <a:off x="838200" y="3619649"/>
            <a:ext cx="2286001" cy="228600"/>
          </a:xfrm>
          <a:prstGeom prst="rect">
            <a:avLst/>
          </a:prstGeom>
        </p:spPr>
        <p:txBody>
          <a:bodyPr anchor="ctr">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9" name="Title text">
            <a:extLst>
              <a:ext uri="{FF2B5EF4-FFF2-40B4-BE49-F238E27FC236}">
                <a16:creationId xmlns:a16="http://schemas.microsoft.com/office/drawing/2014/main" id="{C71A13EB-BD2B-3C47-8B63-93947C1FE479}"/>
              </a:ext>
            </a:extLst>
          </p:cNvPr>
          <p:cNvSpPr>
            <a:spLocks noGrp="1"/>
          </p:cNvSpPr>
          <p:nvPr>
            <p:ph type="body" sz="quarter" idx="61" hasCustomPrompt="1"/>
          </p:nvPr>
        </p:nvSpPr>
        <p:spPr>
          <a:xfrm>
            <a:off x="838200" y="2264648"/>
            <a:ext cx="2286001" cy="228600"/>
          </a:xfrm>
          <a:prstGeom prst="rect">
            <a:avLst/>
          </a:prstGeom>
        </p:spPr>
        <p:txBody>
          <a:bodyPr anchor="ctr">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4" name="Title 1">
            <a:extLst>
              <a:ext uri="{FF2B5EF4-FFF2-40B4-BE49-F238E27FC236}">
                <a16:creationId xmlns:a16="http://schemas.microsoft.com/office/drawing/2014/main" id="{A2E4CCC6-F55B-EF4A-8AEB-203487847786}"/>
              </a:ext>
            </a:extLst>
          </p:cNvPr>
          <p:cNvSpPr>
            <a:spLocks noGrp="1"/>
          </p:cNvSpPr>
          <p:nvPr>
            <p:ph type="title"/>
          </p:nvPr>
        </p:nvSpPr>
        <p:spPr>
          <a:xfrm>
            <a:off x="838200" y="1052872"/>
            <a:ext cx="10515601" cy="914400"/>
          </a:xfrm>
          <a:prstGeom prst="rect">
            <a:avLst/>
          </a:prstGeom>
        </p:spPr>
        <p:txBody>
          <a:bodyPr wrap="square" lIns="0" tIns="182880" rIns="0" bIns="0">
            <a:noAutofit/>
          </a:bodyPr>
          <a:lstStyle>
            <a:lvl1pPr algn="ctr">
              <a:defRPr sz="20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a:t>Click to edit Master title style</a:t>
            </a:r>
            <a:endParaRPr lang="en-US" dirty="0"/>
          </a:p>
        </p:txBody>
      </p:sp>
      <p:cxnSp>
        <p:nvCxnSpPr>
          <p:cNvPr id="16" name="Straight Connector 15">
            <a:extLst>
              <a:ext uri="{FF2B5EF4-FFF2-40B4-BE49-F238E27FC236}">
                <a16:creationId xmlns:a16="http://schemas.microsoft.com/office/drawing/2014/main" id="{F4C94298-E570-AD40-8198-BC632261393A}"/>
              </a:ext>
            </a:extLst>
          </p:cNvPr>
          <p:cNvCxnSpPr>
            <a:cxnSpLocks/>
          </p:cNvCxnSpPr>
          <p:nvPr userDrawn="1"/>
        </p:nvCxnSpPr>
        <p:spPr>
          <a:xfrm>
            <a:off x="5825971"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20" name="Text Placeholder 7">
            <a:extLst>
              <a:ext uri="{FF2B5EF4-FFF2-40B4-BE49-F238E27FC236}">
                <a16:creationId xmlns:a16="http://schemas.microsoft.com/office/drawing/2014/main" id="{834F6468-ABA5-4348-9C33-9A4DE1A7988B}"/>
              </a:ext>
            </a:extLst>
          </p:cNvPr>
          <p:cNvSpPr>
            <a:spLocks noGrp="1"/>
          </p:cNvSpPr>
          <p:nvPr>
            <p:ph type="body" sz="quarter" idx="17" hasCustomPrompt="1"/>
          </p:nvPr>
        </p:nvSpPr>
        <p:spPr>
          <a:xfrm>
            <a:off x="626270" y="6219477"/>
            <a:ext cx="7772400" cy="368300"/>
          </a:xfrm>
          <a:prstGeom prst="rect">
            <a:avLst/>
          </a:prstGeo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181648615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4-Pie-Charts">
    <p:spTree>
      <p:nvGrpSpPr>
        <p:cNvPr id="1" name=""/>
        <p:cNvGrpSpPr/>
        <p:nvPr/>
      </p:nvGrpSpPr>
      <p:grpSpPr>
        <a:xfrm>
          <a:off x="0" y="0"/>
          <a:ext cx="0" cy="0"/>
          <a:chOff x="0" y="0"/>
          <a:chExt cx="0" cy="0"/>
        </a:xfrm>
      </p:grpSpPr>
      <p:sp>
        <p:nvSpPr>
          <p:cNvPr id="32" name="Chart Placeholder 17">
            <a:extLst>
              <a:ext uri="{FF2B5EF4-FFF2-40B4-BE49-F238E27FC236}">
                <a16:creationId xmlns:a16="http://schemas.microsoft.com/office/drawing/2014/main" id="{989054D2-3FB9-49DF-AC93-22C62AF5E32A}"/>
              </a:ext>
            </a:extLst>
          </p:cNvPr>
          <p:cNvSpPr>
            <a:spLocks noGrp="1"/>
          </p:cNvSpPr>
          <p:nvPr>
            <p:ph type="chart" sz="quarter" idx="48"/>
          </p:nvPr>
        </p:nvSpPr>
        <p:spPr>
          <a:xfrm>
            <a:off x="1079887" y="2400300"/>
            <a:ext cx="2057400" cy="2057400"/>
          </a:xfrm>
          <a:prstGeom prst="rect">
            <a:avLst/>
          </a:prstGeom>
        </p:spPr>
        <p:txBody>
          <a:bodyPr anchor="t"/>
          <a:lstStyle>
            <a:lvl1pPr marL="0" indent="0" algn="ctr">
              <a:buNone/>
              <a:defRPr sz="1001">
                <a:solidFill>
                  <a:srgbClr val="2C2E3C"/>
                </a:solidFill>
                <a:latin typeface="Century Gothic" panose="020B0502020202020204" pitchFamily="34" charset="0"/>
              </a:defRPr>
            </a:lvl1pPr>
          </a:lstStyle>
          <a:p>
            <a:r>
              <a:rPr lang="en-US"/>
              <a:t>Click icon to add chart</a:t>
            </a:r>
          </a:p>
        </p:txBody>
      </p:sp>
      <p:sp>
        <p:nvSpPr>
          <p:cNvPr id="33" name="Chart Placeholder 17">
            <a:extLst>
              <a:ext uri="{FF2B5EF4-FFF2-40B4-BE49-F238E27FC236}">
                <a16:creationId xmlns:a16="http://schemas.microsoft.com/office/drawing/2014/main" id="{D898FE57-2943-9B41-B130-EB83E41E1442}"/>
              </a:ext>
            </a:extLst>
          </p:cNvPr>
          <p:cNvSpPr>
            <a:spLocks noGrp="1"/>
          </p:cNvSpPr>
          <p:nvPr>
            <p:ph type="chart" sz="quarter" idx="90"/>
          </p:nvPr>
        </p:nvSpPr>
        <p:spPr>
          <a:xfrm>
            <a:off x="3742525" y="2400300"/>
            <a:ext cx="2057400" cy="2057400"/>
          </a:xfrm>
          <a:prstGeom prst="rect">
            <a:avLst/>
          </a:prstGeom>
        </p:spPr>
        <p:txBody>
          <a:bodyPr anchor="t"/>
          <a:lstStyle>
            <a:lvl1pPr marL="0" indent="0" algn="ctr">
              <a:buNone/>
              <a:defRPr sz="1001">
                <a:solidFill>
                  <a:srgbClr val="2C2E3C"/>
                </a:solidFill>
                <a:latin typeface="Century Gothic" panose="020B0502020202020204" pitchFamily="34" charset="0"/>
              </a:defRPr>
            </a:lvl1pPr>
          </a:lstStyle>
          <a:p>
            <a:r>
              <a:rPr lang="en-US"/>
              <a:t>Click icon to add chart</a:t>
            </a:r>
          </a:p>
        </p:txBody>
      </p:sp>
      <p:sp>
        <p:nvSpPr>
          <p:cNvPr id="40" name="Chart Placeholder 17">
            <a:extLst>
              <a:ext uri="{FF2B5EF4-FFF2-40B4-BE49-F238E27FC236}">
                <a16:creationId xmlns:a16="http://schemas.microsoft.com/office/drawing/2014/main" id="{BC0EDA49-DDC7-3F4B-833A-321FACA3BFE8}"/>
              </a:ext>
            </a:extLst>
          </p:cNvPr>
          <p:cNvSpPr>
            <a:spLocks noGrp="1"/>
          </p:cNvSpPr>
          <p:nvPr>
            <p:ph type="chart" sz="quarter" idx="91"/>
          </p:nvPr>
        </p:nvSpPr>
        <p:spPr>
          <a:xfrm>
            <a:off x="6405162" y="2400300"/>
            <a:ext cx="2057400" cy="2057400"/>
          </a:xfrm>
          <a:prstGeom prst="rect">
            <a:avLst/>
          </a:prstGeom>
        </p:spPr>
        <p:txBody>
          <a:bodyPr anchor="t"/>
          <a:lstStyle>
            <a:lvl1pPr marL="0" indent="0" algn="ctr">
              <a:buNone/>
              <a:defRPr sz="1001">
                <a:solidFill>
                  <a:srgbClr val="2C2E3C"/>
                </a:solidFill>
                <a:latin typeface="Century Gothic" panose="020B0502020202020204" pitchFamily="34" charset="0"/>
              </a:defRPr>
            </a:lvl1pPr>
          </a:lstStyle>
          <a:p>
            <a:r>
              <a:rPr lang="en-US"/>
              <a:t>Click icon to add chart</a:t>
            </a:r>
          </a:p>
        </p:txBody>
      </p:sp>
      <p:sp>
        <p:nvSpPr>
          <p:cNvPr id="41" name="Chart Placeholder 17">
            <a:extLst>
              <a:ext uri="{FF2B5EF4-FFF2-40B4-BE49-F238E27FC236}">
                <a16:creationId xmlns:a16="http://schemas.microsoft.com/office/drawing/2014/main" id="{BD42B71A-C243-E547-BC31-C2FD7F67BC9E}"/>
              </a:ext>
            </a:extLst>
          </p:cNvPr>
          <p:cNvSpPr>
            <a:spLocks noGrp="1"/>
          </p:cNvSpPr>
          <p:nvPr>
            <p:ph type="chart" sz="quarter" idx="92"/>
          </p:nvPr>
        </p:nvSpPr>
        <p:spPr>
          <a:xfrm>
            <a:off x="9067801" y="2400300"/>
            <a:ext cx="2057400" cy="2057400"/>
          </a:xfrm>
          <a:prstGeom prst="rect">
            <a:avLst/>
          </a:prstGeom>
        </p:spPr>
        <p:txBody>
          <a:bodyPr anchor="t"/>
          <a:lstStyle>
            <a:lvl1pPr marL="0" indent="0" algn="ctr">
              <a:buNone/>
              <a:defRPr sz="1001">
                <a:solidFill>
                  <a:srgbClr val="2C2E3C"/>
                </a:solidFill>
                <a:latin typeface="Century Gothic" panose="020B0502020202020204" pitchFamily="34" charset="0"/>
              </a:defRPr>
            </a:lvl1pPr>
          </a:lstStyle>
          <a:p>
            <a:r>
              <a:rPr lang="en-US"/>
              <a:t>Click icon to add chart</a:t>
            </a:r>
          </a:p>
        </p:txBody>
      </p:sp>
      <p:sp>
        <p:nvSpPr>
          <p:cNvPr id="16" name="Body text">
            <a:extLst>
              <a:ext uri="{FF2B5EF4-FFF2-40B4-BE49-F238E27FC236}">
                <a16:creationId xmlns:a16="http://schemas.microsoft.com/office/drawing/2014/main" id="{209C4787-B777-4BF4-9B0D-207A939DBB73}"/>
              </a:ext>
            </a:extLst>
          </p:cNvPr>
          <p:cNvSpPr>
            <a:spLocks noGrp="1"/>
          </p:cNvSpPr>
          <p:nvPr>
            <p:ph type="body" sz="quarter" idx="73" hasCustomPrompt="1"/>
          </p:nvPr>
        </p:nvSpPr>
        <p:spPr>
          <a:xfrm>
            <a:off x="1120844" y="4763144"/>
            <a:ext cx="1975487" cy="1143000"/>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7" name="Title text">
            <a:extLst>
              <a:ext uri="{FF2B5EF4-FFF2-40B4-BE49-F238E27FC236}">
                <a16:creationId xmlns:a16="http://schemas.microsoft.com/office/drawing/2014/main" id="{5A2F34C7-FD55-4E47-BDED-31444B4CE901}"/>
              </a:ext>
            </a:extLst>
          </p:cNvPr>
          <p:cNvSpPr>
            <a:spLocks noGrp="1"/>
          </p:cNvSpPr>
          <p:nvPr>
            <p:ph type="body" sz="quarter" idx="74" hasCustomPrompt="1"/>
          </p:nvPr>
        </p:nvSpPr>
        <p:spPr>
          <a:xfrm>
            <a:off x="1371105" y="4510353"/>
            <a:ext cx="1474964"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8" name="Body text">
            <a:extLst>
              <a:ext uri="{FF2B5EF4-FFF2-40B4-BE49-F238E27FC236}">
                <a16:creationId xmlns:a16="http://schemas.microsoft.com/office/drawing/2014/main" id="{63368674-B4E4-460B-BA0A-1F01B97222E3}"/>
              </a:ext>
            </a:extLst>
          </p:cNvPr>
          <p:cNvSpPr>
            <a:spLocks noGrp="1"/>
          </p:cNvSpPr>
          <p:nvPr>
            <p:ph type="body" sz="quarter" idx="75" hasCustomPrompt="1"/>
          </p:nvPr>
        </p:nvSpPr>
        <p:spPr>
          <a:xfrm>
            <a:off x="3783482" y="4763144"/>
            <a:ext cx="1975487" cy="1143000"/>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9" name="Title text">
            <a:extLst>
              <a:ext uri="{FF2B5EF4-FFF2-40B4-BE49-F238E27FC236}">
                <a16:creationId xmlns:a16="http://schemas.microsoft.com/office/drawing/2014/main" id="{2A38E7CE-BEE1-4890-8FB3-38450A04FD3F}"/>
              </a:ext>
            </a:extLst>
          </p:cNvPr>
          <p:cNvSpPr>
            <a:spLocks noGrp="1"/>
          </p:cNvSpPr>
          <p:nvPr>
            <p:ph type="body" sz="quarter" idx="76" hasCustomPrompt="1"/>
          </p:nvPr>
        </p:nvSpPr>
        <p:spPr>
          <a:xfrm>
            <a:off x="4033743" y="4510353"/>
            <a:ext cx="1474964"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0" name="Body text">
            <a:extLst>
              <a:ext uri="{FF2B5EF4-FFF2-40B4-BE49-F238E27FC236}">
                <a16:creationId xmlns:a16="http://schemas.microsoft.com/office/drawing/2014/main" id="{03EDFD8B-582D-4889-B0BD-2B12AC14FAFB}"/>
              </a:ext>
            </a:extLst>
          </p:cNvPr>
          <p:cNvSpPr>
            <a:spLocks noGrp="1"/>
          </p:cNvSpPr>
          <p:nvPr>
            <p:ph type="body" sz="quarter" idx="77" hasCustomPrompt="1"/>
          </p:nvPr>
        </p:nvSpPr>
        <p:spPr>
          <a:xfrm>
            <a:off x="6446120" y="4763144"/>
            <a:ext cx="1975487" cy="1143000"/>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1" name="Title text">
            <a:extLst>
              <a:ext uri="{FF2B5EF4-FFF2-40B4-BE49-F238E27FC236}">
                <a16:creationId xmlns:a16="http://schemas.microsoft.com/office/drawing/2014/main" id="{E5AECB84-D888-4EF4-B171-018235B01374}"/>
              </a:ext>
            </a:extLst>
          </p:cNvPr>
          <p:cNvSpPr>
            <a:spLocks noGrp="1"/>
          </p:cNvSpPr>
          <p:nvPr>
            <p:ph type="body" sz="quarter" idx="78" hasCustomPrompt="1"/>
          </p:nvPr>
        </p:nvSpPr>
        <p:spPr>
          <a:xfrm>
            <a:off x="6696380" y="4510353"/>
            <a:ext cx="1474964"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2" name="Body text">
            <a:extLst>
              <a:ext uri="{FF2B5EF4-FFF2-40B4-BE49-F238E27FC236}">
                <a16:creationId xmlns:a16="http://schemas.microsoft.com/office/drawing/2014/main" id="{9FA52083-BF1C-4B6B-8E4A-19BF0512D6F5}"/>
              </a:ext>
            </a:extLst>
          </p:cNvPr>
          <p:cNvSpPr>
            <a:spLocks noGrp="1"/>
          </p:cNvSpPr>
          <p:nvPr>
            <p:ph type="body" sz="quarter" idx="79" hasCustomPrompt="1"/>
          </p:nvPr>
        </p:nvSpPr>
        <p:spPr>
          <a:xfrm>
            <a:off x="9108757" y="4763144"/>
            <a:ext cx="1975487" cy="1143000"/>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3" name="Title text">
            <a:extLst>
              <a:ext uri="{FF2B5EF4-FFF2-40B4-BE49-F238E27FC236}">
                <a16:creationId xmlns:a16="http://schemas.microsoft.com/office/drawing/2014/main" id="{93645315-31EF-4AF1-BAE6-47289B91854F}"/>
              </a:ext>
            </a:extLst>
          </p:cNvPr>
          <p:cNvSpPr>
            <a:spLocks noGrp="1"/>
          </p:cNvSpPr>
          <p:nvPr>
            <p:ph type="body" sz="quarter" idx="80" hasCustomPrompt="1"/>
          </p:nvPr>
        </p:nvSpPr>
        <p:spPr>
          <a:xfrm>
            <a:off x="9359019" y="4510353"/>
            <a:ext cx="1474964"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rgbClr val="2C2E3C"/>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4" name="Title text">
            <a:extLst>
              <a:ext uri="{FF2B5EF4-FFF2-40B4-BE49-F238E27FC236}">
                <a16:creationId xmlns:a16="http://schemas.microsoft.com/office/drawing/2014/main" id="{EADFBFBC-DF90-4CD6-9E3B-E8C765C723D3}"/>
              </a:ext>
            </a:extLst>
          </p:cNvPr>
          <p:cNvSpPr>
            <a:spLocks noGrp="1"/>
          </p:cNvSpPr>
          <p:nvPr>
            <p:ph type="body" sz="quarter" idx="57" hasCustomPrompt="1"/>
          </p:nvPr>
        </p:nvSpPr>
        <p:spPr>
          <a:xfrm>
            <a:off x="1720783" y="3125308"/>
            <a:ext cx="903990" cy="49261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3500" b="1"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5" name="Title text">
            <a:extLst>
              <a:ext uri="{FF2B5EF4-FFF2-40B4-BE49-F238E27FC236}">
                <a16:creationId xmlns:a16="http://schemas.microsoft.com/office/drawing/2014/main" id="{074C0697-1289-49BC-A804-2C29BEDB62F2}"/>
              </a:ext>
            </a:extLst>
          </p:cNvPr>
          <p:cNvSpPr>
            <a:spLocks noGrp="1"/>
          </p:cNvSpPr>
          <p:nvPr>
            <p:ph type="body" sz="quarter" idx="58" hasCustomPrompt="1"/>
          </p:nvPr>
        </p:nvSpPr>
        <p:spPr>
          <a:xfrm>
            <a:off x="2266587" y="3419824"/>
            <a:ext cx="339519" cy="23416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101" b="1"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a:t>
            </a:r>
          </a:p>
        </p:txBody>
      </p:sp>
      <p:sp>
        <p:nvSpPr>
          <p:cNvPr id="26" name="Title text">
            <a:extLst>
              <a:ext uri="{FF2B5EF4-FFF2-40B4-BE49-F238E27FC236}">
                <a16:creationId xmlns:a16="http://schemas.microsoft.com/office/drawing/2014/main" id="{6A98677B-ACEB-408A-881D-3AF9FA62D54F}"/>
              </a:ext>
            </a:extLst>
          </p:cNvPr>
          <p:cNvSpPr>
            <a:spLocks noGrp="1"/>
          </p:cNvSpPr>
          <p:nvPr>
            <p:ph type="body" sz="quarter" idx="81" hasCustomPrompt="1"/>
          </p:nvPr>
        </p:nvSpPr>
        <p:spPr>
          <a:xfrm>
            <a:off x="4388735" y="3125308"/>
            <a:ext cx="903990" cy="49261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3500" b="1"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7" name="Title text">
            <a:extLst>
              <a:ext uri="{FF2B5EF4-FFF2-40B4-BE49-F238E27FC236}">
                <a16:creationId xmlns:a16="http://schemas.microsoft.com/office/drawing/2014/main" id="{A518D317-CAF8-4174-904E-A3838E5F61E5}"/>
              </a:ext>
            </a:extLst>
          </p:cNvPr>
          <p:cNvSpPr>
            <a:spLocks noGrp="1"/>
          </p:cNvSpPr>
          <p:nvPr>
            <p:ph type="body" sz="quarter" idx="82" hasCustomPrompt="1"/>
          </p:nvPr>
        </p:nvSpPr>
        <p:spPr>
          <a:xfrm>
            <a:off x="4934540" y="3419824"/>
            <a:ext cx="339519" cy="23416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101" b="1"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a:t>
            </a:r>
          </a:p>
        </p:txBody>
      </p:sp>
      <p:sp>
        <p:nvSpPr>
          <p:cNvPr id="28" name="Title text">
            <a:extLst>
              <a:ext uri="{FF2B5EF4-FFF2-40B4-BE49-F238E27FC236}">
                <a16:creationId xmlns:a16="http://schemas.microsoft.com/office/drawing/2014/main" id="{19A035B8-8708-4F0B-AFBC-AAC3DD09E4EA}"/>
              </a:ext>
            </a:extLst>
          </p:cNvPr>
          <p:cNvSpPr>
            <a:spLocks noGrp="1"/>
          </p:cNvSpPr>
          <p:nvPr>
            <p:ph type="body" sz="quarter" idx="83" hasCustomPrompt="1"/>
          </p:nvPr>
        </p:nvSpPr>
        <p:spPr>
          <a:xfrm>
            <a:off x="7054601" y="3125308"/>
            <a:ext cx="903990" cy="49261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3500" b="1"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9" name="Title text">
            <a:extLst>
              <a:ext uri="{FF2B5EF4-FFF2-40B4-BE49-F238E27FC236}">
                <a16:creationId xmlns:a16="http://schemas.microsoft.com/office/drawing/2014/main" id="{F4FD03FE-A1BE-4622-87DE-D34F3BFE3C40}"/>
              </a:ext>
            </a:extLst>
          </p:cNvPr>
          <p:cNvSpPr>
            <a:spLocks noGrp="1"/>
          </p:cNvSpPr>
          <p:nvPr>
            <p:ph type="body" sz="quarter" idx="84" hasCustomPrompt="1"/>
          </p:nvPr>
        </p:nvSpPr>
        <p:spPr>
          <a:xfrm>
            <a:off x="7600406" y="3419824"/>
            <a:ext cx="339519" cy="23416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101" b="1"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a:t>
            </a:r>
          </a:p>
        </p:txBody>
      </p:sp>
      <p:sp>
        <p:nvSpPr>
          <p:cNvPr id="30" name="Title text">
            <a:extLst>
              <a:ext uri="{FF2B5EF4-FFF2-40B4-BE49-F238E27FC236}">
                <a16:creationId xmlns:a16="http://schemas.microsoft.com/office/drawing/2014/main" id="{12D8EEBD-9AA2-4AD9-8C73-0FBE472DAA49}"/>
              </a:ext>
            </a:extLst>
          </p:cNvPr>
          <p:cNvSpPr>
            <a:spLocks noGrp="1"/>
          </p:cNvSpPr>
          <p:nvPr>
            <p:ph type="body" sz="quarter" idx="85" hasCustomPrompt="1"/>
          </p:nvPr>
        </p:nvSpPr>
        <p:spPr>
          <a:xfrm>
            <a:off x="9721602" y="3125308"/>
            <a:ext cx="903990" cy="49261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3500" b="1"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31" name="Title text">
            <a:extLst>
              <a:ext uri="{FF2B5EF4-FFF2-40B4-BE49-F238E27FC236}">
                <a16:creationId xmlns:a16="http://schemas.microsoft.com/office/drawing/2014/main" id="{22A3473A-3938-418A-8950-E5BBFD76AF2B}"/>
              </a:ext>
            </a:extLst>
          </p:cNvPr>
          <p:cNvSpPr>
            <a:spLocks noGrp="1"/>
          </p:cNvSpPr>
          <p:nvPr>
            <p:ph type="body" sz="quarter" idx="86" hasCustomPrompt="1"/>
          </p:nvPr>
        </p:nvSpPr>
        <p:spPr>
          <a:xfrm>
            <a:off x="10267406" y="3419824"/>
            <a:ext cx="339519" cy="23416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101" b="1"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a:t>
            </a:r>
          </a:p>
        </p:txBody>
      </p:sp>
      <p:sp>
        <p:nvSpPr>
          <p:cNvPr id="37" name="Title 1">
            <a:extLst>
              <a:ext uri="{FF2B5EF4-FFF2-40B4-BE49-F238E27FC236}">
                <a16:creationId xmlns:a16="http://schemas.microsoft.com/office/drawing/2014/main" id="{3B7753FD-0713-AE44-8B97-F11052DA8E48}"/>
              </a:ext>
            </a:extLst>
          </p:cNvPr>
          <p:cNvSpPr>
            <a:spLocks noGrp="1"/>
          </p:cNvSpPr>
          <p:nvPr>
            <p:ph type="title"/>
          </p:nvPr>
        </p:nvSpPr>
        <p:spPr>
          <a:xfrm>
            <a:off x="1066800" y="1052872"/>
            <a:ext cx="10058401" cy="914400"/>
          </a:xfrm>
          <a:prstGeom prst="rect">
            <a:avLst/>
          </a:prstGeom>
        </p:spPr>
        <p:txBody>
          <a:bodyPr wrap="square" lIns="0" tIns="182880" rIns="0" bIns="0">
            <a:noAutofit/>
          </a:bodyPr>
          <a:lstStyle>
            <a:lvl1pPr algn="ctr">
              <a:defRPr sz="20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a:t>Click to edit Master title style</a:t>
            </a:r>
            <a:endParaRPr lang="en-US" dirty="0"/>
          </a:p>
        </p:txBody>
      </p:sp>
      <p:cxnSp>
        <p:nvCxnSpPr>
          <p:cNvPr id="38" name="Straight Connector 37">
            <a:extLst>
              <a:ext uri="{FF2B5EF4-FFF2-40B4-BE49-F238E27FC236}">
                <a16:creationId xmlns:a16="http://schemas.microsoft.com/office/drawing/2014/main" id="{337845C0-8298-3346-ACA3-838B8FC4ABEB}"/>
              </a:ext>
            </a:extLst>
          </p:cNvPr>
          <p:cNvCxnSpPr>
            <a:cxnSpLocks/>
          </p:cNvCxnSpPr>
          <p:nvPr userDrawn="1"/>
        </p:nvCxnSpPr>
        <p:spPr>
          <a:xfrm>
            <a:off x="5825972"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39" name="Slide Number Placeholder 1">
            <a:extLst>
              <a:ext uri="{FF2B5EF4-FFF2-40B4-BE49-F238E27FC236}">
                <a16:creationId xmlns:a16="http://schemas.microsoft.com/office/drawing/2014/main" id="{4D67AE7A-DF84-6F47-8942-DE16F4ED47BD}"/>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35" name="Text Placeholder 7">
            <a:extLst>
              <a:ext uri="{FF2B5EF4-FFF2-40B4-BE49-F238E27FC236}">
                <a16:creationId xmlns:a16="http://schemas.microsoft.com/office/drawing/2014/main" id="{21756AE5-D6C0-E04D-BD13-853DDA3DABB1}"/>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Tree>
    <p:extLst>
      <p:ext uri="{BB962C8B-B14F-4D97-AF65-F5344CB8AC3E}">
        <p14:creationId xmlns:p14="http://schemas.microsoft.com/office/powerpoint/2010/main" val="1448131150"/>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ank-You-Dark-Single-Presenter-Information">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0E0021C-6E93-4310-A670-F8A53FAADD95}"/>
              </a:ext>
            </a:extLst>
          </p:cNvPr>
          <p:cNvSpPr>
            <a:spLocks noGrp="1"/>
          </p:cNvSpPr>
          <p:nvPr>
            <p:ph type="pic" sz="quarter" idx="11" hasCustomPrompt="1"/>
          </p:nvPr>
        </p:nvSpPr>
        <p:spPr>
          <a:xfrm>
            <a:off x="1" y="-1"/>
            <a:ext cx="12192000" cy="6858000"/>
          </a:xfrm>
          <a:custGeom>
            <a:avLst/>
            <a:gdLst>
              <a:gd name="connsiteX0" fmla="*/ 0 w 24384000"/>
              <a:gd name="connsiteY0" fmla="*/ 0 h 13716000"/>
              <a:gd name="connsiteX1" fmla="*/ 24384000 w 24384000"/>
              <a:gd name="connsiteY1" fmla="*/ 0 h 13716000"/>
              <a:gd name="connsiteX2" fmla="*/ 24384000 w 24384000"/>
              <a:gd name="connsiteY2" fmla="*/ 13716000 h 13716000"/>
              <a:gd name="connsiteX3" fmla="*/ 0 w 24384000"/>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24384000" h="13716000">
                <a:moveTo>
                  <a:pt x="0" y="0"/>
                </a:moveTo>
                <a:lnTo>
                  <a:pt x="24384000" y="0"/>
                </a:lnTo>
                <a:lnTo>
                  <a:pt x="24384000" y="13716000"/>
                </a:lnTo>
                <a:lnTo>
                  <a:pt x="0" y="13716000"/>
                </a:lnTo>
                <a:close/>
              </a:path>
            </a:pathLst>
          </a:custGeom>
          <a:solidFill>
            <a:schemeClr val="tx1"/>
          </a:solidFill>
        </p:spPr>
        <p:txBody>
          <a:bodyPr wrap="square" anchor="ctr">
            <a:noAutofit/>
          </a:bodyPr>
          <a:lstStyle>
            <a:lvl1pPr marL="0" indent="0" algn="ctr">
              <a:buNone/>
              <a:defRPr sz="1001" b="1">
                <a:solidFill>
                  <a:srgbClr val="FFFFFF"/>
                </a:solidFill>
                <a:latin typeface="Century Gothic" panose="020B0502020202020204" pitchFamily="34" charset="0"/>
              </a:defRPr>
            </a:lvl1pPr>
          </a:lstStyle>
          <a:p>
            <a:r>
              <a:rPr lang="en-US"/>
              <a:t>CLICK ICON TO INSERT IMAGE</a:t>
            </a:r>
            <a:br>
              <a:rPr lang="en-US"/>
            </a:br>
            <a:br>
              <a:rPr lang="en-US"/>
            </a:br>
            <a:endParaRPr lang="en-US"/>
          </a:p>
        </p:txBody>
      </p:sp>
      <p:sp>
        <p:nvSpPr>
          <p:cNvPr id="13" name="Text Placeholder 12">
            <a:extLst>
              <a:ext uri="{FF2B5EF4-FFF2-40B4-BE49-F238E27FC236}">
                <a16:creationId xmlns:a16="http://schemas.microsoft.com/office/drawing/2014/main" id="{A40F22E3-BB5D-4884-B8FB-8D76B290D020}"/>
              </a:ext>
            </a:extLst>
          </p:cNvPr>
          <p:cNvSpPr>
            <a:spLocks noGrp="1"/>
          </p:cNvSpPr>
          <p:nvPr>
            <p:ph type="body" sz="quarter" idx="16"/>
          </p:nvPr>
        </p:nvSpPr>
        <p:spPr>
          <a:xfrm>
            <a:off x="1" y="0"/>
            <a:ext cx="12192000" cy="6858001"/>
          </a:xfrm>
          <a:custGeom>
            <a:avLst/>
            <a:gdLst>
              <a:gd name="connsiteX0" fmla="*/ 0 w 24384001"/>
              <a:gd name="connsiteY0" fmla="*/ 0 h 13716001"/>
              <a:gd name="connsiteX1" fmla="*/ 24384001 w 24384001"/>
              <a:gd name="connsiteY1" fmla="*/ 0 h 13716001"/>
              <a:gd name="connsiteX2" fmla="*/ 24384001 w 24384001"/>
              <a:gd name="connsiteY2" fmla="*/ 13716001 h 13716001"/>
              <a:gd name="connsiteX3" fmla="*/ 0 w 24384001"/>
              <a:gd name="connsiteY3" fmla="*/ 13716001 h 13716001"/>
            </a:gdLst>
            <a:ahLst/>
            <a:cxnLst>
              <a:cxn ang="0">
                <a:pos x="connsiteX0" y="connsiteY0"/>
              </a:cxn>
              <a:cxn ang="0">
                <a:pos x="connsiteX1" y="connsiteY1"/>
              </a:cxn>
              <a:cxn ang="0">
                <a:pos x="connsiteX2" y="connsiteY2"/>
              </a:cxn>
              <a:cxn ang="0">
                <a:pos x="connsiteX3" y="connsiteY3"/>
              </a:cxn>
            </a:cxnLst>
            <a:rect l="l" t="t" r="r" b="b"/>
            <a:pathLst>
              <a:path w="24384001" h="13716001">
                <a:moveTo>
                  <a:pt x="0" y="0"/>
                </a:moveTo>
                <a:lnTo>
                  <a:pt x="24384001" y="0"/>
                </a:lnTo>
                <a:lnTo>
                  <a:pt x="24384001" y="13716001"/>
                </a:lnTo>
                <a:lnTo>
                  <a:pt x="0" y="13716001"/>
                </a:lnTo>
                <a:close/>
              </a:path>
            </a:pathLst>
          </a:custGeom>
          <a:solidFill>
            <a:srgbClr val="121B1F">
              <a:alpha val="70000"/>
            </a:srgbClr>
          </a:solidFill>
          <a:ln w="12700">
            <a:noFill/>
            <a:miter lim="400000"/>
          </a:ln>
        </p:spPr>
        <p:txBody>
          <a:bodyPr wrap="square" lIns="0" tIns="0" rIns="0" bIns="0" anchor="b">
            <a:noAutofit/>
          </a:bodyPr>
          <a:lstStyle>
            <a:lvl1pPr>
              <a:defRPr kumimoji="0" lang="en-US" sz="100" normalizeH="0" dirty="0">
                <a:solidFill>
                  <a:schemeClr val="bg1">
                    <a:alpha val="0"/>
                  </a:schemeClr>
                </a:solidFill>
                <a:effectLst/>
                <a:latin typeface="Century Gothic" panose="020B0502020202020204" pitchFamily="34" charset="0"/>
                <a:ea typeface="+mn-ea"/>
                <a:cs typeface="+mn-cs"/>
              </a:defRPr>
            </a:lvl1pPr>
          </a:lstStyle>
          <a:p>
            <a:pPr lvl="0" algn="l" fontAlgn="auto" hangingPunct="0"/>
            <a:r>
              <a:rPr lang="en-US"/>
              <a:t>Click to edit Master text styles</a:t>
            </a:r>
          </a:p>
        </p:txBody>
      </p:sp>
      <p:sp>
        <p:nvSpPr>
          <p:cNvPr id="10" name="Body text">
            <a:extLst>
              <a:ext uri="{FF2B5EF4-FFF2-40B4-BE49-F238E27FC236}">
                <a16:creationId xmlns:a16="http://schemas.microsoft.com/office/drawing/2014/main" id="{0321B018-7308-45B4-9E5C-B57D61FAFB16}"/>
              </a:ext>
            </a:extLst>
          </p:cNvPr>
          <p:cNvSpPr>
            <a:spLocks noGrp="1"/>
          </p:cNvSpPr>
          <p:nvPr>
            <p:ph type="body" sz="quarter" idx="42" hasCustomPrompt="1"/>
          </p:nvPr>
        </p:nvSpPr>
        <p:spPr>
          <a:xfrm>
            <a:off x="1243140" y="3340527"/>
            <a:ext cx="4226339" cy="100287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Presenter Name</a:t>
            </a:r>
          </a:p>
          <a:p>
            <a:pPr lvl="0"/>
            <a:r>
              <a:rPr lang="en-US" dirty="0"/>
              <a:t>Contact Information</a:t>
            </a:r>
          </a:p>
        </p:txBody>
      </p:sp>
      <p:sp>
        <p:nvSpPr>
          <p:cNvPr id="11" name="Title text">
            <a:extLst>
              <a:ext uri="{FF2B5EF4-FFF2-40B4-BE49-F238E27FC236}">
                <a16:creationId xmlns:a16="http://schemas.microsoft.com/office/drawing/2014/main" id="{01BF5D71-BBBC-4A80-A151-44B95C71BC73}"/>
              </a:ext>
            </a:extLst>
          </p:cNvPr>
          <p:cNvSpPr>
            <a:spLocks noGrp="1"/>
          </p:cNvSpPr>
          <p:nvPr>
            <p:ph type="body" sz="quarter" idx="43" hasCustomPrompt="1"/>
          </p:nvPr>
        </p:nvSpPr>
        <p:spPr>
          <a:xfrm>
            <a:off x="1243142" y="2171703"/>
            <a:ext cx="3208987" cy="1142957"/>
          </a:xfrm>
          <a:prstGeom prst="rect">
            <a:avLst/>
          </a:prstGeom>
        </p:spPr>
        <p:txBody>
          <a:bodyPr lIns="0"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800" b="0" i="0" u="none" strike="noStrike" cap="none" spc="0" normalizeH="0" baseline="0" dirty="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Thank You</a:t>
            </a:r>
          </a:p>
        </p:txBody>
      </p:sp>
      <p:sp>
        <p:nvSpPr>
          <p:cNvPr id="8" name="Text Placeholder 28">
            <a:extLst>
              <a:ext uri="{FF2B5EF4-FFF2-40B4-BE49-F238E27FC236}">
                <a16:creationId xmlns:a16="http://schemas.microsoft.com/office/drawing/2014/main" id="{DA642542-0543-4F46-A935-3B01B5B54262}"/>
              </a:ext>
            </a:extLst>
          </p:cNvPr>
          <p:cNvSpPr>
            <a:spLocks noGrp="1"/>
          </p:cNvSpPr>
          <p:nvPr>
            <p:ph type="body" sz="quarter" idx="15"/>
          </p:nvPr>
        </p:nvSpPr>
        <p:spPr>
          <a:xfrm>
            <a:off x="1243141" y="2171702"/>
            <a:ext cx="539497" cy="0"/>
          </a:xfrm>
          <a:prstGeom prst="rect">
            <a:avLst/>
          </a:prstGeom>
          <a:ln w="25400">
            <a:solidFill>
              <a:schemeClr val="accent1"/>
            </a:solidFill>
          </a:ln>
        </p:spPr>
        <p:txBody>
          <a:bodyPr>
            <a:normAutofit/>
          </a:bodyPr>
          <a:lstStyle>
            <a:lvl1pPr marL="0" indent="0">
              <a:buNone/>
              <a:defRPr sz="100"/>
            </a:lvl1pPr>
          </a:lstStyle>
          <a:p>
            <a:pPr lvl="0"/>
            <a:r>
              <a:rPr lang="en-US"/>
              <a:t>Click to edit Master text styles</a:t>
            </a:r>
          </a:p>
        </p:txBody>
      </p:sp>
    </p:spTree>
    <p:extLst>
      <p:ext uri="{BB962C8B-B14F-4D97-AF65-F5344CB8AC3E}">
        <p14:creationId xmlns:p14="http://schemas.microsoft.com/office/powerpoint/2010/main" val="288822200"/>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You-Multiple-Presenter-Information">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A88FED2-5DB9-4C32-B949-AAFCE7AA44A6}"/>
              </a:ext>
            </a:extLst>
          </p:cNvPr>
          <p:cNvSpPr>
            <a:spLocks noGrp="1"/>
          </p:cNvSpPr>
          <p:nvPr>
            <p:ph type="pic" sz="quarter" idx="11" hasCustomPrompt="1"/>
          </p:nvPr>
        </p:nvSpPr>
        <p:spPr>
          <a:xfrm>
            <a:off x="1" y="-1"/>
            <a:ext cx="12192000" cy="6858000"/>
          </a:xfrm>
          <a:custGeom>
            <a:avLst/>
            <a:gdLst>
              <a:gd name="connsiteX0" fmla="*/ 0 w 24384000"/>
              <a:gd name="connsiteY0" fmla="*/ 0 h 13716000"/>
              <a:gd name="connsiteX1" fmla="*/ 24384000 w 24384000"/>
              <a:gd name="connsiteY1" fmla="*/ 0 h 13716000"/>
              <a:gd name="connsiteX2" fmla="*/ 24384000 w 24384000"/>
              <a:gd name="connsiteY2" fmla="*/ 13716000 h 13716000"/>
              <a:gd name="connsiteX3" fmla="*/ 0 w 24384000"/>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24384000" h="13716000">
                <a:moveTo>
                  <a:pt x="0" y="0"/>
                </a:moveTo>
                <a:lnTo>
                  <a:pt x="24384000" y="0"/>
                </a:lnTo>
                <a:lnTo>
                  <a:pt x="24384000" y="13716000"/>
                </a:lnTo>
                <a:lnTo>
                  <a:pt x="0" y="13716000"/>
                </a:lnTo>
                <a:close/>
              </a:path>
            </a:pathLst>
          </a:custGeom>
          <a:solidFill>
            <a:schemeClr val="tx1"/>
          </a:solidFill>
        </p:spPr>
        <p:txBody>
          <a:bodyPr wrap="square" anchor="ctr">
            <a:noAutofit/>
          </a:bodyPr>
          <a:lstStyle>
            <a:lvl1pPr marL="0" indent="0" algn="ctr">
              <a:buNone/>
              <a:defRPr sz="1001" b="1">
                <a:solidFill>
                  <a:srgbClr val="FFFFFF"/>
                </a:solidFill>
                <a:latin typeface="Century Gothic" panose="020B0502020202020204" pitchFamily="34" charset="0"/>
              </a:defRPr>
            </a:lvl1pPr>
          </a:lstStyle>
          <a:p>
            <a:r>
              <a:rPr lang="en-US"/>
              <a:t>CLICK ICON TO INSERT IMAGE</a:t>
            </a:r>
            <a:br>
              <a:rPr lang="en-US"/>
            </a:br>
            <a:br>
              <a:rPr lang="en-US"/>
            </a:br>
            <a:endParaRPr lang="en-US"/>
          </a:p>
        </p:txBody>
      </p:sp>
      <p:sp>
        <p:nvSpPr>
          <p:cNvPr id="9" name="Text Placeholder 8">
            <a:extLst>
              <a:ext uri="{FF2B5EF4-FFF2-40B4-BE49-F238E27FC236}">
                <a16:creationId xmlns:a16="http://schemas.microsoft.com/office/drawing/2014/main" id="{47893711-F347-4600-A892-417B7FF60ED8}"/>
              </a:ext>
            </a:extLst>
          </p:cNvPr>
          <p:cNvSpPr>
            <a:spLocks noGrp="1"/>
          </p:cNvSpPr>
          <p:nvPr>
            <p:ph type="body" sz="quarter" idx="16"/>
          </p:nvPr>
        </p:nvSpPr>
        <p:spPr>
          <a:xfrm>
            <a:off x="1" y="-1"/>
            <a:ext cx="12192000" cy="6858001"/>
          </a:xfrm>
          <a:custGeom>
            <a:avLst/>
            <a:gdLst>
              <a:gd name="connsiteX0" fmla="*/ 0 w 24384001"/>
              <a:gd name="connsiteY0" fmla="*/ 0 h 13716001"/>
              <a:gd name="connsiteX1" fmla="*/ 24384001 w 24384001"/>
              <a:gd name="connsiteY1" fmla="*/ 0 h 13716001"/>
              <a:gd name="connsiteX2" fmla="*/ 24384001 w 24384001"/>
              <a:gd name="connsiteY2" fmla="*/ 13716001 h 13716001"/>
              <a:gd name="connsiteX3" fmla="*/ 0 w 24384001"/>
              <a:gd name="connsiteY3" fmla="*/ 13716001 h 13716001"/>
            </a:gdLst>
            <a:ahLst/>
            <a:cxnLst>
              <a:cxn ang="0">
                <a:pos x="connsiteX0" y="connsiteY0"/>
              </a:cxn>
              <a:cxn ang="0">
                <a:pos x="connsiteX1" y="connsiteY1"/>
              </a:cxn>
              <a:cxn ang="0">
                <a:pos x="connsiteX2" y="connsiteY2"/>
              </a:cxn>
              <a:cxn ang="0">
                <a:pos x="connsiteX3" y="connsiteY3"/>
              </a:cxn>
            </a:cxnLst>
            <a:rect l="l" t="t" r="r" b="b"/>
            <a:pathLst>
              <a:path w="24384001" h="13716001">
                <a:moveTo>
                  <a:pt x="0" y="0"/>
                </a:moveTo>
                <a:lnTo>
                  <a:pt x="24384001" y="0"/>
                </a:lnTo>
                <a:lnTo>
                  <a:pt x="24384001" y="13716001"/>
                </a:lnTo>
                <a:lnTo>
                  <a:pt x="0" y="13716001"/>
                </a:lnTo>
                <a:close/>
              </a:path>
            </a:pathLst>
          </a:custGeom>
          <a:solidFill>
            <a:srgbClr val="121B1F">
              <a:alpha val="70000"/>
            </a:srgbClr>
          </a:solidFill>
          <a:ln w="12700">
            <a:noFill/>
            <a:miter lim="400000"/>
          </a:ln>
        </p:spPr>
        <p:txBody>
          <a:bodyPr wrap="square" lIns="0" tIns="0" rIns="0" bIns="0" anchor="b">
            <a:noAutofit/>
          </a:bodyPr>
          <a:lstStyle>
            <a:lvl1pPr>
              <a:defRPr kumimoji="0" lang="en-US" sz="100" normalizeH="0" dirty="0">
                <a:solidFill>
                  <a:schemeClr val="bg1">
                    <a:alpha val="0"/>
                  </a:schemeClr>
                </a:solidFill>
                <a:effectLst/>
                <a:latin typeface="Century Gothic" panose="020B0502020202020204" pitchFamily="34" charset="0"/>
                <a:ea typeface="+mn-ea"/>
                <a:cs typeface="+mn-cs"/>
              </a:defRPr>
            </a:lvl1pPr>
          </a:lstStyle>
          <a:p>
            <a:pPr lvl="0" algn="l" fontAlgn="auto" hangingPunct="0"/>
            <a:r>
              <a:rPr lang="en-US"/>
              <a:t>Click to edit Master text styles</a:t>
            </a:r>
          </a:p>
          <a:p>
            <a:pPr lvl="1" algn="l" fontAlgn="auto" hangingPunct="0"/>
            <a:r>
              <a:rPr lang="en-US"/>
              <a:t>Second level</a:t>
            </a:r>
          </a:p>
          <a:p>
            <a:pPr lvl="2" algn="l" fontAlgn="auto" hangingPunct="0"/>
            <a:r>
              <a:rPr lang="en-US"/>
              <a:t>Third level</a:t>
            </a:r>
          </a:p>
        </p:txBody>
      </p:sp>
      <p:sp>
        <p:nvSpPr>
          <p:cNvPr id="7" name="Title text">
            <a:extLst>
              <a:ext uri="{FF2B5EF4-FFF2-40B4-BE49-F238E27FC236}">
                <a16:creationId xmlns:a16="http://schemas.microsoft.com/office/drawing/2014/main" id="{6406050B-52AB-48CB-B57A-E37E0EBB1671}"/>
              </a:ext>
            </a:extLst>
          </p:cNvPr>
          <p:cNvSpPr>
            <a:spLocks noGrp="1"/>
          </p:cNvSpPr>
          <p:nvPr>
            <p:ph type="body" sz="quarter" idx="43" hasCustomPrompt="1"/>
          </p:nvPr>
        </p:nvSpPr>
        <p:spPr>
          <a:xfrm>
            <a:off x="1449548" y="2844802"/>
            <a:ext cx="3208987" cy="1142957"/>
          </a:xfrm>
          <a:prstGeom prst="rect">
            <a:avLst/>
          </a:prstGeom>
        </p:spPr>
        <p:txBody>
          <a:bodyPr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800" b="0" i="0" u="none" strike="noStrike" cap="none" spc="0" normalizeH="0" baseline="0" dirty="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Thank You</a:t>
            </a:r>
          </a:p>
        </p:txBody>
      </p:sp>
      <p:sp>
        <p:nvSpPr>
          <p:cNvPr id="11" name="Text Placeholder 28">
            <a:extLst>
              <a:ext uri="{FF2B5EF4-FFF2-40B4-BE49-F238E27FC236}">
                <a16:creationId xmlns:a16="http://schemas.microsoft.com/office/drawing/2014/main" id="{EA6F7957-E6BE-0747-9F47-9DC0E0CB2339}"/>
              </a:ext>
            </a:extLst>
          </p:cNvPr>
          <p:cNvSpPr>
            <a:spLocks noGrp="1"/>
          </p:cNvSpPr>
          <p:nvPr>
            <p:ph type="body" sz="quarter" idx="15"/>
          </p:nvPr>
        </p:nvSpPr>
        <p:spPr>
          <a:xfrm>
            <a:off x="1449547" y="2844801"/>
            <a:ext cx="539497" cy="0"/>
          </a:xfrm>
          <a:prstGeom prst="rect">
            <a:avLst/>
          </a:prstGeom>
          <a:ln w="25400">
            <a:solidFill>
              <a:schemeClr val="accent1"/>
            </a:solidFill>
          </a:ln>
        </p:spPr>
        <p:txBody>
          <a:bodyPr>
            <a:normAutofit/>
          </a:bodyPr>
          <a:lstStyle>
            <a:lvl1pPr marL="0" indent="0">
              <a:buNone/>
              <a:defRPr sz="100"/>
            </a:lvl1pPr>
          </a:lstStyle>
          <a:p>
            <a:pPr lvl="0"/>
            <a:r>
              <a:rPr lang="en-US"/>
              <a:t>Click to edit Master text styles</a:t>
            </a:r>
          </a:p>
        </p:txBody>
      </p:sp>
      <p:sp>
        <p:nvSpPr>
          <p:cNvPr id="10" name="Body text">
            <a:extLst>
              <a:ext uri="{FF2B5EF4-FFF2-40B4-BE49-F238E27FC236}">
                <a16:creationId xmlns:a16="http://schemas.microsoft.com/office/drawing/2014/main" id="{512A0C05-771B-E247-8FFD-6D0ABD0E74E6}"/>
              </a:ext>
            </a:extLst>
          </p:cNvPr>
          <p:cNvSpPr>
            <a:spLocks noGrp="1"/>
          </p:cNvSpPr>
          <p:nvPr>
            <p:ph type="body" sz="quarter" idx="42" hasCustomPrompt="1"/>
          </p:nvPr>
        </p:nvSpPr>
        <p:spPr>
          <a:xfrm>
            <a:off x="5491144" y="2844802"/>
            <a:ext cx="5464723" cy="3115733"/>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Multiple Presenter Contact Information</a:t>
            </a:r>
          </a:p>
        </p:txBody>
      </p:sp>
    </p:spTree>
    <p:extLst>
      <p:ext uri="{BB962C8B-B14F-4D97-AF65-F5344CB8AC3E}">
        <p14:creationId xmlns:p14="http://schemas.microsoft.com/office/powerpoint/2010/main" val="2460704179"/>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O NOT USE">
    <p:bg>
      <p:bgPr>
        <a:solidFill>
          <a:schemeClr val="accent3"/>
        </a:solidFill>
        <a:effectLst/>
      </p:bgPr>
    </p:bg>
    <p:spTree>
      <p:nvGrpSpPr>
        <p:cNvPr id="1" name=""/>
        <p:cNvGrpSpPr/>
        <p:nvPr/>
      </p:nvGrpSpPr>
      <p:grpSpPr>
        <a:xfrm>
          <a:off x="0" y="0"/>
          <a:ext cx="0" cy="0"/>
          <a:chOff x="0" y="0"/>
          <a:chExt cx="0" cy="0"/>
        </a:xfrm>
      </p:grpSpPr>
      <p:sp>
        <p:nvSpPr>
          <p:cNvPr id="4" name="Rectangle 3"/>
          <p:cNvSpPr/>
          <p:nvPr userDrawn="1"/>
        </p:nvSpPr>
        <p:spPr>
          <a:xfrm>
            <a:off x="1059872" y="975360"/>
            <a:ext cx="9975273" cy="492529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6000">
                <a:solidFill>
                  <a:schemeClr val="bg1"/>
                </a:solidFill>
              </a:rPr>
              <a:t>DO NOT USE </a:t>
            </a:r>
            <a:br>
              <a:rPr lang="en-US" sz="6000">
                <a:solidFill>
                  <a:schemeClr val="bg1"/>
                </a:solidFill>
              </a:rPr>
            </a:br>
            <a:r>
              <a:rPr lang="en-US" sz="6000">
                <a:solidFill>
                  <a:schemeClr val="bg1"/>
                </a:solidFill>
              </a:rPr>
              <a:t>THIS MASTER LAYOUT</a:t>
            </a:r>
          </a:p>
          <a:p>
            <a:pPr algn="ctr"/>
            <a:endParaRPr lang="en-US" sz="4800">
              <a:solidFill>
                <a:schemeClr val="bg1"/>
              </a:solidFill>
            </a:endParaRPr>
          </a:p>
          <a:p>
            <a:pPr algn="ctr"/>
            <a:r>
              <a:rPr lang="en-US" sz="3600" b="0">
                <a:solidFill>
                  <a:schemeClr val="bg1"/>
                </a:solidFill>
              </a:rPr>
              <a:t>Any master layouts</a:t>
            </a:r>
            <a:r>
              <a:rPr lang="en-US" sz="3600" b="0" baseline="0">
                <a:solidFill>
                  <a:schemeClr val="bg1"/>
                </a:solidFill>
              </a:rPr>
              <a:t> appearing after this one are rogue and should be deleted.</a:t>
            </a:r>
            <a:endParaRPr lang="en-US" sz="3600" b="0">
              <a:solidFill>
                <a:schemeClr val="bg1"/>
              </a:solidFill>
            </a:endParaRPr>
          </a:p>
        </p:txBody>
      </p:sp>
      <p:sp>
        <p:nvSpPr>
          <p:cNvPr id="5" name="Rectangle 4"/>
          <p:cNvSpPr>
            <a:spLocks/>
          </p:cNvSpPr>
          <p:nvPr userDrawn="1"/>
        </p:nvSpPr>
        <p:spPr bwMode="white">
          <a:xfrm>
            <a:off x="167640" y="154305"/>
            <a:ext cx="11856720" cy="654939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solidFill>
                <a:schemeClr val="tx1"/>
              </a:solidFill>
            </a:endParaRPr>
          </a:p>
        </p:txBody>
      </p:sp>
    </p:spTree>
    <p:extLst>
      <p:ext uri="{BB962C8B-B14F-4D97-AF65-F5344CB8AC3E}">
        <p14:creationId xmlns:p14="http://schemas.microsoft.com/office/powerpoint/2010/main" val="149694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Image-2-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tx1"/>
          </a:solidFill>
          <a:ln w="12700">
            <a:miter lim="400000"/>
          </a:ln>
          <a:extLst>
            <a:ext uri="{C572A759-6A51-4108-AA02-DFA0A04FC94B}">
              <ma14:wrappingTextBoxFlag xmlns="" xmlns:ma14="http://schemas.microsoft.com/office/mac/drawingml/2011/main"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br>
              <a:rPr lang="en-US"/>
            </a:br>
            <a:br>
              <a:rPr lang="en-US"/>
            </a:br>
            <a:endParaRPr lang="en-US"/>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2" name="Text Placeholder 4">
            <a:extLst>
              <a:ext uri="{FF2B5EF4-FFF2-40B4-BE49-F238E27FC236}">
                <a16:creationId xmlns:a16="http://schemas.microsoft.com/office/drawing/2014/main" id="{48CED107-1B44-D54D-B619-D777301F702F}"/>
              </a:ext>
            </a:extLst>
          </p:cNvPr>
          <p:cNvSpPr>
            <a:spLocks noGrp="1"/>
          </p:cNvSpPr>
          <p:nvPr>
            <p:ph type="body" sz="quarter" idx="25" hasCustomPrompt="1"/>
          </p:nvPr>
        </p:nvSpPr>
        <p:spPr>
          <a:xfrm>
            <a:off x="6365748" y="3888008"/>
            <a:ext cx="5330952" cy="914400"/>
          </a:xfrm>
          <a:prstGeom prst="rect">
            <a:avLst/>
          </a:prstGeom>
        </p:spPr>
        <p:txBody>
          <a:bodyPr lIns="0" tIns="0" rIns="0" bIns="182880" anchor="t" anchorCtr="0">
            <a:normAutofit/>
          </a:bodyPr>
          <a:lstStyle>
            <a:lvl1pPr marL="0" indent="0" algn="l">
              <a:buFont typeface="Arial" panose="020B0604020202020204" pitchFamily="34" charset="0"/>
              <a:buNone/>
              <a:defRPr kumimoji="0" lang="en-US" sz="24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3" name="Text Placeholder 4">
            <a:extLst>
              <a:ext uri="{FF2B5EF4-FFF2-40B4-BE49-F238E27FC236}">
                <a16:creationId xmlns:a16="http://schemas.microsoft.com/office/drawing/2014/main" id="{65C75C0D-D380-C342-9A91-97B7F9796948}"/>
              </a:ext>
            </a:extLst>
          </p:cNvPr>
          <p:cNvSpPr>
            <a:spLocks noGrp="1"/>
          </p:cNvSpPr>
          <p:nvPr>
            <p:ph type="body" sz="quarter" idx="26" hasCustomPrompt="1"/>
          </p:nvPr>
        </p:nvSpPr>
        <p:spPr>
          <a:xfrm>
            <a:off x="6365748" y="4836701"/>
            <a:ext cx="5330952" cy="828727"/>
          </a:xfrm>
          <a:prstGeom prst="rect">
            <a:avLst/>
          </a:prstGeom>
        </p:spPr>
        <p:txBody>
          <a:bodyPr lIns="0" tIns="0" rIns="0" bIns="0">
            <a:norm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0"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5" name="Text Placeholder 4">
            <a:extLst>
              <a:ext uri="{FF2B5EF4-FFF2-40B4-BE49-F238E27FC236}">
                <a16:creationId xmlns:a16="http://schemas.microsoft.com/office/drawing/2014/main" id="{9280D9E7-F47F-D045-8991-9B32035249AA}"/>
              </a:ext>
            </a:extLst>
          </p:cNvPr>
          <p:cNvSpPr>
            <a:spLocks noGrp="1"/>
          </p:cNvSpPr>
          <p:nvPr>
            <p:ph type="body" sz="quarter" idx="28" hasCustomPrompt="1"/>
          </p:nvPr>
        </p:nvSpPr>
        <p:spPr>
          <a:xfrm>
            <a:off x="495299" y="4836701"/>
            <a:ext cx="5330952" cy="828727"/>
          </a:xfrm>
          <a:prstGeom prst="rect">
            <a:avLst/>
          </a:prstGeom>
        </p:spPr>
        <p:txBody>
          <a:bodyPr lIns="0" tIns="0" rIns="0" bIns="0">
            <a:norm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0" b="0" i="0" u="none" strike="noStrike" cap="none" spc="0" normalizeH="0" baseline="0">
                <a:ln>
                  <a:noFill/>
                </a:ln>
                <a:solidFill>
                  <a:srgbClr val="6A6E77"/>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endParaRPr lang="en-US" dirty="0"/>
          </a:p>
        </p:txBody>
      </p:sp>
      <p:sp>
        <p:nvSpPr>
          <p:cNvPr id="19" name="Text Placeholder 7">
            <a:extLst>
              <a:ext uri="{FF2B5EF4-FFF2-40B4-BE49-F238E27FC236}">
                <a16:creationId xmlns:a16="http://schemas.microsoft.com/office/drawing/2014/main" id="{07CFF8F2-893B-8B43-A656-8B1F9C91F15F}"/>
              </a:ext>
            </a:extLst>
          </p:cNvPr>
          <p:cNvSpPr>
            <a:spLocks noGrp="1"/>
          </p:cNvSpPr>
          <p:nvPr>
            <p:ph type="body" sz="quarter" idx="16" hasCustomPrompt="1"/>
          </p:nvPr>
        </p:nvSpPr>
        <p:spPr>
          <a:xfrm>
            <a:off x="626270" y="6219477"/>
            <a:ext cx="7772400" cy="368300"/>
          </a:xfrm>
          <a:prstGeom prst="rect">
            <a:avLst/>
          </a:prstGeom>
        </p:spPr>
        <p:txBody>
          <a:bodyPr anchor="ctr">
            <a:normAutofit/>
          </a:bodyPr>
          <a:lstStyle>
            <a:lvl1pPr marL="0" indent="0">
              <a:buNone/>
              <a:defRPr sz="800">
                <a:solidFill>
                  <a:schemeClr val="accent5"/>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467F89AE-28CB-7B44-8C10-C6E47DE55AD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4" name="Text Placeholder 28">
            <a:extLst>
              <a:ext uri="{FF2B5EF4-FFF2-40B4-BE49-F238E27FC236}">
                <a16:creationId xmlns:a16="http://schemas.microsoft.com/office/drawing/2014/main" id="{0E88A532-95D0-8346-A0F8-B131B485360F}"/>
              </a:ext>
            </a:extLst>
          </p:cNvPr>
          <p:cNvSpPr>
            <a:spLocks noGrp="1"/>
          </p:cNvSpPr>
          <p:nvPr>
            <p:ph type="body" sz="quarter" idx="15"/>
          </p:nvPr>
        </p:nvSpPr>
        <p:spPr>
          <a:xfrm>
            <a:off x="5826251" y="1164307"/>
            <a:ext cx="539497" cy="0"/>
          </a:xfrm>
          <a:prstGeom prst="rect">
            <a:avLst/>
          </a:prstGeom>
          <a:ln w="25400">
            <a:solidFill>
              <a:schemeClr val="accent1"/>
            </a:solidFill>
          </a:ln>
        </p:spPr>
        <p:txBody>
          <a:bodyPr>
            <a:normAutofit/>
          </a:bodyPr>
          <a:lstStyle>
            <a:lvl1pPr marL="0" indent="0">
              <a:buNone/>
              <a:defRPr sz="100">
                <a:solidFill>
                  <a:schemeClr val="accent1"/>
                </a:solidFill>
              </a:defRPr>
            </a:lvl1pPr>
          </a:lstStyle>
          <a:p>
            <a:pPr lvl="0"/>
            <a:endParaRPr lang="en-US" dirty="0"/>
          </a:p>
        </p:txBody>
      </p:sp>
      <p:sp>
        <p:nvSpPr>
          <p:cNvPr id="16" name="Text Placeholder 4">
            <a:extLst>
              <a:ext uri="{FF2B5EF4-FFF2-40B4-BE49-F238E27FC236}">
                <a16:creationId xmlns:a16="http://schemas.microsoft.com/office/drawing/2014/main" id="{2B62AF1E-51D7-9E42-8045-C6A65503D686}"/>
              </a:ext>
            </a:extLst>
          </p:cNvPr>
          <p:cNvSpPr>
            <a:spLocks noGrp="1"/>
          </p:cNvSpPr>
          <p:nvPr>
            <p:ph type="body" sz="quarter" idx="34" hasCustomPrompt="1"/>
          </p:nvPr>
        </p:nvSpPr>
        <p:spPr>
          <a:xfrm>
            <a:off x="495299" y="3888008"/>
            <a:ext cx="5330952" cy="914400"/>
          </a:xfrm>
          <a:prstGeom prst="rect">
            <a:avLst/>
          </a:prstGeom>
        </p:spPr>
        <p:txBody>
          <a:bodyPr lIns="0" tIns="0" rIns="0" bIns="182880" anchor="t" anchorCtr="0">
            <a:normAutofit/>
          </a:bodyPr>
          <a:lstStyle>
            <a:lvl1pPr marL="0" indent="0" algn="l">
              <a:buFont typeface="Arial" panose="020B0604020202020204" pitchFamily="34" charset="0"/>
              <a:buNone/>
              <a:defRPr kumimoji="0" lang="en-US" sz="24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Tree>
    <p:extLst>
      <p:ext uri="{BB962C8B-B14F-4D97-AF65-F5344CB8AC3E}">
        <p14:creationId xmlns:p14="http://schemas.microsoft.com/office/powerpoint/2010/main" val="1939828606"/>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ark-Full-Width-Image-Opaque">
    <p:spTree>
      <p:nvGrpSpPr>
        <p:cNvPr id="1" name=""/>
        <p:cNvGrpSpPr/>
        <p:nvPr/>
      </p:nvGrpSpPr>
      <p:grpSpPr>
        <a:xfrm>
          <a:off x="0" y="0"/>
          <a:ext cx="0" cy="0"/>
          <a:chOff x="0" y="0"/>
          <a:chExt cx="0" cy="0"/>
        </a:xfrm>
      </p:grpSpPr>
      <p:sp>
        <p:nvSpPr>
          <p:cNvPr id="18" name="Picture Placeholder">
            <a:extLst>
              <a:ext uri="{FF2B5EF4-FFF2-40B4-BE49-F238E27FC236}">
                <a16:creationId xmlns:a16="http://schemas.microsoft.com/office/drawing/2014/main" id="{41F157AA-35E7-461C-8EC1-39EAE472E480}"/>
              </a:ext>
            </a:extLst>
          </p:cNvPr>
          <p:cNvSpPr>
            <a:spLocks noGrp="1"/>
          </p:cNvSpPr>
          <p:nvPr>
            <p:ph type="pic" sz="quarter" idx="10" hasCustomPrompt="1"/>
          </p:nvPr>
        </p:nvSpPr>
        <p:spPr>
          <a:xfrm>
            <a:off x="-27804" y="2"/>
            <a:ext cx="12219800" cy="6858001"/>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no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defRPr>
            </a:lvl1pPr>
          </a:lstStyle>
          <a:p>
            <a:r>
              <a:rPr lang="en-US"/>
              <a:t>CLICK ICON TO INSERT IMAGE</a:t>
            </a:r>
          </a:p>
          <a:p>
            <a:endParaRPr lang="en-US"/>
          </a:p>
          <a:p>
            <a:endParaRPr lang="en-US"/>
          </a:p>
        </p:txBody>
      </p:sp>
    </p:spTree>
    <p:extLst>
      <p:ext uri="{BB962C8B-B14F-4D97-AF65-F5344CB8AC3E}">
        <p14:creationId xmlns:p14="http://schemas.microsoft.com/office/powerpoint/2010/main" val="1674991060"/>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ark-Title-Slide_Dark-Footer">
    <p:bg>
      <p:bgPr>
        <a:solidFill>
          <a:srgbClr val="121B1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882F57-96DD-3749-9E80-CED48399B3E9}"/>
              </a:ext>
            </a:extLst>
          </p:cNvPr>
          <p:cNvSpPr/>
          <p:nvPr userDrawn="1"/>
        </p:nvSpPr>
        <p:spPr>
          <a:xfrm>
            <a:off x="0" y="0"/>
            <a:ext cx="12192000" cy="6240778"/>
          </a:xfrm>
          <a:prstGeom prst="rect">
            <a:avLst/>
          </a:prstGeom>
          <a:solidFill>
            <a:srgbClr val="FFFFFF"/>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ctr" anchorCtr="0" forceAA="0" compatLnSpc="1">
            <a:prstTxWarp prst="textNoShape">
              <a:avLst/>
            </a:prstTxWarp>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Picture Placeholder">
            <a:extLst>
              <a:ext uri="{FF2B5EF4-FFF2-40B4-BE49-F238E27FC236}">
                <a16:creationId xmlns:a16="http://schemas.microsoft.com/office/drawing/2014/main" id="{41F157AA-35E7-461C-8EC1-39EAE472E480}"/>
              </a:ext>
            </a:extLst>
          </p:cNvPr>
          <p:cNvSpPr>
            <a:spLocks noGrp="1"/>
          </p:cNvSpPr>
          <p:nvPr>
            <p:ph type="pic" sz="quarter" idx="10" hasCustomPrompt="1"/>
          </p:nvPr>
        </p:nvSpPr>
        <p:spPr>
          <a:xfrm>
            <a:off x="1" y="0"/>
            <a:ext cx="12193525" cy="6240780"/>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solidFill>
            <a:srgbClr val="F7F9FF"/>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lnSpc>
                <a:spcPct val="100000"/>
              </a:lnSpc>
              <a:spcBef>
                <a:spcPts val="1600"/>
              </a:spcBef>
              <a:buNone/>
              <a:defRPr sz="1001" b="1" baseline="0">
                <a:solidFill>
                  <a:schemeClr val="tx1"/>
                </a:solidFill>
                <a:latin typeface="Century Gothic" panose="020B0502020202020204" pitchFamily="34" charset="0"/>
              </a:defRPr>
            </a:lvl1pPr>
          </a:lstStyle>
          <a:p>
            <a:r>
              <a:rPr lang="en-US"/>
              <a:t>CLICK ICON TO INSERT IMAGE</a:t>
            </a:r>
            <a:br>
              <a:rPr lang="en-US"/>
            </a:br>
            <a:br>
              <a:rPr lang="en-US"/>
            </a:br>
            <a:endParaRPr lang="en-US"/>
          </a:p>
        </p:txBody>
      </p:sp>
      <p:sp>
        <p:nvSpPr>
          <p:cNvPr id="3" name="Title 2">
            <a:extLst>
              <a:ext uri="{FF2B5EF4-FFF2-40B4-BE49-F238E27FC236}">
                <a16:creationId xmlns:a16="http://schemas.microsoft.com/office/drawing/2014/main" id="{944EA602-D175-6346-B40A-AD5F569FE6B7}"/>
              </a:ext>
            </a:extLst>
          </p:cNvPr>
          <p:cNvSpPr>
            <a:spLocks noGrp="1"/>
          </p:cNvSpPr>
          <p:nvPr>
            <p:ph type="title"/>
          </p:nvPr>
        </p:nvSpPr>
        <p:spPr>
          <a:xfrm>
            <a:off x="767409" y="880111"/>
            <a:ext cx="10058401" cy="1581180"/>
          </a:xfrm>
          <a:prstGeom prst="rect">
            <a:avLst/>
          </a:prstGeom>
        </p:spPr>
        <p:txBody>
          <a:bodyPr lIns="0" tIns="0" rIns="0" bIns="0" anchor="b"/>
          <a:lstStyle>
            <a:lvl1pPr algn="l">
              <a:lnSpc>
                <a:spcPts val="4400"/>
              </a:lnSpc>
              <a:defRPr sz="3200" b="0" i="0">
                <a:solidFill>
                  <a:srgbClr val="FF6C00"/>
                </a:solidFill>
                <a:latin typeface="Century Gothic" panose="020B0502020202020204" pitchFamily="34" charset="0"/>
              </a:defRPr>
            </a:lvl1pPr>
          </a:lstStyle>
          <a:p>
            <a:r>
              <a:rPr lang="en-US" dirty="0"/>
              <a:t>Click to edit Master title style</a:t>
            </a:r>
          </a:p>
        </p:txBody>
      </p:sp>
      <p:pic>
        <p:nvPicPr>
          <p:cNvPr id="10" name="Graphic 9">
            <a:extLst>
              <a:ext uri="{FF2B5EF4-FFF2-40B4-BE49-F238E27FC236}">
                <a16:creationId xmlns:a16="http://schemas.microsoft.com/office/drawing/2014/main" id="{EEB54DDF-E971-AD49-8CB7-6043A35A697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35299" y="6443886"/>
            <a:ext cx="1237801" cy="211011"/>
          </a:xfrm>
          <a:prstGeom prst="rect">
            <a:avLst/>
          </a:prstGeom>
        </p:spPr>
      </p:pic>
      <p:sp>
        <p:nvSpPr>
          <p:cNvPr id="14" name="Text Placeholder 28">
            <a:extLst>
              <a:ext uri="{FF2B5EF4-FFF2-40B4-BE49-F238E27FC236}">
                <a16:creationId xmlns:a16="http://schemas.microsoft.com/office/drawing/2014/main" id="{70815B72-4DA6-A94C-BD66-3535C5459D32}"/>
              </a:ext>
            </a:extLst>
          </p:cNvPr>
          <p:cNvSpPr>
            <a:spLocks noGrp="1"/>
          </p:cNvSpPr>
          <p:nvPr>
            <p:ph type="body" sz="quarter" idx="15"/>
          </p:nvPr>
        </p:nvSpPr>
        <p:spPr>
          <a:xfrm>
            <a:off x="767408" y="2704030"/>
            <a:ext cx="539497" cy="0"/>
          </a:xfrm>
          <a:ln w="25400">
            <a:solidFill>
              <a:srgbClr val="121B1F"/>
            </a:solidFill>
          </a:ln>
        </p:spPr>
        <p:txBody>
          <a:bodyPr>
            <a:normAutofit/>
          </a:bodyPr>
          <a:lstStyle>
            <a:lvl1pPr marL="0" indent="0">
              <a:buNone/>
              <a:defRPr sz="100">
                <a:solidFill>
                  <a:schemeClr val="tx1"/>
                </a:solidFill>
              </a:defRPr>
            </a:lvl1pPr>
          </a:lstStyle>
          <a:p>
            <a:pPr lvl="0"/>
            <a:endParaRPr lang="en-US" dirty="0"/>
          </a:p>
        </p:txBody>
      </p:sp>
      <p:sp>
        <p:nvSpPr>
          <p:cNvPr id="13" name="Text Placeholder 3">
            <a:extLst>
              <a:ext uri="{FF2B5EF4-FFF2-40B4-BE49-F238E27FC236}">
                <a16:creationId xmlns:a16="http://schemas.microsoft.com/office/drawing/2014/main" id="{E3F96F4B-5F3E-1446-B312-23C1BE2C6032}"/>
              </a:ext>
            </a:extLst>
          </p:cNvPr>
          <p:cNvSpPr>
            <a:spLocks noGrp="1"/>
          </p:cNvSpPr>
          <p:nvPr>
            <p:ph type="body" sz="quarter" idx="17" hasCustomPrompt="1"/>
          </p:nvPr>
        </p:nvSpPr>
        <p:spPr>
          <a:xfrm>
            <a:off x="767409" y="2946770"/>
            <a:ext cx="4572000" cy="2514600"/>
          </a:xfrm>
        </p:spPr>
        <p:txBody>
          <a:bodyPr numCol="2">
            <a:noAutofit/>
          </a:bodyPr>
          <a:lstStyle>
            <a:lvl1pPr marL="0" indent="0">
              <a:spcBef>
                <a:spcPts val="400"/>
              </a:spcBef>
              <a:buNone/>
              <a:defRPr sz="1601">
                <a:solidFill>
                  <a:schemeClr val="tx1"/>
                </a:solidFill>
              </a:defRPr>
            </a:lvl1pPr>
            <a:lvl2pPr marL="317546" indent="0">
              <a:buNone/>
              <a:defRPr sz="1601"/>
            </a:lvl2pPr>
            <a:lvl3pPr marL="635094" indent="0">
              <a:buNone/>
              <a:defRPr sz="1601"/>
            </a:lvl3pPr>
            <a:lvl4pPr marL="952641" indent="0">
              <a:buNone/>
              <a:defRPr sz="1601"/>
            </a:lvl4pPr>
            <a:lvl5pPr marL="1270190" indent="0">
              <a:buNone/>
              <a:defRPr sz="1601"/>
            </a:lvl5pPr>
          </a:lstStyle>
          <a:p>
            <a:pPr lvl="0"/>
            <a:r>
              <a:rPr lang="en-US" dirty="0"/>
              <a:t>Presenter Name</a:t>
            </a:r>
            <a:br>
              <a:rPr lang="en-US" dirty="0"/>
            </a:br>
            <a:r>
              <a:rPr lang="en-US" dirty="0"/>
              <a:t>Presenter Title</a:t>
            </a:r>
          </a:p>
        </p:txBody>
      </p:sp>
      <p:sp>
        <p:nvSpPr>
          <p:cNvPr id="22" name="Footer Placeholder 21">
            <a:extLst>
              <a:ext uri="{FF2B5EF4-FFF2-40B4-BE49-F238E27FC236}">
                <a16:creationId xmlns:a16="http://schemas.microsoft.com/office/drawing/2014/main" id="{0842DF55-38E7-284D-A015-88DFF1AA3581}"/>
              </a:ext>
            </a:extLst>
          </p:cNvPr>
          <p:cNvSpPr>
            <a:spLocks noGrp="1"/>
          </p:cNvSpPr>
          <p:nvPr>
            <p:ph type="ftr" sz="quarter" idx="18"/>
          </p:nvPr>
        </p:nvSpPr>
        <p:spPr>
          <a:xfrm>
            <a:off x="767409" y="6435090"/>
            <a:ext cx="8229600" cy="228600"/>
          </a:xfrm>
        </p:spPr>
        <p:txBody>
          <a:bodyPr/>
          <a:lstStyle>
            <a:lvl1pPr>
              <a:defRPr>
                <a:solidFill>
                  <a:schemeClr val="bg1"/>
                </a:solidFill>
              </a:defRPr>
            </a:lvl1pPr>
          </a:lstStyle>
          <a:p>
            <a:r>
              <a:rPr lang="en-US"/>
              <a:t>© 2017-2020 Gigamon Inc.  All rights reserved.</a:t>
            </a:r>
          </a:p>
        </p:txBody>
      </p:sp>
    </p:spTree>
    <p:extLst>
      <p:ext uri="{BB962C8B-B14F-4D97-AF65-F5344CB8AC3E}">
        <p14:creationId xmlns:p14="http://schemas.microsoft.com/office/powerpoint/2010/main" val="2123162666"/>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ark-Title-Slide_Light-Footer">
    <p:bg>
      <p:bgPr>
        <a:solidFill>
          <a:schemeClr val="bg1"/>
        </a:solidFill>
        <a:effectLst/>
      </p:bgPr>
    </p:bg>
    <p:spTree>
      <p:nvGrpSpPr>
        <p:cNvPr id="1" name=""/>
        <p:cNvGrpSpPr/>
        <p:nvPr/>
      </p:nvGrpSpPr>
      <p:grpSpPr>
        <a:xfrm>
          <a:off x="0" y="0"/>
          <a:ext cx="0" cy="0"/>
          <a:chOff x="0" y="0"/>
          <a:chExt cx="0" cy="0"/>
        </a:xfrm>
      </p:grpSpPr>
      <p:sp>
        <p:nvSpPr>
          <p:cNvPr id="18" name="Picture Placeholder">
            <a:extLst>
              <a:ext uri="{FF2B5EF4-FFF2-40B4-BE49-F238E27FC236}">
                <a16:creationId xmlns:a16="http://schemas.microsoft.com/office/drawing/2014/main" id="{41F157AA-35E7-461C-8EC1-39EAE472E480}"/>
              </a:ext>
            </a:extLst>
          </p:cNvPr>
          <p:cNvSpPr>
            <a:spLocks noGrp="1"/>
          </p:cNvSpPr>
          <p:nvPr>
            <p:ph type="pic" sz="quarter" idx="10" hasCustomPrompt="1"/>
          </p:nvPr>
        </p:nvSpPr>
        <p:spPr>
          <a:xfrm>
            <a:off x="0" y="0"/>
            <a:ext cx="12193525" cy="6240778"/>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latin typeface="Century Gothic" panose="020B0502020202020204" pitchFamily="34" charset="0"/>
              </a:defRPr>
            </a:lvl1pPr>
          </a:lstStyle>
          <a:p>
            <a:r>
              <a:rPr lang="en-US"/>
              <a:t>CLICK ICON TO INSERT IMAGE</a:t>
            </a:r>
            <a:br>
              <a:rPr lang="en-US"/>
            </a:br>
            <a:br>
              <a:rPr lang="en-US"/>
            </a:br>
            <a:endParaRPr lang="en-US"/>
          </a:p>
        </p:txBody>
      </p:sp>
      <p:sp>
        <p:nvSpPr>
          <p:cNvPr id="3" name="Title 2">
            <a:extLst>
              <a:ext uri="{FF2B5EF4-FFF2-40B4-BE49-F238E27FC236}">
                <a16:creationId xmlns:a16="http://schemas.microsoft.com/office/drawing/2014/main" id="{944EA602-D175-6346-B40A-AD5F569FE6B7}"/>
              </a:ext>
            </a:extLst>
          </p:cNvPr>
          <p:cNvSpPr>
            <a:spLocks noGrp="1"/>
          </p:cNvSpPr>
          <p:nvPr>
            <p:ph type="title"/>
          </p:nvPr>
        </p:nvSpPr>
        <p:spPr>
          <a:xfrm>
            <a:off x="767409" y="880111"/>
            <a:ext cx="10058401" cy="1581180"/>
          </a:xfrm>
          <a:prstGeom prst="rect">
            <a:avLst/>
          </a:prstGeom>
        </p:spPr>
        <p:txBody>
          <a:bodyPr lIns="0" tIns="0" rIns="0" bIns="0" anchor="b"/>
          <a:lstStyle>
            <a:lvl1pPr algn="l">
              <a:lnSpc>
                <a:spcPts val="4400"/>
              </a:lnSpc>
              <a:defRPr sz="3200" b="0" i="0">
                <a:solidFill>
                  <a:schemeClr val="bg1"/>
                </a:solidFill>
                <a:latin typeface="Century Gothic" panose="020B0502020202020204" pitchFamily="34" charset="0"/>
              </a:defRPr>
            </a:lvl1pPr>
          </a:lstStyle>
          <a:p>
            <a:r>
              <a:rPr lang="en-US" dirty="0"/>
              <a:t>Click to edit Master title style</a:t>
            </a:r>
          </a:p>
        </p:txBody>
      </p:sp>
      <p:pic>
        <p:nvPicPr>
          <p:cNvPr id="10" name="Graphic 9">
            <a:extLst>
              <a:ext uri="{FF2B5EF4-FFF2-40B4-BE49-F238E27FC236}">
                <a16:creationId xmlns:a16="http://schemas.microsoft.com/office/drawing/2014/main" id="{EEB54DDF-E971-AD49-8CB7-6043A35A697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35299" y="6443886"/>
            <a:ext cx="1237801" cy="211011"/>
          </a:xfrm>
          <a:prstGeom prst="rect">
            <a:avLst/>
          </a:prstGeom>
        </p:spPr>
      </p:pic>
      <p:sp>
        <p:nvSpPr>
          <p:cNvPr id="11" name="Text Placeholder 3">
            <a:extLst>
              <a:ext uri="{FF2B5EF4-FFF2-40B4-BE49-F238E27FC236}">
                <a16:creationId xmlns:a16="http://schemas.microsoft.com/office/drawing/2014/main" id="{CBAF1EEB-D302-6F45-A49D-EF11D2DAD0F4}"/>
              </a:ext>
            </a:extLst>
          </p:cNvPr>
          <p:cNvSpPr>
            <a:spLocks noGrp="1"/>
          </p:cNvSpPr>
          <p:nvPr>
            <p:ph type="body" sz="quarter" idx="17" hasCustomPrompt="1"/>
          </p:nvPr>
        </p:nvSpPr>
        <p:spPr>
          <a:xfrm>
            <a:off x="767409" y="2946770"/>
            <a:ext cx="4572000" cy="2514600"/>
          </a:xfrm>
        </p:spPr>
        <p:txBody>
          <a:bodyPr numCol="2">
            <a:noAutofit/>
          </a:bodyPr>
          <a:lstStyle>
            <a:lvl1pPr marL="0" indent="0">
              <a:spcBef>
                <a:spcPts val="400"/>
              </a:spcBef>
              <a:buNone/>
              <a:defRPr sz="1601">
                <a:solidFill>
                  <a:schemeClr val="bg1"/>
                </a:solidFill>
              </a:defRPr>
            </a:lvl1pPr>
            <a:lvl2pPr marL="317546" indent="0">
              <a:buNone/>
              <a:defRPr sz="1601"/>
            </a:lvl2pPr>
            <a:lvl3pPr marL="635094" indent="0">
              <a:buNone/>
              <a:defRPr sz="1601"/>
            </a:lvl3pPr>
            <a:lvl4pPr marL="952641" indent="0">
              <a:buNone/>
              <a:defRPr sz="1601"/>
            </a:lvl4pPr>
            <a:lvl5pPr marL="1270190" indent="0">
              <a:buNone/>
              <a:defRPr sz="1601"/>
            </a:lvl5pPr>
          </a:lstStyle>
          <a:p>
            <a:pPr lvl="0"/>
            <a:r>
              <a:rPr lang="en-US" dirty="0"/>
              <a:t>Presenter Name</a:t>
            </a:r>
            <a:br>
              <a:rPr lang="en-US" dirty="0"/>
            </a:br>
            <a:r>
              <a:rPr lang="en-US" dirty="0"/>
              <a:t>Presenter Title</a:t>
            </a:r>
          </a:p>
        </p:txBody>
      </p:sp>
      <p:sp>
        <p:nvSpPr>
          <p:cNvPr id="16" name="Footer Placeholder 21">
            <a:extLst>
              <a:ext uri="{FF2B5EF4-FFF2-40B4-BE49-F238E27FC236}">
                <a16:creationId xmlns:a16="http://schemas.microsoft.com/office/drawing/2014/main" id="{7B2F01A8-53B8-AE40-8F29-83BBCF257D89}"/>
              </a:ext>
            </a:extLst>
          </p:cNvPr>
          <p:cNvSpPr>
            <a:spLocks noGrp="1"/>
          </p:cNvSpPr>
          <p:nvPr>
            <p:ph type="ftr" sz="quarter" idx="18"/>
          </p:nvPr>
        </p:nvSpPr>
        <p:spPr>
          <a:xfrm>
            <a:off x="767409" y="6435090"/>
            <a:ext cx="8229600" cy="228600"/>
          </a:xfrm>
        </p:spPr>
        <p:txBody>
          <a:bodyPr/>
          <a:lstStyle>
            <a:lvl1pPr>
              <a:defRPr>
                <a:solidFill>
                  <a:schemeClr val="tx1"/>
                </a:solidFill>
              </a:defRPr>
            </a:lvl1pPr>
          </a:lstStyle>
          <a:p>
            <a:r>
              <a:rPr lang="en-US"/>
              <a:t>© 2017-2020 Gigamon Inc.  All rights reserved.</a:t>
            </a:r>
          </a:p>
        </p:txBody>
      </p:sp>
      <p:sp>
        <p:nvSpPr>
          <p:cNvPr id="13" name="Text Placeholder 28">
            <a:extLst>
              <a:ext uri="{FF2B5EF4-FFF2-40B4-BE49-F238E27FC236}">
                <a16:creationId xmlns:a16="http://schemas.microsoft.com/office/drawing/2014/main" id="{B4476EC7-EFE9-FB4D-A0F8-373258C787A0}"/>
              </a:ext>
            </a:extLst>
          </p:cNvPr>
          <p:cNvSpPr>
            <a:spLocks noGrp="1"/>
          </p:cNvSpPr>
          <p:nvPr>
            <p:ph type="body" sz="quarter" idx="15"/>
          </p:nvPr>
        </p:nvSpPr>
        <p:spPr>
          <a:xfrm>
            <a:off x="767408" y="2704030"/>
            <a:ext cx="539497" cy="0"/>
          </a:xfrm>
          <a:ln w="25400">
            <a:solidFill>
              <a:schemeClr val="accent1"/>
            </a:solidFill>
          </a:ln>
        </p:spPr>
        <p:txBody>
          <a:bodyPr>
            <a:normAutofit/>
          </a:bodyPr>
          <a:lstStyle>
            <a:lvl1pPr marL="0" indent="0">
              <a:buNone/>
              <a:defRPr sz="100"/>
            </a:lvl1pPr>
          </a:lstStyle>
          <a:p>
            <a:pPr lvl="0"/>
            <a:endParaRPr lang="en-US" dirty="0"/>
          </a:p>
        </p:txBody>
      </p:sp>
    </p:spTree>
    <p:extLst>
      <p:ext uri="{BB962C8B-B14F-4D97-AF65-F5344CB8AC3E}">
        <p14:creationId xmlns:p14="http://schemas.microsoft.com/office/powerpoint/2010/main" val="1649764995"/>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ark-Divider">
    <p:spTree>
      <p:nvGrpSpPr>
        <p:cNvPr id="1" name=""/>
        <p:cNvGrpSpPr/>
        <p:nvPr/>
      </p:nvGrpSpPr>
      <p:grpSpPr>
        <a:xfrm>
          <a:off x="0" y="0"/>
          <a:ext cx="0" cy="0"/>
          <a:chOff x="0" y="0"/>
          <a:chExt cx="0" cy="0"/>
        </a:xfrm>
      </p:grpSpPr>
      <p:sp>
        <p:nvSpPr>
          <p:cNvPr id="18" name="Picture Placeholder">
            <a:extLst>
              <a:ext uri="{FF2B5EF4-FFF2-40B4-BE49-F238E27FC236}">
                <a16:creationId xmlns:a16="http://schemas.microsoft.com/office/drawing/2014/main" id="{41F157AA-35E7-461C-8EC1-39EAE472E480}"/>
              </a:ext>
            </a:extLst>
          </p:cNvPr>
          <p:cNvSpPr>
            <a:spLocks noGrp="1"/>
          </p:cNvSpPr>
          <p:nvPr>
            <p:ph type="pic" sz="quarter" idx="10" hasCustomPrompt="1"/>
          </p:nvPr>
        </p:nvSpPr>
        <p:spPr>
          <a:xfrm>
            <a:off x="0" y="0"/>
            <a:ext cx="12188952" cy="6858001"/>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solidFill>
            <a:schemeClr val="tx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latin typeface="Century Gothic" panose="020B0502020202020204" pitchFamily="34" charset="0"/>
              </a:defRPr>
            </a:lvl1pPr>
          </a:lstStyle>
          <a:p>
            <a:r>
              <a:rPr lang="en-US"/>
              <a:t>CLICK ICON TO INSERT IMAGE</a:t>
            </a:r>
            <a:br>
              <a:rPr lang="en-US"/>
            </a:br>
            <a:br>
              <a:rPr lang="en-US"/>
            </a:br>
            <a:br>
              <a:rPr lang="en-US"/>
            </a:br>
            <a:br>
              <a:rPr lang="en-US"/>
            </a:br>
            <a:br>
              <a:rPr lang="en-US"/>
            </a:br>
            <a:br>
              <a:rPr lang="en-US"/>
            </a:br>
            <a:endParaRPr lang="en-US"/>
          </a:p>
        </p:txBody>
      </p:sp>
      <p:sp>
        <p:nvSpPr>
          <p:cNvPr id="22" name="Transparency shape">
            <a:extLst>
              <a:ext uri="{FF2B5EF4-FFF2-40B4-BE49-F238E27FC236}">
                <a16:creationId xmlns:a16="http://schemas.microsoft.com/office/drawing/2014/main" id="{F3F70AFD-628A-4CB7-B4CD-8885A6F04FCD}"/>
              </a:ext>
            </a:extLst>
          </p:cNvPr>
          <p:cNvSpPr>
            <a:spLocks noGrp="1"/>
          </p:cNvSpPr>
          <p:nvPr>
            <p:ph type="body" sz="quarter" idx="14" hasCustomPrompt="1"/>
          </p:nvPr>
        </p:nvSpPr>
        <p:spPr>
          <a:xfrm>
            <a:off x="0" y="0"/>
            <a:ext cx="12188952" cy="6858000"/>
          </a:xfrm>
          <a:prstGeom prst="rect">
            <a:avLst/>
          </a:prstGeom>
          <a:solidFill>
            <a:srgbClr val="121B1F">
              <a:alpha val="70000"/>
            </a:srgb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0" name="Text Placeholder 4">
            <a:extLst>
              <a:ext uri="{FF2B5EF4-FFF2-40B4-BE49-F238E27FC236}">
                <a16:creationId xmlns:a16="http://schemas.microsoft.com/office/drawing/2014/main" id="{0493EE86-6927-D445-8117-D14BE0384157}"/>
              </a:ext>
            </a:extLst>
          </p:cNvPr>
          <p:cNvSpPr>
            <a:spLocks noGrp="1"/>
          </p:cNvSpPr>
          <p:nvPr>
            <p:ph type="body" sz="quarter" idx="12" hasCustomPrompt="1"/>
          </p:nvPr>
        </p:nvSpPr>
        <p:spPr>
          <a:xfrm>
            <a:off x="1524000" y="2054655"/>
            <a:ext cx="9144001" cy="914400"/>
          </a:xfrm>
          <a:prstGeom prst="rect">
            <a:avLst/>
          </a:prstGeom>
        </p:spPr>
        <p:txBody>
          <a:bodyPr tIns="182880" anchor="t">
            <a:normAutofit/>
          </a:bodyPr>
          <a:lstStyle>
            <a:lvl1pPr marL="0" indent="0" algn="ctr">
              <a:buNone/>
              <a:defRPr kumimoji="0" lang="en-US" sz="4800"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29" name="Text Placeholder 28">
            <a:extLst>
              <a:ext uri="{FF2B5EF4-FFF2-40B4-BE49-F238E27FC236}">
                <a16:creationId xmlns:a16="http://schemas.microsoft.com/office/drawing/2014/main" id="{DADD8336-516C-A14F-BAF8-EA316DE4DF1C}"/>
              </a:ext>
            </a:extLst>
          </p:cNvPr>
          <p:cNvSpPr>
            <a:spLocks noGrp="1"/>
          </p:cNvSpPr>
          <p:nvPr>
            <p:ph type="body" sz="quarter" idx="15"/>
          </p:nvPr>
        </p:nvSpPr>
        <p:spPr>
          <a:xfrm>
            <a:off x="5826252" y="2054655"/>
            <a:ext cx="539497" cy="0"/>
          </a:xfrm>
          <a:ln w="25400">
            <a:solidFill>
              <a:schemeClr val="accent1"/>
            </a:solidFill>
          </a:ln>
        </p:spPr>
        <p:txBody>
          <a:bodyPr>
            <a:normAutofit/>
          </a:bodyPr>
          <a:lstStyle>
            <a:lvl1pPr marL="0" indent="0">
              <a:buNone/>
              <a:defRPr sz="100"/>
            </a:lvl1pPr>
          </a:lstStyle>
          <a:p>
            <a:pPr lvl="0"/>
            <a:endParaRPr lang="en-US" dirty="0"/>
          </a:p>
        </p:txBody>
      </p:sp>
      <p:sp>
        <p:nvSpPr>
          <p:cNvPr id="11" name="Text Placeholder 4">
            <a:extLst>
              <a:ext uri="{FF2B5EF4-FFF2-40B4-BE49-F238E27FC236}">
                <a16:creationId xmlns:a16="http://schemas.microsoft.com/office/drawing/2014/main" id="{DC593A72-2B55-DB4D-BEBF-E42C9FD1B971}"/>
              </a:ext>
            </a:extLst>
          </p:cNvPr>
          <p:cNvSpPr>
            <a:spLocks noGrp="1"/>
          </p:cNvSpPr>
          <p:nvPr>
            <p:ph type="body" sz="quarter" idx="13" hasCustomPrompt="1"/>
          </p:nvPr>
        </p:nvSpPr>
        <p:spPr>
          <a:xfrm>
            <a:off x="3352801" y="2992804"/>
            <a:ext cx="5486400" cy="906775"/>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Tree>
    <p:extLst>
      <p:ext uri="{BB962C8B-B14F-4D97-AF65-F5344CB8AC3E}">
        <p14:creationId xmlns:p14="http://schemas.microsoft.com/office/powerpoint/2010/main" val="4224203721"/>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ark-DIvider-Orange">
    <p:bg>
      <p:bgPr>
        <a:solidFill>
          <a:srgbClr val="FF6C00"/>
        </a:solidFill>
        <a:effectLst/>
      </p:bgPr>
    </p:bg>
    <p:spTree>
      <p:nvGrpSpPr>
        <p:cNvPr id="1" name=""/>
        <p:cNvGrpSpPr/>
        <p:nvPr/>
      </p:nvGrpSpPr>
      <p:grpSpPr>
        <a:xfrm>
          <a:off x="0" y="0"/>
          <a:ext cx="0" cy="0"/>
          <a:chOff x="0" y="0"/>
          <a:chExt cx="0" cy="0"/>
        </a:xfrm>
      </p:grpSpPr>
      <p:sp>
        <p:nvSpPr>
          <p:cNvPr id="7" name="Picture Placeholder">
            <a:extLst>
              <a:ext uri="{FF2B5EF4-FFF2-40B4-BE49-F238E27FC236}">
                <a16:creationId xmlns:a16="http://schemas.microsoft.com/office/drawing/2014/main" id="{BD6FB8E8-2159-4E46-8F25-8F9090EBD2C5}"/>
              </a:ext>
            </a:extLst>
          </p:cNvPr>
          <p:cNvSpPr>
            <a:spLocks noGrp="1"/>
          </p:cNvSpPr>
          <p:nvPr>
            <p:ph type="pic" sz="quarter" idx="10" hasCustomPrompt="1"/>
          </p:nvPr>
        </p:nvSpPr>
        <p:spPr>
          <a:xfrm>
            <a:off x="1524" y="0"/>
            <a:ext cx="12188952" cy="6858001"/>
          </a:xfrm>
          <a:custGeom>
            <a:avLst/>
            <a:gdLst>
              <a:gd name="connsiteX0" fmla="*/ 0 w 5080000"/>
              <a:gd name="connsiteY0" fmla="*/ 0 h 9910632"/>
              <a:gd name="connsiteX1" fmla="*/ 5080000 w 5080000"/>
              <a:gd name="connsiteY1" fmla="*/ 0 h 9910632"/>
              <a:gd name="connsiteX2" fmla="*/ 5080000 w 5080000"/>
              <a:gd name="connsiteY2" fmla="*/ 9910632 h 9910632"/>
              <a:gd name="connsiteX3" fmla="*/ 0 w 5080000"/>
              <a:gd name="connsiteY3" fmla="*/ 9910632 h 9910632"/>
            </a:gdLst>
            <a:ahLst/>
            <a:cxnLst>
              <a:cxn ang="0">
                <a:pos x="connsiteX0" y="connsiteY0"/>
              </a:cxn>
              <a:cxn ang="0">
                <a:pos x="connsiteX1" y="connsiteY1"/>
              </a:cxn>
              <a:cxn ang="0">
                <a:pos x="connsiteX2" y="connsiteY2"/>
              </a:cxn>
              <a:cxn ang="0">
                <a:pos x="connsiteX3" y="connsiteY3"/>
              </a:cxn>
            </a:cxnLst>
            <a:rect l="l" t="t" r="r" b="b"/>
            <a:pathLst>
              <a:path w="5080000" h="9910632">
                <a:moveTo>
                  <a:pt x="0" y="0"/>
                </a:moveTo>
                <a:lnTo>
                  <a:pt x="5080000" y="0"/>
                </a:lnTo>
                <a:lnTo>
                  <a:pt x="5080000" y="9910632"/>
                </a:lnTo>
                <a:lnTo>
                  <a:pt x="0" y="9910632"/>
                </a:lnTo>
                <a:close/>
              </a:path>
            </a:pathLst>
          </a:custGeom>
          <a:solidFill>
            <a:schemeClr val="accent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bg1"/>
                </a:solidFill>
                <a:latin typeface="Century Gothic" panose="020B0502020202020204" pitchFamily="34" charset="0"/>
              </a:defRPr>
            </a:lvl1pPr>
          </a:lstStyle>
          <a:p>
            <a:r>
              <a:rPr lang="en-US"/>
              <a:t>CLICK ICON TO INSERT IMAGE</a:t>
            </a:r>
            <a:br>
              <a:rPr lang="en-US"/>
            </a:br>
            <a:br>
              <a:rPr lang="en-US"/>
            </a:br>
            <a:br>
              <a:rPr lang="en-US"/>
            </a:br>
            <a:br>
              <a:rPr lang="en-US"/>
            </a:br>
            <a:br>
              <a:rPr lang="en-US"/>
            </a:br>
            <a:br>
              <a:rPr lang="en-US"/>
            </a:br>
            <a:endParaRPr lang="en-US"/>
          </a:p>
        </p:txBody>
      </p:sp>
      <p:sp>
        <p:nvSpPr>
          <p:cNvPr id="16" name="Transparency shape">
            <a:extLst>
              <a:ext uri="{FF2B5EF4-FFF2-40B4-BE49-F238E27FC236}">
                <a16:creationId xmlns:a16="http://schemas.microsoft.com/office/drawing/2014/main" id="{353F950D-71D5-3144-8CE9-9F9A66E26C4F}"/>
              </a:ext>
            </a:extLst>
          </p:cNvPr>
          <p:cNvSpPr>
            <a:spLocks noGrp="1"/>
          </p:cNvSpPr>
          <p:nvPr>
            <p:ph type="body" sz="quarter" idx="14" hasCustomPrompt="1"/>
          </p:nvPr>
        </p:nvSpPr>
        <p:spPr>
          <a:xfrm>
            <a:off x="0" y="0"/>
            <a:ext cx="12188952" cy="6858000"/>
          </a:xfrm>
          <a:prstGeom prst="rect">
            <a:avLst/>
          </a:prstGeom>
          <a:solidFill>
            <a:schemeClr val="accent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2" name="Text Placeholder 4">
            <a:extLst>
              <a:ext uri="{FF2B5EF4-FFF2-40B4-BE49-F238E27FC236}">
                <a16:creationId xmlns:a16="http://schemas.microsoft.com/office/drawing/2014/main" id="{734BC5D9-7FE9-824D-85F1-477601DF369B}"/>
              </a:ext>
            </a:extLst>
          </p:cNvPr>
          <p:cNvSpPr>
            <a:spLocks noGrp="1"/>
          </p:cNvSpPr>
          <p:nvPr>
            <p:ph type="body" sz="quarter" idx="12" hasCustomPrompt="1"/>
          </p:nvPr>
        </p:nvSpPr>
        <p:spPr>
          <a:xfrm>
            <a:off x="1524000" y="2054655"/>
            <a:ext cx="9144001" cy="914400"/>
          </a:xfrm>
          <a:prstGeom prst="rect">
            <a:avLst/>
          </a:prstGeom>
        </p:spPr>
        <p:txBody>
          <a:bodyPr tIns="182880" anchor="t">
            <a:normAutofit/>
          </a:bodyPr>
          <a:lstStyle>
            <a:lvl1pPr marL="0" indent="0" algn="ctr">
              <a:buNone/>
              <a:defRPr kumimoji="0" lang="en-US" sz="4800"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14" name="Text Placeholder 28">
            <a:extLst>
              <a:ext uri="{FF2B5EF4-FFF2-40B4-BE49-F238E27FC236}">
                <a16:creationId xmlns:a16="http://schemas.microsoft.com/office/drawing/2014/main" id="{672CB26E-2A0D-9240-B937-7DF145EC4E20}"/>
              </a:ext>
            </a:extLst>
          </p:cNvPr>
          <p:cNvSpPr>
            <a:spLocks noGrp="1"/>
          </p:cNvSpPr>
          <p:nvPr>
            <p:ph type="body" sz="quarter" idx="15"/>
          </p:nvPr>
        </p:nvSpPr>
        <p:spPr>
          <a:xfrm>
            <a:off x="5826252" y="2054655"/>
            <a:ext cx="539497" cy="0"/>
          </a:xfrm>
          <a:ln w="25400">
            <a:solidFill>
              <a:schemeClr val="bg1"/>
            </a:solidFill>
          </a:ln>
        </p:spPr>
        <p:txBody>
          <a:bodyPr>
            <a:normAutofit/>
          </a:bodyPr>
          <a:lstStyle>
            <a:lvl1pPr marL="0" indent="0">
              <a:buNone/>
              <a:defRPr sz="100"/>
            </a:lvl1pPr>
          </a:lstStyle>
          <a:p>
            <a:pPr lvl="0"/>
            <a:endParaRPr lang="en-US" dirty="0"/>
          </a:p>
        </p:txBody>
      </p:sp>
      <p:sp>
        <p:nvSpPr>
          <p:cNvPr id="15" name="Text Placeholder 4">
            <a:extLst>
              <a:ext uri="{FF2B5EF4-FFF2-40B4-BE49-F238E27FC236}">
                <a16:creationId xmlns:a16="http://schemas.microsoft.com/office/drawing/2014/main" id="{3FBCCE64-C778-CD48-A7C0-05870B966B8A}"/>
              </a:ext>
            </a:extLst>
          </p:cNvPr>
          <p:cNvSpPr>
            <a:spLocks noGrp="1"/>
          </p:cNvSpPr>
          <p:nvPr>
            <p:ph type="body" sz="quarter" idx="13" hasCustomPrompt="1"/>
          </p:nvPr>
        </p:nvSpPr>
        <p:spPr>
          <a:xfrm>
            <a:off x="3352801" y="2992804"/>
            <a:ext cx="5486400" cy="906775"/>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Tree>
    <p:extLst>
      <p:ext uri="{BB962C8B-B14F-4D97-AF65-F5344CB8AC3E}">
        <p14:creationId xmlns:p14="http://schemas.microsoft.com/office/powerpoint/2010/main" val="3891898947"/>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ark-Agenda">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870927E-2C10-AF4D-A17C-8BF5A1E1AABD}"/>
              </a:ext>
            </a:extLst>
          </p:cNvPr>
          <p:cNvSpPr>
            <a:spLocks noGrp="1"/>
          </p:cNvSpPr>
          <p:nvPr>
            <p:ph type="ftr" sz="quarter" idx="11"/>
          </p:nvPr>
        </p:nvSpPr>
        <p:spPr/>
        <p:txBody>
          <a:bodyPr/>
          <a:lstStyle/>
          <a:p>
            <a:r>
              <a:rPr lang="en-US"/>
              <a:t>© 2017-2020 Gigamon Inc.  All rights reserved.</a:t>
            </a:r>
          </a:p>
        </p:txBody>
      </p:sp>
      <p:sp>
        <p:nvSpPr>
          <p:cNvPr id="6" name="Title 1">
            <a:extLst>
              <a:ext uri="{FF2B5EF4-FFF2-40B4-BE49-F238E27FC236}">
                <a16:creationId xmlns:a16="http://schemas.microsoft.com/office/drawing/2014/main" id="{3295ABF7-77E5-B945-9B4F-75B462E2D025}"/>
              </a:ext>
            </a:extLst>
          </p:cNvPr>
          <p:cNvSpPr>
            <a:spLocks noGrp="1"/>
          </p:cNvSpPr>
          <p:nvPr>
            <p:ph type="title" hasCustomPrompt="1"/>
          </p:nvPr>
        </p:nvSpPr>
        <p:spPr>
          <a:xfrm>
            <a:off x="1295400" y="1257300"/>
            <a:ext cx="3319131" cy="685800"/>
          </a:xfrm>
          <a:prstGeom prst="rect">
            <a:avLst/>
          </a:prstGeom>
        </p:spPr>
        <p:txBody>
          <a:bodyPr lIns="0" tIns="182880" rIns="0" bIns="0">
            <a:noAutofit/>
          </a:bodyPr>
          <a:lstStyle>
            <a:lvl1pPr algn="l">
              <a:defRPr sz="3200"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Agenda</a:t>
            </a:r>
          </a:p>
        </p:txBody>
      </p:sp>
      <p:cxnSp>
        <p:nvCxnSpPr>
          <p:cNvPr id="7" name="Straight Connector 6">
            <a:extLst>
              <a:ext uri="{FF2B5EF4-FFF2-40B4-BE49-F238E27FC236}">
                <a16:creationId xmlns:a16="http://schemas.microsoft.com/office/drawing/2014/main" id="{200F9B58-EBD5-9349-82B6-A627E6E9C0B0}"/>
              </a:ext>
            </a:extLst>
          </p:cNvPr>
          <p:cNvCxnSpPr>
            <a:cxnSpLocks/>
          </p:cNvCxnSpPr>
          <p:nvPr userDrawn="1"/>
        </p:nvCxnSpPr>
        <p:spPr>
          <a:xfrm>
            <a:off x="1292808" y="1257301"/>
            <a:ext cx="539496"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8" name="Picture Placeholder 25">
            <a:extLst>
              <a:ext uri="{FF2B5EF4-FFF2-40B4-BE49-F238E27FC236}">
                <a16:creationId xmlns:a16="http://schemas.microsoft.com/office/drawing/2014/main" id="{C3744C2C-956F-FC46-BC6B-6B59FEDC52E1}"/>
              </a:ext>
            </a:extLst>
          </p:cNvPr>
          <p:cNvSpPr>
            <a:spLocks noGrp="1"/>
          </p:cNvSpPr>
          <p:nvPr>
            <p:ph type="pic" sz="quarter" idx="12" hasCustomPrompt="1"/>
          </p:nvPr>
        </p:nvSpPr>
        <p:spPr>
          <a:xfrm>
            <a:off x="6705601" y="0"/>
            <a:ext cx="5486400" cy="6858000"/>
          </a:xfrm>
          <a:custGeom>
            <a:avLst/>
            <a:gdLst>
              <a:gd name="connsiteX0" fmla="*/ 0 w 10665752"/>
              <a:gd name="connsiteY0" fmla="*/ 0 h 13716000"/>
              <a:gd name="connsiteX1" fmla="*/ 10665752 w 10665752"/>
              <a:gd name="connsiteY1" fmla="*/ 0 h 13716000"/>
              <a:gd name="connsiteX2" fmla="*/ 10665752 w 10665752"/>
              <a:gd name="connsiteY2" fmla="*/ 13716000 h 13716000"/>
              <a:gd name="connsiteX3" fmla="*/ 0 w 10665752"/>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0665752" h="13716000">
                <a:moveTo>
                  <a:pt x="0" y="0"/>
                </a:moveTo>
                <a:lnTo>
                  <a:pt x="10665752" y="0"/>
                </a:lnTo>
                <a:lnTo>
                  <a:pt x="10665752" y="13716000"/>
                </a:lnTo>
                <a:lnTo>
                  <a:pt x="0" y="13716000"/>
                </a:lnTo>
                <a:close/>
              </a:path>
            </a:pathLst>
          </a:custGeom>
          <a:solidFill>
            <a:schemeClr val="bg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defRPr>
            </a:lvl1pPr>
          </a:lstStyle>
          <a:p>
            <a:r>
              <a:rPr lang="en-US"/>
              <a:t>CLICK ICON TO INSERT IMAGE</a:t>
            </a:r>
            <a:br>
              <a:rPr lang="en-US"/>
            </a:br>
            <a:br>
              <a:rPr lang="en-US"/>
            </a:br>
            <a:endParaRPr lang="en-US"/>
          </a:p>
        </p:txBody>
      </p:sp>
      <p:sp>
        <p:nvSpPr>
          <p:cNvPr id="10" name="Content Placeholder 3">
            <a:extLst>
              <a:ext uri="{FF2B5EF4-FFF2-40B4-BE49-F238E27FC236}">
                <a16:creationId xmlns:a16="http://schemas.microsoft.com/office/drawing/2014/main" id="{4EA9BCF8-70AE-3847-AA7D-62B1B4BE47B4}"/>
              </a:ext>
            </a:extLst>
          </p:cNvPr>
          <p:cNvSpPr>
            <a:spLocks noGrp="1"/>
          </p:cNvSpPr>
          <p:nvPr>
            <p:ph sz="quarter" idx="13"/>
          </p:nvPr>
        </p:nvSpPr>
        <p:spPr>
          <a:xfrm>
            <a:off x="1292807" y="2294466"/>
            <a:ext cx="4114800" cy="3657600"/>
          </a:xfrm>
        </p:spPr>
        <p:txBody>
          <a:bodyPr>
            <a:normAutofit/>
          </a:bodyPr>
          <a:lstStyle>
            <a:lvl1pPr marL="321486" indent="-321486">
              <a:lnSpc>
                <a:spcPct val="150000"/>
              </a:lnSpc>
              <a:buClr>
                <a:schemeClr val="accent1"/>
              </a:buClr>
              <a:buFont typeface="System Font Regular"/>
              <a:buChar char="+"/>
              <a:tabLst/>
              <a:defRPr sz="1601">
                <a:solidFill>
                  <a:schemeClr val="bg1"/>
                </a:solidFill>
              </a:defRPr>
            </a:lvl1pPr>
            <a:lvl2pPr marL="317546" indent="0">
              <a:buNone/>
              <a:defRPr/>
            </a:lvl2pPr>
          </a:lstStyle>
          <a:p>
            <a:pPr lvl="0"/>
            <a:r>
              <a:rPr lang="en-US" dirty="0"/>
              <a:t>Click to edit Master text styles</a:t>
            </a:r>
          </a:p>
        </p:txBody>
      </p:sp>
    </p:spTree>
    <p:extLst>
      <p:ext uri="{BB962C8B-B14F-4D97-AF65-F5344CB8AC3E}">
        <p14:creationId xmlns:p14="http://schemas.microsoft.com/office/powerpoint/2010/main" val="4176006574"/>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ark-Intro-Slide-Left-Content-RIght-Imag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052114F2-295B-4373-966E-9C00A5FBA18A}"/>
              </a:ext>
            </a:extLst>
          </p:cNvPr>
          <p:cNvSpPr>
            <a:spLocks noGrp="1"/>
          </p:cNvSpPr>
          <p:nvPr>
            <p:ph type="pic" sz="quarter" idx="11" hasCustomPrompt="1"/>
          </p:nvPr>
        </p:nvSpPr>
        <p:spPr>
          <a:xfrm>
            <a:off x="6096001" y="-1"/>
            <a:ext cx="6095998" cy="6858000"/>
          </a:xfrm>
          <a:custGeom>
            <a:avLst/>
            <a:gdLst>
              <a:gd name="connsiteX0" fmla="*/ 0 w 10665752"/>
              <a:gd name="connsiteY0" fmla="*/ 0 h 13716000"/>
              <a:gd name="connsiteX1" fmla="*/ 10665752 w 10665752"/>
              <a:gd name="connsiteY1" fmla="*/ 0 h 13716000"/>
              <a:gd name="connsiteX2" fmla="*/ 10665752 w 10665752"/>
              <a:gd name="connsiteY2" fmla="*/ 13716000 h 13716000"/>
              <a:gd name="connsiteX3" fmla="*/ 0 w 10665752"/>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0665752" h="13716000">
                <a:moveTo>
                  <a:pt x="0" y="0"/>
                </a:moveTo>
                <a:lnTo>
                  <a:pt x="10665752" y="0"/>
                </a:lnTo>
                <a:lnTo>
                  <a:pt x="10665752" y="13716000"/>
                </a:lnTo>
                <a:lnTo>
                  <a:pt x="0" y="13716000"/>
                </a:lnTo>
                <a:close/>
              </a:path>
            </a:pathLst>
          </a:custGeom>
          <a:solidFill>
            <a:schemeClr val="bg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defRPr>
            </a:lvl1pPr>
          </a:lstStyle>
          <a:p>
            <a:r>
              <a:rPr lang="en-US"/>
              <a:t>CLICK ICON TO INSERT IMAGE</a:t>
            </a:r>
            <a:br>
              <a:rPr lang="en-US"/>
            </a:br>
            <a:br>
              <a:rPr lang="en-US"/>
            </a:br>
            <a:endParaRPr lang="en-US"/>
          </a:p>
        </p:txBody>
      </p:sp>
      <p:sp>
        <p:nvSpPr>
          <p:cNvPr id="5" name="Text Placeholder 4">
            <a:extLst>
              <a:ext uri="{FF2B5EF4-FFF2-40B4-BE49-F238E27FC236}">
                <a16:creationId xmlns:a16="http://schemas.microsoft.com/office/drawing/2014/main" id="{CDF539DD-67F7-4CFA-8A03-FE8437EDC26C}"/>
              </a:ext>
            </a:extLst>
          </p:cNvPr>
          <p:cNvSpPr>
            <a:spLocks noGrp="1"/>
          </p:cNvSpPr>
          <p:nvPr>
            <p:ph type="body" sz="quarter" idx="12" hasCustomPrompt="1"/>
          </p:nvPr>
        </p:nvSpPr>
        <p:spPr>
          <a:xfrm>
            <a:off x="720741" y="2037523"/>
            <a:ext cx="4279393" cy="1444752"/>
          </a:xfrm>
          <a:prstGeom prst="rect">
            <a:avLst/>
          </a:prstGeom>
        </p:spPr>
        <p:txBody>
          <a:bodyPr lIns="0" tIns="182880" rIns="0" bIns="0">
            <a:noAutofit/>
          </a:bodyPr>
          <a:lstStyle>
            <a:lvl1pPr marL="0" indent="0">
              <a:spcBef>
                <a:spcPts val="400"/>
              </a:spcBef>
              <a:buNone/>
              <a:defRPr kumimoji="0" lang="en-US" sz="3200"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7" name="Text Placeholder 4">
            <a:extLst>
              <a:ext uri="{FF2B5EF4-FFF2-40B4-BE49-F238E27FC236}">
                <a16:creationId xmlns:a16="http://schemas.microsoft.com/office/drawing/2014/main" id="{4A116793-82E3-4663-91B7-910E1A813EC4}"/>
              </a:ext>
            </a:extLst>
          </p:cNvPr>
          <p:cNvSpPr>
            <a:spLocks noGrp="1"/>
          </p:cNvSpPr>
          <p:nvPr>
            <p:ph type="body" sz="quarter" idx="13" hasCustomPrompt="1"/>
          </p:nvPr>
        </p:nvSpPr>
        <p:spPr>
          <a:xfrm>
            <a:off x="727092" y="3792578"/>
            <a:ext cx="4279393" cy="1172402"/>
          </a:xfrm>
          <a:prstGeom prst="rect">
            <a:avLst/>
          </a:prstGeom>
        </p:spPr>
        <p:txBody>
          <a:bodyPr>
            <a:norm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a:ln>
                  <a:noFill/>
                </a:ln>
                <a:solidFill>
                  <a:schemeClr val="bg1">
                    <a:lumMod val="75000"/>
                  </a:schemeClr>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cxnSp>
        <p:nvCxnSpPr>
          <p:cNvPr id="12" name="Straight Connector 11">
            <a:extLst>
              <a:ext uri="{FF2B5EF4-FFF2-40B4-BE49-F238E27FC236}">
                <a16:creationId xmlns:a16="http://schemas.microsoft.com/office/drawing/2014/main" id="{205A94B8-5B35-AE4C-80E1-257CBAEB4E2A}"/>
              </a:ext>
            </a:extLst>
          </p:cNvPr>
          <p:cNvCxnSpPr>
            <a:cxnSpLocks/>
          </p:cNvCxnSpPr>
          <p:nvPr userDrawn="1"/>
        </p:nvCxnSpPr>
        <p:spPr>
          <a:xfrm>
            <a:off x="727093" y="2037523"/>
            <a:ext cx="539496"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880004646"/>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ark-Intro-Slide-Left-Image-RIght-Content">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052114F2-295B-4373-966E-9C00A5FBA18A}"/>
              </a:ext>
            </a:extLst>
          </p:cNvPr>
          <p:cNvSpPr>
            <a:spLocks noGrp="1"/>
          </p:cNvSpPr>
          <p:nvPr>
            <p:ph type="pic" sz="quarter" idx="11" hasCustomPrompt="1"/>
          </p:nvPr>
        </p:nvSpPr>
        <p:spPr>
          <a:xfrm>
            <a:off x="0" y="-1"/>
            <a:ext cx="6095998" cy="6858000"/>
          </a:xfrm>
          <a:custGeom>
            <a:avLst/>
            <a:gdLst>
              <a:gd name="connsiteX0" fmla="*/ 0 w 10665752"/>
              <a:gd name="connsiteY0" fmla="*/ 0 h 13716000"/>
              <a:gd name="connsiteX1" fmla="*/ 10665752 w 10665752"/>
              <a:gd name="connsiteY1" fmla="*/ 0 h 13716000"/>
              <a:gd name="connsiteX2" fmla="*/ 10665752 w 10665752"/>
              <a:gd name="connsiteY2" fmla="*/ 13716000 h 13716000"/>
              <a:gd name="connsiteX3" fmla="*/ 0 w 10665752"/>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0665752" h="13716000">
                <a:moveTo>
                  <a:pt x="0" y="0"/>
                </a:moveTo>
                <a:lnTo>
                  <a:pt x="10665752" y="0"/>
                </a:lnTo>
                <a:lnTo>
                  <a:pt x="10665752" y="13716000"/>
                </a:lnTo>
                <a:lnTo>
                  <a:pt x="0" y="13716000"/>
                </a:lnTo>
                <a:close/>
              </a:path>
            </a:pathLst>
          </a:custGeom>
          <a:solidFill>
            <a:schemeClr val="bg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defRPr>
            </a:lvl1pPr>
          </a:lstStyle>
          <a:p>
            <a:r>
              <a:rPr lang="en-US"/>
              <a:t>CLICK ICON TO INSERT IMAGE</a:t>
            </a:r>
            <a:br>
              <a:rPr lang="en-US"/>
            </a:br>
            <a:br>
              <a:rPr lang="en-US"/>
            </a:br>
            <a:endParaRPr lang="en-US"/>
          </a:p>
        </p:txBody>
      </p:sp>
      <p:sp>
        <p:nvSpPr>
          <p:cNvPr id="5" name="Text Placeholder 4">
            <a:extLst>
              <a:ext uri="{FF2B5EF4-FFF2-40B4-BE49-F238E27FC236}">
                <a16:creationId xmlns:a16="http://schemas.microsoft.com/office/drawing/2014/main" id="{CDF539DD-67F7-4CFA-8A03-FE8437EDC26C}"/>
              </a:ext>
            </a:extLst>
          </p:cNvPr>
          <p:cNvSpPr>
            <a:spLocks noGrp="1"/>
          </p:cNvSpPr>
          <p:nvPr>
            <p:ph type="body" sz="quarter" idx="12" hasCustomPrompt="1"/>
          </p:nvPr>
        </p:nvSpPr>
        <p:spPr>
          <a:xfrm>
            <a:off x="7175959" y="2037523"/>
            <a:ext cx="4279393" cy="1444752"/>
          </a:xfrm>
          <a:prstGeom prst="rect">
            <a:avLst/>
          </a:prstGeom>
        </p:spPr>
        <p:txBody>
          <a:bodyPr lIns="0" tIns="182880" rIns="0" bIns="0">
            <a:noAutofit/>
          </a:bodyPr>
          <a:lstStyle>
            <a:lvl1pPr marL="0" indent="0">
              <a:spcBef>
                <a:spcPts val="400"/>
              </a:spcBef>
              <a:buNone/>
              <a:defRPr kumimoji="0" lang="en-US" sz="3200"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7" name="Text Placeholder 4">
            <a:extLst>
              <a:ext uri="{FF2B5EF4-FFF2-40B4-BE49-F238E27FC236}">
                <a16:creationId xmlns:a16="http://schemas.microsoft.com/office/drawing/2014/main" id="{4A116793-82E3-4663-91B7-910E1A813EC4}"/>
              </a:ext>
            </a:extLst>
          </p:cNvPr>
          <p:cNvSpPr>
            <a:spLocks noGrp="1"/>
          </p:cNvSpPr>
          <p:nvPr>
            <p:ph type="body" sz="quarter" idx="13" hasCustomPrompt="1"/>
          </p:nvPr>
        </p:nvSpPr>
        <p:spPr>
          <a:xfrm>
            <a:off x="7182311" y="3792578"/>
            <a:ext cx="4279393" cy="1172402"/>
          </a:xfrm>
          <a:prstGeom prst="rect">
            <a:avLst/>
          </a:prstGeom>
        </p:spPr>
        <p:txBody>
          <a:bodyPr>
            <a:norm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0" b="0" i="0" u="none" strike="noStrike" cap="none" spc="0" normalizeH="0" baseline="0">
                <a:ln>
                  <a:noFill/>
                </a:ln>
                <a:solidFill>
                  <a:schemeClr val="bg1">
                    <a:lumMod val="75000"/>
                  </a:schemeClr>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cxnSp>
        <p:nvCxnSpPr>
          <p:cNvPr id="6" name="Straight Connector 5">
            <a:extLst>
              <a:ext uri="{FF2B5EF4-FFF2-40B4-BE49-F238E27FC236}">
                <a16:creationId xmlns:a16="http://schemas.microsoft.com/office/drawing/2014/main" id="{8E8ACC34-2D4C-0346-9A8E-007FC9590D9A}"/>
              </a:ext>
            </a:extLst>
          </p:cNvPr>
          <p:cNvCxnSpPr>
            <a:cxnSpLocks/>
          </p:cNvCxnSpPr>
          <p:nvPr userDrawn="1"/>
        </p:nvCxnSpPr>
        <p:spPr>
          <a:xfrm>
            <a:off x="7175960" y="203752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660162624"/>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rk-Blank">
    <p:bg>
      <p:bgPr>
        <a:solidFill>
          <a:schemeClr val="tx1"/>
        </a:solidFill>
        <a:effectLst/>
      </p:bgPr>
    </p:bg>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B067C50D-7F1D-2D4F-A910-46BFB55696F9}"/>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4" name="Text Placeholder 7">
            <a:extLst>
              <a:ext uri="{FF2B5EF4-FFF2-40B4-BE49-F238E27FC236}">
                <a16:creationId xmlns:a16="http://schemas.microsoft.com/office/drawing/2014/main" id="{7481FEE6-4294-F746-8EB5-C1E2A4865DC4}"/>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466914792"/>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ark-Title-Subtitle">
    <p:bg>
      <p:bgPr>
        <a:solidFill>
          <a:schemeClr val="tx1"/>
        </a:solidFill>
        <a:effectLst/>
      </p:bgPr>
    </p:bg>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E4557F09-F9B5-4C45-928E-2B8A57F606A4}"/>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cxnSp>
        <p:nvCxnSpPr>
          <p:cNvPr id="9" name="Straight Connector 8">
            <a:extLst>
              <a:ext uri="{FF2B5EF4-FFF2-40B4-BE49-F238E27FC236}">
                <a16:creationId xmlns:a16="http://schemas.microsoft.com/office/drawing/2014/main" id="{3807032D-8B17-5743-88A3-0A79356B6982}"/>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Title 1">
            <a:extLst>
              <a:ext uri="{FF2B5EF4-FFF2-40B4-BE49-F238E27FC236}">
                <a16:creationId xmlns:a16="http://schemas.microsoft.com/office/drawing/2014/main" id="{9509DE79-3358-F841-9CFE-58D654ECBC5E}"/>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1" name="Text Placeholder 2">
            <a:extLst>
              <a:ext uri="{FF2B5EF4-FFF2-40B4-BE49-F238E27FC236}">
                <a16:creationId xmlns:a16="http://schemas.microsoft.com/office/drawing/2014/main" id="{F203D04F-F459-C34C-93A9-E9FD33B6967F}"/>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6" name="Text Placeholder 7">
            <a:extLst>
              <a:ext uri="{FF2B5EF4-FFF2-40B4-BE49-F238E27FC236}">
                <a16:creationId xmlns:a16="http://schemas.microsoft.com/office/drawing/2014/main" id="{A6E8EEBA-73E3-B848-937D-9D39725C839C}"/>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420138188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rk-Left-Title-Right-Content">
    <p:bg>
      <p:bgPr>
        <a:solidFill>
          <a:schemeClr val="tx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030378-9780-F84E-B2E2-BAC7CC912E34}"/>
              </a:ext>
            </a:extLst>
          </p:cNvPr>
          <p:cNvSpPr>
            <a:spLocks noGrp="1"/>
          </p:cNvSpPr>
          <p:nvPr>
            <p:ph sz="quarter" idx="12"/>
          </p:nvPr>
        </p:nvSpPr>
        <p:spPr>
          <a:xfrm>
            <a:off x="5696599" y="1596413"/>
            <a:ext cx="4800600" cy="4351375"/>
          </a:xfrm>
        </p:spPr>
        <p:txBody>
          <a:bodyPr/>
          <a:lstStyle>
            <a:lvl1pPr marL="0" indent="0">
              <a:buNone/>
              <a:defRPr/>
            </a:lvl1pPr>
            <a:lvl2pPr marL="317547" indent="0">
              <a:buNone/>
              <a:defRPr/>
            </a:lvl2pPr>
            <a:lvl3pPr marL="635095" indent="0">
              <a:buNone/>
              <a:defRPr/>
            </a:lvl3pPr>
            <a:lvl4pPr marL="952642" indent="0">
              <a:buNone/>
              <a:defRPr/>
            </a:lvl4pPr>
            <a:lvl5pPr marL="1270191"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3FC59B66-3069-0042-B814-5724474B3E05}"/>
              </a:ext>
            </a:extLst>
          </p:cNvPr>
          <p:cNvSpPr>
            <a:spLocks noGrp="1"/>
          </p:cNvSpPr>
          <p:nvPr>
            <p:ph type="title" hasCustomPrompt="1"/>
          </p:nvPr>
        </p:nvSpPr>
        <p:spPr>
          <a:xfrm>
            <a:off x="1295400" y="1257300"/>
            <a:ext cx="3319131" cy="2743200"/>
          </a:xfrm>
          <a:prstGeom prst="rect">
            <a:avLst/>
          </a:prstGeom>
        </p:spPr>
        <p:txBody>
          <a:bodyPr lIns="0" tIns="182880" rIns="0" bIns="0">
            <a:noAutofit/>
          </a:bodyPr>
          <a:lstStyle>
            <a:lvl1pPr algn="l">
              <a:defRPr sz="3200" b="0" i="0" spc="0">
                <a:solidFill>
                  <a:schemeClr val="bg1"/>
                </a:solidFill>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cxnSp>
        <p:nvCxnSpPr>
          <p:cNvPr id="5" name="Straight Connector 4">
            <a:extLst>
              <a:ext uri="{FF2B5EF4-FFF2-40B4-BE49-F238E27FC236}">
                <a16:creationId xmlns:a16="http://schemas.microsoft.com/office/drawing/2014/main" id="{961D831F-18EE-7F41-B423-C40F657D46D2}"/>
              </a:ext>
            </a:extLst>
          </p:cNvPr>
          <p:cNvCxnSpPr>
            <a:cxnSpLocks/>
          </p:cNvCxnSpPr>
          <p:nvPr userDrawn="1"/>
        </p:nvCxnSpPr>
        <p:spPr>
          <a:xfrm>
            <a:off x="1292808" y="1257301"/>
            <a:ext cx="462908"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7" name="Slide Number Placeholder 1">
            <a:extLst>
              <a:ext uri="{FF2B5EF4-FFF2-40B4-BE49-F238E27FC236}">
                <a16:creationId xmlns:a16="http://schemas.microsoft.com/office/drawing/2014/main" id="{3057B9AE-A008-B245-B978-410EC30199EC}"/>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6" name="Text Placeholder 7">
            <a:extLst>
              <a:ext uri="{FF2B5EF4-FFF2-40B4-BE49-F238E27FC236}">
                <a16:creationId xmlns:a16="http://schemas.microsoft.com/office/drawing/2014/main" id="{C14AE542-88A5-5447-97F5-7EDAF09B1C9A}"/>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1365586863"/>
      </p:ext>
    </p:extLst>
  </p:cSld>
  <p:clrMapOvr>
    <a:masterClrMapping/>
  </p:clrMapOvr>
  <p:transition spd="med"/>
  <p:extLst>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rk-Left-Content-Right-Title">
    <p:bg>
      <p:bgPr>
        <a:solidFill>
          <a:schemeClr val="tx1"/>
        </a:solidFill>
        <a:effectLst/>
      </p:bgPr>
    </p:bg>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3057B9AE-A008-B245-B978-410EC30199EC}"/>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1" name="Title 1">
            <a:extLst>
              <a:ext uri="{FF2B5EF4-FFF2-40B4-BE49-F238E27FC236}">
                <a16:creationId xmlns:a16="http://schemas.microsoft.com/office/drawing/2014/main" id="{5D6AAC4C-CBD5-DE4F-B57C-F2498C5F9D29}"/>
              </a:ext>
            </a:extLst>
          </p:cNvPr>
          <p:cNvSpPr>
            <a:spLocks noGrp="1"/>
          </p:cNvSpPr>
          <p:nvPr>
            <p:ph type="title" hasCustomPrompt="1"/>
          </p:nvPr>
        </p:nvSpPr>
        <p:spPr>
          <a:xfrm>
            <a:off x="7577470" y="1257300"/>
            <a:ext cx="3319131" cy="2743200"/>
          </a:xfrm>
          <a:prstGeom prst="rect">
            <a:avLst/>
          </a:prstGeom>
        </p:spPr>
        <p:txBody>
          <a:bodyPr lIns="0" tIns="182880" rIns="0" bIns="0">
            <a:noAutofit/>
          </a:bodyPr>
          <a:lstStyle>
            <a:lvl1pPr algn="l">
              <a:defRPr sz="3200"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cxnSp>
        <p:nvCxnSpPr>
          <p:cNvPr id="12" name="Straight Connector 11">
            <a:extLst>
              <a:ext uri="{FF2B5EF4-FFF2-40B4-BE49-F238E27FC236}">
                <a16:creationId xmlns:a16="http://schemas.microsoft.com/office/drawing/2014/main" id="{3F0DE88B-F135-3541-813E-EC73B3B01573}"/>
              </a:ext>
            </a:extLst>
          </p:cNvPr>
          <p:cNvCxnSpPr>
            <a:cxnSpLocks/>
          </p:cNvCxnSpPr>
          <p:nvPr userDrawn="1"/>
        </p:nvCxnSpPr>
        <p:spPr>
          <a:xfrm>
            <a:off x="7577471" y="1257301"/>
            <a:ext cx="462908"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6" name="Content Placeholder 3">
            <a:extLst>
              <a:ext uri="{FF2B5EF4-FFF2-40B4-BE49-F238E27FC236}">
                <a16:creationId xmlns:a16="http://schemas.microsoft.com/office/drawing/2014/main" id="{3B32F20C-52B4-6F40-9588-2E5F29C45CC4}"/>
              </a:ext>
            </a:extLst>
          </p:cNvPr>
          <p:cNvSpPr>
            <a:spLocks noGrp="1"/>
          </p:cNvSpPr>
          <p:nvPr>
            <p:ph sz="quarter" idx="13"/>
          </p:nvPr>
        </p:nvSpPr>
        <p:spPr>
          <a:xfrm>
            <a:off x="1433484" y="1596413"/>
            <a:ext cx="4800600" cy="4351375"/>
          </a:xfrm>
        </p:spPr>
        <p:txBody>
          <a:bodyPr/>
          <a:lstStyle>
            <a:lvl1pPr marL="0" indent="0">
              <a:buNone/>
              <a:defRPr/>
            </a:lvl1pPr>
            <a:lvl2pPr marL="317547" indent="0">
              <a:buNone/>
              <a:defRPr/>
            </a:lvl2pPr>
            <a:lvl3pPr marL="635095" indent="0">
              <a:buNone/>
              <a:defRPr/>
            </a:lvl3pPr>
            <a:lvl4pPr marL="952642" indent="0">
              <a:buNone/>
              <a:defRPr/>
            </a:lvl4pPr>
            <a:lvl5pPr marL="1270191"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D8DC2C3C-2FEC-7948-8A28-8FFF7BE88FC2}"/>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3871695766"/>
      </p:ext>
    </p:extLst>
  </p:cSld>
  <p:clrMapOvr>
    <a:masterClrMapping/>
  </p:clrMapOvr>
  <p:transition spd="med"/>
  <p:extLst>
    <p:ext uri="{DCECCB84-F9BA-43D5-87BE-67443E8EF086}">
      <p15:sldGuideLst xmlns:p15="http://schemas.microsoft.com/office/powerpoint/2012/main">
        <p15:guide id="1" orient="horz" pos="1152">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ark-Title-Subtitle-2-Col-25/75-Content">
    <p:bg>
      <p:bgPr>
        <a:solidFill>
          <a:srgbClr val="121B1F"/>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F8C8D3D-1BD9-C147-9B1E-F4CDBAABECE6}"/>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9" name="Slide Number Placeholder 1">
            <a:extLst>
              <a:ext uri="{FF2B5EF4-FFF2-40B4-BE49-F238E27FC236}">
                <a16:creationId xmlns:a16="http://schemas.microsoft.com/office/drawing/2014/main" id="{1022AA5F-8478-3F43-8A36-2E3D6F67F096}"/>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0" name="Content Placeholder 3">
            <a:extLst>
              <a:ext uri="{FF2B5EF4-FFF2-40B4-BE49-F238E27FC236}">
                <a16:creationId xmlns:a16="http://schemas.microsoft.com/office/drawing/2014/main" id="{849A1C9A-BB53-C54E-9F8A-7F1FA4D78999}"/>
              </a:ext>
            </a:extLst>
          </p:cNvPr>
          <p:cNvSpPr>
            <a:spLocks noGrp="1"/>
          </p:cNvSpPr>
          <p:nvPr>
            <p:ph sz="quarter" idx="14"/>
          </p:nvPr>
        </p:nvSpPr>
        <p:spPr>
          <a:xfrm>
            <a:off x="4283869" y="2093976"/>
            <a:ext cx="73152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B9D82AB6-D7A7-AD4D-895F-D29E7E483A93}"/>
              </a:ext>
            </a:extLst>
          </p:cNvPr>
          <p:cNvSpPr>
            <a:spLocks noGrp="1"/>
          </p:cNvSpPr>
          <p:nvPr>
            <p:ph sz="quarter" idx="15"/>
          </p:nvPr>
        </p:nvSpPr>
        <p:spPr>
          <a:xfrm>
            <a:off x="626270" y="2093976"/>
            <a:ext cx="3314700" cy="4114800"/>
          </a:xfrm>
        </p:spPr>
        <p:txBody>
          <a:bodyPr/>
          <a:lstStyle>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a:extLst>
              <a:ext uri="{FF2B5EF4-FFF2-40B4-BE49-F238E27FC236}">
                <a16:creationId xmlns:a16="http://schemas.microsoft.com/office/drawing/2014/main" id="{260D80CD-D8AC-1641-8872-3FB6BFFBC3F4}"/>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4" name="Text Placeholder 2">
            <a:extLst>
              <a:ext uri="{FF2B5EF4-FFF2-40B4-BE49-F238E27FC236}">
                <a16:creationId xmlns:a16="http://schemas.microsoft.com/office/drawing/2014/main" id="{C0D796BA-F167-0C41-B400-01B0F0373D2E}"/>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11" name="Text Placeholder 7">
            <a:extLst>
              <a:ext uri="{FF2B5EF4-FFF2-40B4-BE49-F238E27FC236}">
                <a16:creationId xmlns:a16="http://schemas.microsoft.com/office/drawing/2014/main" id="{2D2D6B20-17E5-CB4A-BE65-8BE9FB2247D3}"/>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1410314683"/>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ark-Title-Subtitle-2-Col-75/25-Content">
    <p:bg>
      <p:bgPr>
        <a:solidFill>
          <a:schemeClr val="tx1"/>
        </a:solidFill>
        <a:effectLst/>
      </p:bgPr>
    </p:bg>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B208B573-A46E-0D4E-96CC-26D9EA649CC7}"/>
              </a:ext>
            </a:extLst>
          </p:cNvPr>
          <p:cNvSpPr>
            <a:spLocks noGrp="1"/>
          </p:cNvSpPr>
          <p:nvPr>
            <p:ph sz="quarter" idx="15"/>
          </p:nvPr>
        </p:nvSpPr>
        <p:spPr>
          <a:xfrm>
            <a:off x="8284370" y="2084832"/>
            <a:ext cx="33147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75AAE4F0-8A33-114C-8CC6-7C88BD510B41}"/>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9" name="Slide Number Placeholder 1">
            <a:extLst>
              <a:ext uri="{FF2B5EF4-FFF2-40B4-BE49-F238E27FC236}">
                <a16:creationId xmlns:a16="http://schemas.microsoft.com/office/drawing/2014/main" id="{824F2B72-D79A-9F46-BB0D-E8883B9A56BA}"/>
              </a:ext>
            </a:extLst>
          </p:cNvPr>
          <p:cNvSpPr>
            <a:spLocks noGrp="1"/>
          </p:cNvSpPr>
          <p:nvPr>
            <p:ph type="sldNum" sz="quarter" idx="4"/>
          </p:nvPr>
        </p:nvSpPr>
        <p:spPr>
          <a:xfrm>
            <a:off x="8855869"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0" name="Content Placeholder 3">
            <a:extLst>
              <a:ext uri="{FF2B5EF4-FFF2-40B4-BE49-F238E27FC236}">
                <a16:creationId xmlns:a16="http://schemas.microsoft.com/office/drawing/2014/main" id="{5D742B5D-52FE-A146-BA60-4E1169530F6C}"/>
              </a:ext>
            </a:extLst>
          </p:cNvPr>
          <p:cNvSpPr>
            <a:spLocks noGrp="1"/>
          </p:cNvSpPr>
          <p:nvPr>
            <p:ph sz="quarter" idx="14"/>
          </p:nvPr>
        </p:nvSpPr>
        <p:spPr>
          <a:xfrm>
            <a:off x="626270" y="2084832"/>
            <a:ext cx="73152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a:extLst>
              <a:ext uri="{FF2B5EF4-FFF2-40B4-BE49-F238E27FC236}">
                <a16:creationId xmlns:a16="http://schemas.microsoft.com/office/drawing/2014/main" id="{099945CB-C126-AA41-83DD-CAA9837895D8}"/>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273795EE-1D3C-CB4C-BF59-C2A104B3368A}"/>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11" name="Text Placeholder 7">
            <a:extLst>
              <a:ext uri="{FF2B5EF4-FFF2-40B4-BE49-F238E27FC236}">
                <a16:creationId xmlns:a16="http://schemas.microsoft.com/office/drawing/2014/main" id="{15BE93AF-4803-A446-8BA3-775181CA7991}"/>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2277365537"/>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ark-Title-Subtitle-Content">
    <p:bg>
      <p:bgPr>
        <a:solidFill>
          <a:schemeClr val="tx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030378-9780-F84E-B2E2-BAC7CC912E34}"/>
              </a:ext>
            </a:extLst>
          </p:cNvPr>
          <p:cNvSpPr>
            <a:spLocks noGrp="1"/>
          </p:cNvSpPr>
          <p:nvPr>
            <p:ph sz="quarter" idx="12"/>
          </p:nvPr>
        </p:nvSpPr>
        <p:spPr>
          <a:xfrm>
            <a:off x="608076" y="2084832"/>
            <a:ext cx="10972801" cy="4114800"/>
          </a:xfrm>
        </p:spPr>
        <p:txBody>
          <a:bodyPr/>
          <a:lstStyle>
            <a:lvl1pPr marL="342900" indent="-342900">
              <a:buFont typeface="System Font Regular"/>
              <a:buChar char="+"/>
              <a:tabLst/>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961D831F-18EE-7F41-B423-C40F657D46D2}"/>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7" name="Slide Number Placeholder 1">
            <a:extLst>
              <a:ext uri="{FF2B5EF4-FFF2-40B4-BE49-F238E27FC236}">
                <a16:creationId xmlns:a16="http://schemas.microsoft.com/office/drawing/2014/main" id="{3057B9AE-A008-B245-B978-410EC30199EC}"/>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8" name="Title 1">
            <a:extLst>
              <a:ext uri="{FF2B5EF4-FFF2-40B4-BE49-F238E27FC236}">
                <a16:creationId xmlns:a16="http://schemas.microsoft.com/office/drawing/2014/main" id="{83C49701-8E1F-574F-B6A1-761ECCA764F3}"/>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1" name="Text Placeholder 2">
            <a:extLst>
              <a:ext uri="{FF2B5EF4-FFF2-40B4-BE49-F238E27FC236}">
                <a16:creationId xmlns:a16="http://schemas.microsoft.com/office/drawing/2014/main" id="{45F60072-38F5-2046-A4E1-D09D1AA26B3A}"/>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9" name="Text Placeholder 7">
            <a:extLst>
              <a:ext uri="{FF2B5EF4-FFF2-40B4-BE49-F238E27FC236}">
                <a16:creationId xmlns:a16="http://schemas.microsoft.com/office/drawing/2014/main" id="{B9D94E96-770D-D748-92BA-A19A57A5E329}"/>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1249260489"/>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ark-Title-Subtitle-2-Col-Content-Bullets">
    <p:bg>
      <p:bgPr>
        <a:solidFill>
          <a:schemeClr val="tx1"/>
        </a:solidFill>
        <a:effectLst/>
      </p:bgPr>
    </p:bg>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F51714BA-0211-6140-8B91-1C14CED14B4B}"/>
              </a:ext>
            </a:extLst>
          </p:cNvPr>
          <p:cNvSpPr>
            <a:spLocks noGrp="1"/>
          </p:cNvSpPr>
          <p:nvPr>
            <p:ph sz="quarter" idx="14"/>
          </p:nvPr>
        </p:nvSpPr>
        <p:spPr>
          <a:xfrm>
            <a:off x="6256021" y="2084832"/>
            <a:ext cx="532638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5B6631F-FDEF-2A49-9C29-2EC7BB33411F}"/>
              </a:ext>
            </a:extLst>
          </p:cNvPr>
          <p:cNvSpPr>
            <a:spLocks noGrp="1"/>
          </p:cNvSpPr>
          <p:nvPr>
            <p:ph sz="quarter" idx="13"/>
          </p:nvPr>
        </p:nvSpPr>
        <p:spPr>
          <a:xfrm>
            <a:off x="609601" y="2084832"/>
            <a:ext cx="532638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FE0B6B8C-F7ED-3846-8FBC-68ACD017E9FD}"/>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81021451-2A45-E344-A8FC-3778B1575B62}"/>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1" name="Title 1">
            <a:extLst>
              <a:ext uri="{FF2B5EF4-FFF2-40B4-BE49-F238E27FC236}">
                <a16:creationId xmlns:a16="http://schemas.microsoft.com/office/drawing/2014/main" id="{8CD6D79B-E5E8-5C43-AF80-F25AF25B2C09}"/>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4" name="Text Placeholder 2">
            <a:extLst>
              <a:ext uri="{FF2B5EF4-FFF2-40B4-BE49-F238E27FC236}">
                <a16:creationId xmlns:a16="http://schemas.microsoft.com/office/drawing/2014/main" id="{625B8486-43A1-A746-9E0A-29D6E2AA0420}"/>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12" name="Text Placeholder 7">
            <a:extLst>
              <a:ext uri="{FF2B5EF4-FFF2-40B4-BE49-F238E27FC236}">
                <a16:creationId xmlns:a16="http://schemas.microsoft.com/office/drawing/2014/main" id="{BBD58B2E-DC07-2D45-A671-5E68428383B1}"/>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844439548"/>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ark-Title-Subtitle-2-Col-Title-Content">
    <p:bg>
      <p:bgPr>
        <a:solidFill>
          <a:schemeClr val="tx1"/>
        </a:solidFill>
        <a:effectLst/>
      </p:bgPr>
    </p:bg>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F51714BA-0211-6140-8B91-1C14CED14B4B}"/>
              </a:ext>
            </a:extLst>
          </p:cNvPr>
          <p:cNvSpPr>
            <a:spLocks noGrp="1"/>
          </p:cNvSpPr>
          <p:nvPr>
            <p:ph sz="quarter" idx="14"/>
          </p:nvPr>
        </p:nvSpPr>
        <p:spPr>
          <a:xfrm>
            <a:off x="6256021" y="2527142"/>
            <a:ext cx="5330952" cy="3683859"/>
          </a:xfrm>
        </p:spPr>
        <p:txBody>
          <a:bodyPr tIns="91440"/>
          <a:lstStyle>
            <a:lvl1pPr marL="0" indent="0">
              <a:buNone/>
              <a:defRPr sz="1600"/>
            </a:lvl1pPr>
            <a:lvl3pPr>
              <a:defRPr sz="1400"/>
            </a:lvl3pPr>
            <a:lvl4pPr>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5B6631F-FDEF-2A49-9C29-2EC7BB33411F}"/>
              </a:ext>
            </a:extLst>
          </p:cNvPr>
          <p:cNvSpPr>
            <a:spLocks noGrp="1"/>
          </p:cNvSpPr>
          <p:nvPr>
            <p:ph sz="quarter" idx="13"/>
          </p:nvPr>
        </p:nvSpPr>
        <p:spPr>
          <a:xfrm>
            <a:off x="609601" y="2527141"/>
            <a:ext cx="5330952" cy="3685032"/>
          </a:xfrm>
        </p:spPr>
        <p:txBody>
          <a:bodyPr tIns="91440"/>
          <a:lstStyle>
            <a:lvl1pPr marL="0" indent="0">
              <a:buNone/>
              <a:defRPr sz="1600"/>
            </a:lvl1pPr>
            <a:lvl2pPr>
              <a:defRPr sz="1400"/>
            </a:lvl2pPr>
            <a:lvl3pPr>
              <a:defRPr sz="1200"/>
            </a:lvl3pPr>
            <a:lvl4pPr>
              <a:defRPr sz="1000"/>
            </a:lvl4pPr>
            <a:lvl5pPr>
              <a:defRPr sz="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FE0B6B8C-F7ED-3846-8FBC-68ACD017E9FD}"/>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81021451-2A45-E344-A8FC-3778B1575B62}"/>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cxnSp>
        <p:nvCxnSpPr>
          <p:cNvPr id="12" name="Straight Connector 11">
            <a:extLst>
              <a:ext uri="{FF2B5EF4-FFF2-40B4-BE49-F238E27FC236}">
                <a16:creationId xmlns:a16="http://schemas.microsoft.com/office/drawing/2014/main" id="{2CDF0FBB-2766-7142-BDB1-2F242A6BA34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1" name="Title 1">
            <a:extLst>
              <a:ext uri="{FF2B5EF4-FFF2-40B4-BE49-F238E27FC236}">
                <a16:creationId xmlns:a16="http://schemas.microsoft.com/office/drawing/2014/main" id="{F6E3D10B-A5A9-0A41-A355-1473888C1902}"/>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5" name="Text Placeholder 2">
            <a:extLst>
              <a:ext uri="{FF2B5EF4-FFF2-40B4-BE49-F238E27FC236}">
                <a16:creationId xmlns:a16="http://schemas.microsoft.com/office/drawing/2014/main" id="{0E2D64F9-8483-5544-A1EA-7A7B14FE1557}"/>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6" name="Text Placeholder 5">
            <a:extLst>
              <a:ext uri="{FF2B5EF4-FFF2-40B4-BE49-F238E27FC236}">
                <a16:creationId xmlns:a16="http://schemas.microsoft.com/office/drawing/2014/main" id="{EAF807E4-772E-674B-BC0E-BCD7F0CE609A}"/>
              </a:ext>
            </a:extLst>
          </p:cNvPr>
          <p:cNvSpPr>
            <a:spLocks noGrp="1"/>
          </p:cNvSpPr>
          <p:nvPr>
            <p:ph type="body" sz="quarter" idx="15"/>
          </p:nvPr>
        </p:nvSpPr>
        <p:spPr>
          <a:xfrm>
            <a:off x="609600" y="1675282"/>
            <a:ext cx="5330825"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Click to edit Master text styles</a:t>
            </a:r>
          </a:p>
        </p:txBody>
      </p:sp>
      <p:cxnSp>
        <p:nvCxnSpPr>
          <p:cNvPr id="16" name="Straight Connector 15">
            <a:extLst>
              <a:ext uri="{FF2B5EF4-FFF2-40B4-BE49-F238E27FC236}">
                <a16:creationId xmlns:a16="http://schemas.microsoft.com/office/drawing/2014/main" id="{C8D50D93-8611-EF45-A1B3-0D973A199F9E}"/>
              </a:ext>
            </a:extLst>
          </p:cNvPr>
          <p:cNvCxnSpPr>
            <a:cxnSpLocks/>
          </p:cNvCxnSpPr>
          <p:nvPr userDrawn="1"/>
        </p:nvCxnSpPr>
        <p:spPr>
          <a:xfrm>
            <a:off x="609599" y="2361082"/>
            <a:ext cx="539496" cy="0"/>
          </a:xfrm>
          <a:prstGeom prst="line">
            <a:avLst/>
          </a:prstGeom>
          <a:noFill/>
          <a:ln w="25400" cap="flat">
            <a:solidFill>
              <a:schemeClr val="tx2">
                <a:lumMod val="40000"/>
                <a:lumOff val="6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8" name="Straight Connector 17">
            <a:extLst>
              <a:ext uri="{FF2B5EF4-FFF2-40B4-BE49-F238E27FC236}">
                <a16:creationId xmlns:a16="http://schemas.microsoft.com/office/drawing/2014/main" id="{011092B2-1785-8542-B199-A55779C20C40}"/>
              </a:ext>
            </a:extLst>
          </p:cNvPr>
          <p:cNvCxnSpPr>
            <a:cxnSpLocks/>
          </p:cNvCxnSpPr>
          <p:nvPr userDrawn="1"/>
        </p:nvCxnSpPr>
        <p:spPr>
          <a:xfrm>
            <a:off x="6256148" y="2361082"/>
            <a:ext cx="539496" cy="0"/>
          </a:xfrm>
          <a:prstGeom prst="line">
            <a:avLst/>
          </a:prstGeom>
          <a:noFill/>
          <a:ln w="25400" cap="flat">
            <a:solidFill>
              <a:schemeClr val="tx2">
                <a:lumMod val="40000"/>
                <a:lumOff val="60000"/>
              </a:schemeClr>
            </a:solidFill>
            <a:prstDash val="solid"/>
            <a:miter lim="400000"/>
          </a:ln>
          <a:effectLst/>
          <a:sp3d/>
        </p:spPr>
        <p:style>
          <a:lnRef idx="0">
            <a:scrgbClr r="0" g="0" b="0"/>
          </a:lnRef>
          <a:fillRef idx="0">
            <a:scrgbClr r="0" g="0" b="0"/>
          </a:fillRef>
          <a:effectRef idx="0">
            <a:scrgbClr r="0" g="0" b="0"/>
          </a:effectRef>
          <a:fontRef idx="none"/>
        </p:style>
      </p:cxnSp>
      <p:sp>
        <p:nvSpPr>
          <p:cNvPr id="19" name="Text Placeholder 5">
            <a:extLst>
              <a:ext uri="{FF2B5EF4-FFF2-40B4-BE49-F238E27FC236}">
                <a16:creationId xmlns:a16="http://schemas.microsoft.com/office/drawing/2014/main" id="{37DE7E21-6BBB-994C-AE79-A0A15F417DC2}"/>
              </a:ext>
            </a:extLst>
          </p:cNvPr>
          <p:cNvSpPr>
            <a:spLocks noGrp="1"/>
          </p:cNvSpPr>
          <p:nvPr>
            <p:ph type="body" sz="quarter" idx="16"/>
          </p:nvPr>
        </p:nvSpPr>
        <p:spPr>
          <a:xfrm>
            <a:off x="6256148" y="1675282"/>
            <a:ext cx="5330825"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Click to edit Master text styles</a:t>
            </a:r>
          </a:p>
        </p:txBody>
      </p:sp>
      <p:sp>
        <p:nvSpPr>
          <p:cNvPr id="13" name="Text Placeholder 7">
            <a:extLst>
              <a:ext uri="{FF2B5EF4-FFF2-40B4-BE49-F238E27FC236}">
                <a16:creationId xmlns:a16="http://schemas.microsoft.com/office/drawing/2014/main" id="{D23CB4C7-44EB-1F4B-8677-C508B7F268B8}"/>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4240317262"/>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ark-Title-Subtitle-3-Col-Content">
    <p:bg>
      <p:bgPr>
        <a:solidFill>
          <a:schemeClr val="tx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D608C9-F1FB-B744-89FD-B1F38D313945}"/>
              </a:ext>
            </a:extLst>
          </p:cNvPr>
          <p:cNvSpPr>
            <a:spLocks noGrp="1"/>
          </p:cNvSpPr>
          <p:nvPr>
            <p:ph sz="quarter" idx="14"/>
          </p:nvPr>
        </p:nvSpPr>
        <p:spPr>
          <a:xfrm>
            <a:off x="609601" y="2084832"/>
            <a:ext cx="3406140" cy="4114800"/>
          </a:xfrm>
        </p:spPr>
        <p:txBody>
          <a:bodyPr/>
          <a:lstStyle>
            <a:lvl2pPr>
              <a:defRPr>
                <a:solidFill>
                  <a:schemeClr val="bg2"/>
                </a:solidFill>
              </a:defRPr>
            </a:lvl2pPr>
            <a:lvl3pPr>
              <a:defRPr>
                <a:solidFill>
                  <a:schemeClr val="bg2"/>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646D470B-F581-DD4F-8ED8-30B037659477}"/>
              </a:ext>
            </a:extLst>
          </p:cNvPr>
          <p:cNvSpPr>
            <a:spLocks noGrp="1"/>
          </p:cNvSpPr>
          <p:nvPr>
            <p:ph sz="quarter" idx="15"/>
          </p:nvPr>
        </p:nvSpPr>
        <p:spPr>
          <a:xfrm>
            <a:off x="8176261" y="2084832"/>
            <a:ext cx="3406140" cy="4114800"/>
          </a:xfrm>
        </p:spPr>
        <p:txBody>
          <a:bodyPr/>
          <a:lstStyle>
            <a:lvl2pPr>
              <a:defRPr>
                <a:solidFill>
                  <a:schemeClr val="bg2"/>
                </a:solidFill>
              </a:defRPr>
            </a:lvl2pPr>
            <a:lvl3pPr>
              <a:defRPr>
                <a:solidFill>
                  <a:schemeClr val="bg2"/>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8844842A-F74D-6C4D-A309-A0E1EE3F5670}"/>
              </a:ext>
            </a:extLst>
          </p:cNvPr>
          <p:cNvSpPr>
            <a:spLocks noGrp="1"/>
          </p:cNvSpPr>
          <p:nvPr>
            <p:ph sz="quarter" idx="16"/>
          </p:nvPr>
        </p:nvSpPr>
        <p:spPr>
          <a:xfrm>
            <a:off x="4392931" y="2084832"/>
            <a:ext cx="3406140" cy="4114800"/>
          </a:xfrm>
        </p:spPr>
        <p:txBody>
          <a:bodyPr/>
          <a:lstStyle>
            <a:lvl2pPr>
              <a:defRPr>
                <a:solidFill>
                  <a:schemeClr val="bg2"/>
                </a:solidFill>
              </a:defRPr>
            </a:lvl2pPr>
            <a:lvl3pPr>
              <a:defRPr>
                <a:solidFill>
                  <a:schemeClr val="bg2"/>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80F7F6DA-C190-784F-A632-2DA37E2AC4EC}"/>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BCDC0693-0080-5149-8CA1-6A5DE43818F0}"/>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cxnSp>
        <p:nvCxnSpPr>
          <p:cNvPr id="14" name="Straight Connector 13">
            <a:extLst>
              <a:ext uri="{FF2B5EF4-FFF2-40B4-BE49-F238E27FC236}">
                <a16:creationId xmlns:a16="http://schemas.microsoft.com/office/drawing/2014/main" id="{93B2DC02-2CE6-EB4B-A878-BC625C88FB7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itle 1">
            <a:extLst>
              <a:ext uri="{FF2B5EF4-FFF2-40B4-BE49-F238E27FC236}">
                <a16:creationId xmlns:a16="http://schemas.microsoft.com/office/drawing/2014/main" id="{1D199B44-D669-194F-83C6-9CFAD6DFEA5F}"/>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055F001F-149F-B840-96D4-446BCDEBD221}"/>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15" name="Text Placeholder 7">
            <a:extLst>
              <a:ext uri="{FF2B5EF4-FFF2-40B4-BE49-F238E27FC236}">
                <a16:creationId xmlns:a16="http://schemas.microsoft.com/office/drawing/2014/main" id="{DFA9D226-FFBC-E24B-9205-5876ACECB6FA}"/>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2204560792"/>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ark-Title-Subtitle-3-Col-Title-Content">
    <p:bg>
      <p:bgPr>
        <a:solidFill>
          <a:schemeClr val="tx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D608C9-F1FB-B744-89FD-B1F38D313945}"/>
              </a:ext>
            </a:extLst>
          </p:cNvPr>
          <p:cNvSpPr>
            <a:spLocks noGrp="1"/>
          </p:cNvSpPr>
          <p:nvPr>
            <p:ph sz="quarter" idx="14"/>
          </p:nvPr>
        </p:nvSpPr>
        <p:spPr>
          <a:xfrm>
            <a:off x="609601" y="2525977"/>
            <a:ext cx="3410712" cy="3685032"/>
          </a:xfr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646D470B-F581-DD4F-8ED8-30B037659477}"/>
              </a:ext>
            </a:extLst>
          </p:cNvPr>
          <p:cNvSpPr>
            <a:spLocks noGrp="1"/>
          </p:cNvSpPr>
          <p:nvPr>
            <p:ph sz="quarter" idx="15"/>
          </p:nvPr>
        </p:nvSpPr>
        <p:spPr>
          <a:xfrm>
            <a:off x="4392931" y="2525977"/>
            <a:ext cx="3406140" cy="3685032"/>
          </a:xfr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8844842A-F74D-6C4D-A309-A0E1EE3F5670}"/>
              </a:ext>
            </a:extLst>
          </p:cNvPr>
          <p:cNvSpPr>
            <a:spLocks noGrp="1"/>
          </p:cNvSpPr>
          <p:nvPr>
            <p:ph sz="quarter" idx="16"/>
          </p:nvPr>
        </p:nvSpPr>
        <p:spPr>
          <a:xfrm>
            <a:off x="8180833" y="2525977"/>
            <a:ext cx="3406140" cy="3685032"/>
          </a:xfr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80F7F6DA-C190-784F-A632-2DA37E2AC4EC}"/>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BCDC0693-0080-5149-8CA1-6A5DE43818F0}"/>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cxnSp>
        <p:nvCxnSpPr>
          <p:cNvPr id="14" name="Straight Connector 13">
            <a:extLst>
              <a:ext uri="{FF2B5EF4-FFF2-40B4-BE49-F238E27FC236}">
                <a16:creationId xmlns:a16="http://schemas.microsoft.com/office/drawing/2014/main" id="{93B2DC02-2CE6-EB4B-A878-BC625C88FB7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itle 1">
            <a:extLst>
              <a:ext uri="{FF2B5EF4-FFF2-40B4-BE49-F238E27FC236}">
                <a16:creationId xmlns:a16="http://schemas.microsoft.com/office/drawing/2014/main" id="{1D199B44-D669-194F-83C6-9CFAD6DFEA5F}"/>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055F001F-149F-B840-96D4-446BCDEBD221}"/>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15" name="Text Placeholder 5">
            <a:extLst>
              <a:ext uri="{FF2B5EF4-FFF2-40B4-BE49-F238E27FC236}">
                <a16:creationId xmlns:a16="http://schemas.microsoft.com/office/drawing/2014/main" id="{D8FD4DF9-0CC6-324D-8341-080AC353C082}"/>
              </a:ext>
            </a:extLst>
          </p:cNvPr>
          <p:cNvSpPr>
            <a:spLocks noGrp="1"/>
          </p:cNvSpPr>
          <p:nvPr>
            <p:ph type="body" sz="quarter" idx="17" hasCustomPrompt="1"/>
          </p:nvPr>
        </p:nvSpPr>
        <p:spPr>
          <a:xfrm>
            <a:off x="609600" y="1675282"/>
            <a:ext cx="3410712"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sp>
        <p:nvSpPr>
          <p:cNvPr id="18" name="Text Placeholder 5">
            <a:extLst>
              <a:ext uri="{FF2B5EF4-FFF2-40B4-BE49-F238E27FC236}">
                <a16:creationId xmlns:a16="http://schemas.microsoft.com/office/drawing/2014/main" id="{26A056E8-4EB4-EA47-A8AA-05CDB7E407B6}"/>
              </a:ext>
            </a:extLst>
          </p:cNvPr>
          <p:cNvSpPr>
            <a:spLocks noGrp="1"/>
          </p:cNvSpPr>
          <p:nvPr>
            <p:ph type="body" sz="quarter" idx="18" hasCustomPrompt="1"/>
          </p:nvPr>
        </p:nvSpPr>
        <p:spPr>
          <a:xfrm>
            <a:off x="4392931" y="1675282"/>
            <a:ext cx="3410712"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sp>
        <p:nvSpPr>
          <p:cNvPr id="19" name="Text Placeholder 5">
            <a:extLst>
              <a:ext uri="{FF2B5EF4-FFF2-40B4-BE49-F238E27FC236}">
                <a16:creationId xmlns:a16="http://schemas.microsoft.com/office/drawing/2014/main" id="{FFB889FC-6E1C-FD4E-9A5A-48D316A6E464}"/>
              </a:ext>
            </a:extLst>
          </p:cNvPr>
          <p:cNvSpPr>
            <a:spLocks noGrp="1"/>
          </p:cNvSpPr>
          <p:nvPr>
            <p:ph type="body" sz="quarter" idx="19" hasCustomPrompt="1"/>
          </p:nvPr>
        </p:nvSpPr>
        <p:spPr>
          <a:xfrm>
            <a:off x="8176261" y="1675282"/>
            <a:ext cx="3410712"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cxnSp>
        <p:nvCxnSpPr>
          <p:cNvPr id="20" name="Straight Connector 19">
            <a:extLst>
              <a:ext uri="{FF2B5EF4-FFF2-40B4-BE49-F238E27FC236}">
                <a16:creationId xmlns:a16="http://schemas.microsoft.com/office/drawing/2014/main" id="{6C47E4AD-E12B-A84C-8142-EE28A88361E6}"/>
              </a:ext>
            </a:extLst>
          </p:cNvPr>
          <p:cNvCxnSpPr>
            <a:cxnSpLocks/>
          </p:cNvCxnSpPr>
          <p:nvPr userDrawn="1"/>
        </p:nvCxnSpPr>
        <p:spPr>
          <a:xfrm>
            <a:off x="609599"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FC29D240-B1E8-6F42-A74D-68717CC8BFE6}"/>
              </a:ext>
            </a:extLst>
          </p:cNvPr>
          <p:cNvCxnSpPr>
            <a:cxnSpLocks/>
          </p:cNvCxnSpPr>
          <p:nvPr userDrawn="1"/>
        </p:nvCxnSpPr>
        <p:spPr>
          <a:xfrm>
            <a:off x="439293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B761032B-991D-8F47-90EE-A1D000B0AE7A}"/>
              </a:ext>
            </a:extLst>
          </p:cNvPr>
          <p:cNvCxnSpPr>
            <a:cxnSpLocks/>
          </p:cNvCxnSpPr>
          <p:nvPr userDrawn="1"/>
        </p:nvCxnSpPr>
        <p:spPr>
          <a:xfrm>
            <a:off x="817626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sp>
        <p:nvSpPr>
          <p:cNvPr id="16" name="Text Placeholder 7">
            <a:extLst>
              <a:ext uri="{FF2B5EF4-FFF2-40B4-BE49-F238E27FC236}">
                <a16:creationId xmlns:a16="http://schemas.microsoft.com/office/drawing/2014/main" id="{FC95B2BA-BF56-D34A-9DBC-9DB8D833F671}"/>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2975431184"/>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ark-Title-Subtitle-4-Col-Content">
    <p:bg>
      <p:bgPr>
        <a:solidFill>
          <a:schemeClr val="tx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D608C9-F1FB-B744-89FD-B1F38D313945}"/>
              </a:ext>
            </a:extLst>
          </p:cNvPr>
          <p:cNvSpPr>
            <a:spLocks noGrp="1"/>
          </p:cNvSpPr>
          <p:nvPr>
            <p:ph sz="quarter" idx="14"/>
          </p:nvPr>
        </p:nvSpPr>
        <p:spPr>
          <a:xfrm>
            <a:off x="609601" y="2084832"/>
            <a:ext cx="2377440" cy="4114800"/>
          </a:xfrm>
        </p:spPr>
        <p:txBody>
          <a:bodyPr/>
          <a:lstStyle>
            <a:lvl2pPr>
              <a:defRPr>
                <a:solidFill>
                  <a:schemeClr val="bg2"/>
                </a:solidFill>
              </a:defRPr>
            </a:lvl2pPr>
            <a:lvl3pPr>
              <a:defRPr>
                <a:solidFill>
                  <a:schemeClr val="bg2"/>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646D470B-F581-DD4F-8ED8-30B037659477}"/>
              </a:ext>
            </a:extLst>
          </p:cNvPr>
          <p:cNvSpPr>
            <a:spLocks noGrp="1"/>
          </p:cNvSpPr>
          <p:nvPr>
            <p:ph sz="quarter" idx="15"/>
          </p:nvPr>
        </p:nvSpPr>
        <p:spPr>
          <a:xfrm>
            <a:off x="6339841" y="2084832"/>
            <a:ext cx="2377440" cy="4114800"/>
          </a:xfrm>
        </p:spPr>
        <p:txBody>
          <a:bodyPr/>
          <a:lstStyle>
            <a:lvl2pPr>
              <a:defRPr>
                <a:solidFill>
                  <a:schemeClr val="bg2"/>
                </a:solidFill>
              </a:defRPr>
            </a:lvl2pPr>
            <a:lvl3pPr>
              <a:defRPr>
                <a:solidFill>
                  <a:schemeClr val="bg2"/>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8844842A-F74D-6C4D-A309-A0E1EE3F5670}"/>
              </a:ext>
            </a:extLst>
          </p:cNvPr>
          <p:cNvSpPr>
            <a:spLocks noGrp="1"/>
          </p:cNvSpPr>
          <p:nvPr>
            <p:ph sz="quarter" idx="16"/>
          </p:nvPr>
        </p:nvSpPr>
        <p:spPr>
          <a:xfrm>
            <a:off x="3474721" y="2084832"/>
            <a:ext cx="2377440" cy="4114800"/>
          </a:xfrm>
        </p:spPr>
        <p:txBody>
          <a:bodyPr/>
          <a:lstStyle>
            <a:lvl2pPr>
              <a:defRPr>
                <a:solidFill>
                  <a:schemeClr val="bg2"/>
                </a:solidFill>
              </a:defRPr>
            </a:lvl2pPr>
            <a:lvl3pPr>
              <a:defRPr>
                <a:solidFill>
                  <a:schemeClr val="bg2"/>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80F7F6DA-C190-784F-A632-2DA37E2AC4EC}"/>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BCDC0693-0080-5149-8CA1-6A5DE43818F0}"/>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cxnSp>
        <p:nvCxnSpPr>
          <p:cNvPr id="14" name="Straight Connector 13">
            <a:extLst>
              <a:ext uri="{FF2B5EF4-FFF2-40B4-BE49-F238E27FC236}">
                <a16:creationId xmlns:a16="http://schemas.microsoft.com/office/drawing/2014/main" id="{93B2DC02-2CE6-EB4B-A878-BC625C88FB7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itle 1">
            <a:extLst>
              <a:ext uri="{FF2B5EF4-FFF2-40B4-BE49-F238E27FC236}">
                <a16:creationId xmlns:a16="http://schemas.microsoft.com/office/drawing/2014/main" id="{1D199B44-D669-194F-83C6-9CFAD6DFEA5F}"/>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055F001F-149F-B840-96D4-446BCDEBD221}"/>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15" name="Text Placeholder 7">
            <a:extLst>
              <a:ext uri="{FF2B5EF4-FFF2-40B4-BE49-F238E27FC236}">
                <a16:creationId xmlns:a16="http://schemas.microsoft.com/office/drawing/2014/main" id="{DFA9D226-FFBC-E24B-9205-5876ACECB6FA}"/>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16" name="Content Placeholder 3">
            <a:extLst>
              <a:ext uri="{FF2B5EF4-FFF2-40B4-BE49-F238E27FC236}">
                <a16:creationId xmlns:a16="http://schemas.microsoft.com/office/drawing/2014/main" id="{5444EDD9-7749-7840-A8AA-8F613C01FAC1}"/>
              </a:ext>
            </a:extLst>
          </p:cNvPr>
          <p:cNvSpPr>
            <a:spLocks noGrp="1"/>
          </p:cNvSpPr>
          <p:nvPr>
            <p:ph sz="quarter" idx="17"/>
          </p:nvPr>
        </p:nvSpPr>
        <p:spPr>
          <a:xfrm>
            <a:off x="9204961" y="2084832"/>
            <a:ext cx="2377440" cy="4114800"/>
          </a:xfrm>
        </p:spPr>
        <p:txBody>
          <a:bodyPr/>
          <a:lstStyle>
            <a:lvl2pPr>
              <a:defRPr>
                <a:solidFill>
                  <a:schemeClr val="bg2"/>
                </a:solidFill>
              </a:defRPr>
            </a:lvl2pPr>
            <a:lvl3pPr>
              <a:defRPr>
                <a:solidFill>
                  <a:schemeClr val="bg2"/>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4191724"/>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ark-Title-Subtitle-4-Col-Title-Content">
    <p:bg>
      <p:bgPr>
        <a:solidFill>
          <a:schemeClr val="tx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9D608C9-F1FB-B744-89FD-B1F38D313945}"/>
              </a:ext>
            </a:extLst>
          </p:cNvPr>
          <p:cNvSpPr>
            <a:spLocks noGrp="1"/>
          </p:cNvSpPr>
          <p:nvPr>
            <p:ph sz="quarter" idx="14"/>
          </p:nvPr>
        </p:nvSpPr>
        <p:spPr>
          <a:xfrm>
            <a:off x="609601" y="2525977"/>
            <a:ext cx="2377440" cy="3685032"/>
          </a:xfr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646D470B-F581-DD4F-8ED8-30B037659477}"/>
              </a:ext>
            </a:extLst>
          </p:cNvPr>
          <p:cNvSpPr>
            <a:spLocks noGrp="1"/>
          </p:cNvSpPr>
          <p:nvPr>
            <p:ph sz="quarter" idx="15"/>
          </p:nvPr>
        </p:nvSpPr>
        <p:spPr>
          <a:xfrm>
            <a:off x="3474721" y="2525977"/>
            <a:ext cx="2377440" cy="3685032"/>
          </a:xfr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8844842A-F74D-6C4D-A309-A0E1EE3F5670}"/>
              </a:ext>
            </a:extLst>
          </p:cNvPr>
          <p:cNvSpPr>
            <a:spLocks noGrp="1"/>
          </p:cNvSpPr>
          <p:nvPr>
            <p:ph sz="quarter" idx="16"/>
          </p:nvPr>
        </p:nvSpPr>
        <p:spPr>
          <a:xfrm>
            <a:off x="6339841" y="2525977"/>
            <a:ext cx="2377440" cy="3685032"/>
          </a:xfr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80F7F6DA-C190-784F-A632-2DA37E2AC4EC}"/>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BCDC0693-0080-5149-8CA1-6A5DE43818F0}"/>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cxnSp>
        <p:nvCxnSpPr>
          <p:cNvPr id="14" name="Straight Connector 13">
            <a:extLst>
              <a:ext uri="{FF2B5EF4-FFF2-40B4-BE49-F238E27FC236}">
                <a16:creationId xmlns:a16="http://schemas.microsoft.com/office/drawing/2014/main" id="{93B2DC02-2CE6-EB4B-A878-BC625C88FB7F}"/>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itle 1">
            <a:extLst>
              <a:ext uri="{FF2B5EF4-FFF2-40B4-BE49-F238E27FC236}">
                <a16:creationId xmlns:a16="http://schemas.microsoft.com/office/drawing/2014/main" id="{1D199B44-D669-194F-83C6-9CFAD6DFEA5F}"/>
              </a:ext>
            </a:extLst>
          </p:cNvPr>
          <p:cNvSpPr>
            <a:spLocks noGrp="1"/>
          </p:cNvSpPr>
          <p:nvPr>
            <p:ph type="title" hasCustomPrompt="1"/>
          </p:nvPr>
        </p:nvSpPr>
        <p:spPr>
          <a:xfrm>
            <a:off x="609600" y="646990"/>
            <a:ext cx="10972801"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7" name="Text Placeholder 2">
            <a:extLst>
              <a:ext uri="{FF2B5EF4-FFF2-40B4-BE49-F238E27FC236}">
                <a16:creationId xmlns:a16="http://schemas.microsoft.com/office/drawing/2014/main" id="{055F001F-149F-B840-96D4-446BCDEBD221}"/>
              </a:ext>
            </a:extLst>
          </p:cNvPr>
          <p:cNvSpPr>
            <a:spLocks noGrp="1"/>
          </p:cNvSpPr>
          <p:nvPr>
            <p:ph type="body" sz="quarter" idx="10" hasCustomPrompt="1"/>
          </p:nvPr>
        </p:nvSpPr>
        <p:spPr>
          <a:xfrm>
            <a:off x="609600" y="1251983"/>
            <a:ext cx="10972801"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15" name="Text Placeholder 5">
            <a:extLst>
              <a:ext uri="{FF2B5EF4-FFF2-40B4-BE49-F238E27FC236}">
                <a16:creationId xmlns:a16="http://schemas.microsoft.com/office/drawing/2014/main" id="{D8FD4DF9-0CC6-324D-8341-080AC353C082}"/>
              </a:ext>
            </a:extLst>
          </p:cNvPr>
          <p:cNvSpPr>
            <a:spLocks noGrp="1"/>
          </p:cNvSpPr>
          <p:nvPr>
            <p:ph type="body" sz="quarter" idx="17" hasCustomPrompt="1"/>
          </p:nvPr>
        </p:nvSpPr>
        <p:spPr>
          <a:xfrm>
            <a:off x="609600" y="1675282"/>
            <a:ext cx="2377440"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sp>
        <p:nvSpPr>
          <p:cNvPr id="18" name="Text Placeholder 5">
            <a:extLst>
              <a:ext uri="{FF2B5EF4-FFF2-40B4-BE49-F238E27FC236}">
                <a16:creationId xmlns:a16="http://schemas.microsoft.com/office/drawing/2014/main" id="{26A056E8-4EB4-EA47-A8AA-05CDB7E407B6}"/>
              </a:ext>
            </a:extLst>
          </p:cNvPr>
          <p:cNvSpPr>
            <a:spLocks noGrp="1"/>
          </p:cNvSpPr>
          <p:nvPr>
            <p:ph type="body" sz="quarter" idx="18" hasCustomPrompt="1"/>
          </p:nvPr>
        </p:nvSpPr>
        <p:spPr>
          <a:xfrm>
            <a:off x="3474721" y="1675282"/>
            <a:ext cx="2377440"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sp>
        <p:nvSpPr>
          <p:cNvPr id="19" name="Text Placeholder 5">
            <a:extLst>
              <a:ext uri="{FF2B5EF4-FFF2-40B4-BE49-F238E27FC236}">
                <a16:creationId xmlns:a16="http://schemas.microsoft.com/office/drawing/2014/main" id="{FFB889FC-6E1C-FD4E-9A5A-48D316A6E464}"/>
              </a:ext>
            </a:extLst>
          </p:cNvPr>
          <p:cNvSpPr>
            <a:spLocks noGrp="1"/>
          </p:cNvSpPr>
          <p:nvPr>
            <p:ph type="body" sz="quarter" idx="19" hasCustomPrompt="1"/>
          </p:nvPr>
        </p:nvSpPr>
        <p:spPr>
          <a:xfrm>
            <a:off x="6339841" y="1675282"/>
            <a:ext cx="2377440"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cxnSp>
        <p:nvCxnSpPr>
          <p:cNvPr id="20" name="Straight Connector 19">
            <a:extLst>
              <a:ext uri="{FF2B5EF4-FFF2-40B4-BE49-F238E27FC236}">
                <a16:creationId xmlns:a16="http://schemas.microsoft.com/office/drawing/2014/main" id="{6C47E4AD-E12B-A84C-8142-EE28A88361E6}"/>
              </a:ext>
            </a:extLst>
          </p:cNvPr>
          <p:cNvCxnSpPr>
            <a:cxnSpLocks/>
          </p:cNvCxnSpPr>
          <p:nvPr userDrawn="1"/>
        </p:nvCxnSpPr>
        <p:spPr>
          <a:xfrm>
            <a:off x="609599"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FC29D240-B1E8-6F42-A74D-68717CC8BFE6}"/>
              </a:ext>
            </a:extLst>
          </p:cNvPr>
          <p:cNvCxnSpPr>
            <a:cxnSpLocks/>
          </p:cNvCxnSpPr>
          <p:nvPr userDrawn="1"/>
        </p:nvCxnSpPr>
        <p:spPr>
          <a:xfrm>
            <a:off x="347472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B761032B-991D-8F47-90EE-A1D000B0AE7A}"/>
              </a:ext>
            </a:extLst>
          </p:cNvPr>
          <p:cNvCxnSpPr>
            <a:cxnSpLocks/>
          </p:cNvCxnSpPr>
          <p:nvPr userDrawn="1"/>
        </p:nvCxnSpPr>
        <p:spPr>
          <a:xfrm>
            <a:off x="633984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sp>
        <p:nvSpPr>
          <p:cNvPr id="16" name="Text Placeholder 7">
            <a:extLst>
              <a:ext uri="{FF2B5EF4-FFF2-40B4-BE49-F238E27FC236}">
                <a16:creationId xmlns:a16="http://schemas.microsoft.com/office/drawing/2014/main" id="{FC95B2BA-BF56-D34A-9DBC-9DB8D833F671}"/>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25" name="Content Placeholder 3">
            <a:extLst>
              <a:ext uri="{FF2B5EF4-FFF2-40B4-BE49-F238E27FC236}">
                <a16:creationId xmlns:a16="http://schemas.microsoft.com/office/drawing/2014/main" id="{17ACC5AE-1E16-E24F-8ACE-982F98184D86}"/>
              </a:ext>
            </a:extLst>
          </p:cNvPr>
          <p:cNvSpPr>
            <a:spLocks noGrp="1"/>
          </p:cNvSpPr>
          <p:nvPr>
            <p:ph sz="quarter" idx="20"/>
          </p:nvPr>
        </p:nvSpPr>
        <p:spPr>
          <a:xfrm>
            <a:off x="9204961" y="2525977"/>
            <a:ext cx="2377440" cy="3685032"/>
          </a:xfrm>
        </p:spPr>
        <p:txBody>
          <a:bodyPr/>
          <a:lstStyle>
            <a:lvl1pPr marL="0" indent="0">
              <a:buNone/>
              <a:defRPr sz="1600"/>
            </a:lvl1pPr>
            <a:lvl2pPr marL="374686" marR="0" indent="-228611" algn="l" defTabSz="412810" rtl="0" latinLnBrk="0">
              <a:lnSpc>
                <a:spcPct val="100000"/>
              </a:lnSpc>
              <a:spcAft>
                <a:spcPts val="0"/>
              </a:spcAft>
              <a:buSzPct val="100000"/>
              <a:buFont typeface="System Font Regular"/>
              <a:buChar char="+"/>
              <a:tabLst/>
              <a:defRPr lang="en-US" sz="14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2pPr>
            <a:lvl3pPr marL="635095" marR="0" indent="-228611" algn="l" defTabSz="412810" rtl="0" latinLnBrk="0">
              <a:lnSpc>
                <a:spcPct val="100000"/>
              </a:lnSpc>
              <a:spcAft>
                <a:spcPts val="0"/>
              </a:spcAft>
              <a:buSzPct val="100000"/>
              <a:buFont typeface="System Font Regular"/>
              <a:buChar char="+"/>
              <a:tabLst/>
              <a:defRPr lang="en-US" sz="1200" b="0" i="0" u="none" strike="noStrike" cap="none" spc="0" baseline="0" dirty="0">
                <a:ln>
                  <a:noFill/>
                </a:ln>
                <a:solidFill>
                  <a:schemeClr val="bg2"/>
                </a:solidFill>
                <a:uFillTx/>
                <a:latin typeface="Century Gothic" panose="020B0502020202020204" pitchFamily="34" charset="0"/>
                <a:ea typeface="Helvetica Neue"/>
                <a:cs typeface="Helvetica Neue"/>
                <a:sym typeface="Helvetica Neue"/>
              </a:defRPr>
            </a:lvl3pPr>
            <a:lvl4pPr marL="952642" marR="0" indent="-228611" algn="l" defTabSz="412810" rtl="0" latinLnBrk="0">
              <a:lnSpc>
                <a:spcPct val="100000"/>
              </a:lnSpc>
              <a:spcAft>
                <a:spcPts val="0"/>
              </a:spcAft>
              <a:buSzPct val="100000"/>
              <a:buFont typeface="System Font Regular"/>
              <a:buChar char="+"/>
              <a:tabLst/>
              <a:defRPr lang="en-US" sz="10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4pPr>
            <a:lvl5pPr marL="1270191" marR="0" indent="-228611" algn="l" defTabSz="412810" rtl="0" latinLnBrk="0">
              <a:lnSpc>
                <a:spcPct val="100000"/>
              </a:lnSpc>
              <a:spcAft>
                <a:spcPts val="0"/>
              </a:spcAft>
              <a:buSzPct val="100000"/>
              <a:buFont typeface="System Font Regular"/>
              <a:buChar char="+"/>
              <a:tabLst/>
              <a:defRPr lang="en-US" sz="800" b="0" i="0" u="none" strike="noStrike" cap="none" spc="0" baseline="0" dirty="0">
                <a:ln>
                  <a:noFill/>
                </a:ln>
                <a:solidFill>
                  <a:schemeClr val="accent6"/>
                </a:solidFill>
                <a:uFillTx/>
                <a:latin typeface="Century Gothic" panose="020B0502020202020204" pitchFamily="34" charset="0"/>
                <a:ea typeface="Helvetica Neue"/>
                <a:cs typeface="Helvetica Neue"/>
                <a:sym typeface="Helvetica Neu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5">
            <a:extLst>
              <a:ext uri="{FF2B5EF4-FFF2-40B4-BE49-F238E27FC236}">
                <a16:creationId xmlns:a16="http://schemas.microsoft.com/office/drawing/2014/main" id="{6B94AD7C-E2A0-334D-9ABD-AA162E0E3437}"/>
              </a:ext>
            </a:extLst>
          </p:cNvPr>
          <p:cNvSpPr>
            <a:spLocks noGrp="1"/>
          </p:cNvSpPr>
          <p:nvPr>
            <p:ph type="body" sz="quarter" idx="21" hasCustomPrompt="1"/>
          </p:nvPr>
        </p:nvSpPr>
        <p:spPr>
          <a:xfrm>
            <a:off x="9204961" y="1675282"/>
            <a:ext cx="2377440" cy="685800"/>
          </a:xfrm>
        </p:spPr>
        <p:txBody>
          <a:bodyPr tIns="182880" bIns="91440" anchor="b">
            <a:normAutofit/>
          </a:bodyPr>
          <a:lstStyle>
            <a:lvl1pPr marL="0" indent="0">
              <a:buNone/>
              <a:defRPr sz="2200" b="0">
                <a:solidFill>
                  <a:schemeClr val="bg1"/>
                </a:solidFill>
              </a:defRPr>
            </a:lvl1pPr>
            <a:lvl2pPr marL="317547" indent="0">
              <a:buNone/>
              <a:defRPr sz="2400"/>
            </a:lvl2pPr>
            <a:lvl3pPr marL="635095" indent="0">
              <a:buNone/>
              <a:defRPr sz="2400"/>
            </a:lvl3pPr>
            <a:lvl4pPr marL="952642" indent="0">
              <a:buNone/>
              <a:defRPr sz="2400"/>
            </a:lvl4pPr>
            <a:lvl5pPr marL="1270191" indent="0">
              <a:buNone/>
              <a:defRPr sz="2400"/>
            </a:lvl5pPr>
          </a:lstStyle>
          <a:p>
            <a:pPr lvl="0"/>
            <a:r>
              <a:rPr lang="en-US" dirty="0"/>
              <a:t>Add title</a:t>
            </a:r>
          </a:p>
        </p:txBody>
      </p:sp>
      <p:cxnSp>
        <p:nvCxnSpPr>
          <p:cNvPr id="27" name="Straight Connector 26">
            <a:extLst>
              <a:ext uri="{FF2B5EF4-FFF2-40B4-BE49-F238E27FC236}">
                <a16:creationId xmlns:a16="http://schemas.microsoft.com/office/drawing/2014/main" id="{1A01E092-5E1F-EB4A-990E-0C92EDC5D2AA}"/>
              </a:ext>
            </a:extLst>
          </p:cNvPr>
          <p:cNvCxnSpPr>
            <a:cxnSpLocks/>
          </p:cNvCxnSpPr>
          <p:nvPr userDrawn="1"/>
        </p:nvCxnSpPr>
        <p:spPr>
          <a:xfrm>
            <a:off x="9204961" y="2361082"/>
            <a:ext cx="539496" cy="0"/>
          </a:xfrm>
          <a:prstGeom prst="line">
            <a:avLst/>
          </a:prstGeom>
          <a:noFill/>
          <a:ln w="25400" cap="flat">
            <a:solidFill>
              <a:srgbClr val="A8B3B8"/>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754461098"/>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ark-Title-Subtitle-60-Content-40-Right-Image">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F8C8D3D-1BD9-C147-9B1E-F4CDBAABECE6}"/>
              </a:ext>
            </a:extLst>
          </p:cNvPr>
          <p:cNvCxnSpPr>
            <a:cxnSpLocks/>
          </p:cNvCxnSpPr>
          <p:nvPr userDrawn="1"/>
        </p:nvCxnSpPr>
        <p:spPr>
          <a:xfrm>
            <a:off x="609601" y="646991"/>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9" name="Slide Number Placeholder 1">
            <a:extLst>
              <a:ext uri="{FF2B5EF4-FFF2-40B4-BE49-F238E27FC236}">
                <a16:creationId xmlns:a16="http://schemas.microsoft.com/office/drawing/2014/main" id="{1022AA5F-8478-3F43-8A36-2E3D6F67F096}"/>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rgbClr val="121B1F"/>
                </a:solidFill>
                <a:latin typeface="Montserrat Light" pitchFamily="2" charset="77"/>
              </a:defRPr>
            </a:lvl1pPr>
          </a:lstStyle>
          <a:p>
            <a:fld id="{115C08E7-22BD-4E46-A1CB-558DCBF29538}" type="slidenum">
              <a:rPr lang="en-US" smtClean="0"/>
              <a:pPr/>
              <a:t>‹nr.›</a:t>
            </a:fld>
            <a:endParaRPr lang="en-US"/>
          </a:p>
        </p:txBody>
      </p:sp>
      <p:sp>
        <p:nvSpPr>
          <p:cNvPr id="10" name="Content Placeholder 3">
            <a:extLst>
              <a:ext uri="{FF2B5EF4-FFF2-40B4-BE49-F238E27FC236}">
                <a16:creationId xmlns:a16="http://schemas.microsoft.com/office/drawing/2014/main" id="{849A1C9A-BB53-C54E-9F8A-7F1FA4D78999}"/>
              </a:ext>
            </a:extLst>
          </p:cNvPr>
          <p:cNvSpPr>
            <a:spLocks noGrp="1"/>
          </p:cNvSpPr>
          <p:nvPr>
            <p:ph sz="quarter" idx="14"/>
          </p:nvPr>
        </p:nvSpPr>
        <p:spPr>
          <a:xfrm>
            <a:off x="609601" y="2296890"/>
            <a:ext cx="5486400" cy="3911886"/>
          </a:xfrm>
        </p:spPr>
        <p:txBody>
          <a:bodyPr/>
          <a:lstStyle>
            <a:lvl1pPr marL="0" indent="0">
              <a:buNone/>
              <a:defRPr/>
            </a:lvl1pPr>
            <a:lvl2pPr marL="317546" indent="0">
              <a:buNone/>
              <a:defRPr/>
            </a:lvl2pPr>
            <a:lvl3pPr marL="635094" indent="0">
              <a:buNone/>
              <a:defRPr/>
            </a:lvl3pPr>
            <a:lvl4pPr marL="952641" indent="0">
              <a:buNone/>
              <a:defRPr/>
            </a:lvl4pPr>
            <a:lvl5pPr marL="127019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9FA20091-6F1A-7B42-B3E6-D23C311A0A83}"/>
              </a:ext>
            </a:extLst>
          </p:cNvPr>
          <p:cNvSpPr>
            <a:spLocks noGrp="1"/>
          </p:cNvSpPr>
          <p:nvPr>
            <p:ph type="pic" sz="quarter" idx="15" hasCustomPrompt="1"/>
          </p:nvPr>
        </p:nvSpPr>
        <p:spPr>
          <a:xfrm>
            <a:off x="6705601" y="0"/>
            <a:ext cx="5486400" cy="6858000"/>
          </a:xfrm>
          <a:solidFill>
            <a:schemeClr val="bg1"/>
          </a:solidFill>
        </p:spPr>
        <p:txBody>
          <a:bodyPr anchor="ctr">
            <a:normAutofit/>
          </a:bodyPr>
          <a:lstStyle>
            <a:lvl1pPr marL="0" indent="0" algn="ctr">
              <a:buNone/>
              <a:defRPr sz="1000" b="1">
                <a:solidFill>
                  <a:schemeClr val="tx1"/>
                </a:solidFill>
              </a:defRPr>
            </a:lvl1pPr>
          </a:lstStyle>
          <a:p>
            <a:r>
              <a:rPr lang="en-US"/>
              <a:t>CLICK ICON TO INSERT IMAGE</a:t>
            </a:r>
            <a:br>
              <a:rPr lang="en-US"/>
            </a:br>
            <a:br>
              <a:rPr lang="en-US"/>
            </a:br>
            <a:endParaRPr lang="en-US"/>
          </a:p>
        </p:txBody>
      </p:sp>
      <p:sp>
        <p:nvSpPr>
          <p:cNvPr id="11" name="Transparency shape">
            <a:extLst>
              <a:ext uri="{FF2B5EF4-FFF2-40B4-BE49-F238E27FC236}">
                <a16:creationId xmlns:a16="http://schemas.microsoft.com/office/drawing/2014/main" id="{3600CB2D-24FC-8C46-AA0D-16A5BDA2C1FC}"/>
              </a:ext>
            </a:extLst>
          </p:cNvPr>
          <p:cNvSpPr>
            <a:spLocks noGrp="1"/>
          </p:cNvSpPr>
          <p:nvPr>
            <p:ph type="body" sz="quarter" idx="16" hasCustomPrompt="1"/>
          </p:nvPr>
        </p:nvSpPr>
        <p:spPr>
          <a:xfrm>
            <a:off x="6704448" y="0"/>
            <a:ext cx="5487552" cy="6858000"/>
          </a:xfrm>
          <a:prstGeom prst="rect">
            <a:avLst/>
          </a:prstGeom>
          <a:solidFill>
            <a:schemeClr val="tx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2" name="Title 1">
            <a:extLst>
              <a:ext uri="{FF2B5EF4-FFF2-40B4-BE49-F238E27FC236}">
                <a16:creationId xmlns:a16="http://schemas.microsoft.com/office/drawing/2014/main" id="{C5D80DAB-BD6E-1047-B793-6617D67478BF}"/>
              </a:ext>
            </a:extLst>
          </p:cNvPr>
          <p:cNvSpPr>
            <a:spLocks noGrp="1"/>
          </p:cNvSpPr>
          <p:nvPr>
            <p:ph type="title" hasCustomPrompt="1"/>
          </p:nvPr>
        </p:nvSpPr>
        <p:spPr>
          <a:xfrm>
            <a:off x="609600" y="646990"/>
            <a:ext cx="5486400" cy="594360"/>
          </a:xfrm>
          <a:prstGeom prst="rect">
            <a:avLst/>
          </a:prstGeom>
        </p:spPr>
        <p:txBody>
          <a:bodyPr lIns="0" tIns="182880" rIns="0" bIns="0">
            <a:noAutofit/>
          </a:bodyPr>
          <a:lstStyle>
            <a:lvl1pPr algn="l">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r>
              <a:rPr lang="en-US" dirty="0"/>
              <a:t>Click To Edit Master Title</a:t>
            </a:r>
          </a:p>
        </p:txBody>
      </p:sp>
      <p:sp>
        <p:nvSpPr>
          <p:cNvPr id="14" name="Text Placeholder 2">
            <a:extLst>
              <a:ext uri="{FF2B5EF4-FFF2-40B4-BE49-F238E27FC236}">
                <a16:creationId xmlns:a16="http://schemas.microsoft.com/office/drawing/2014/main" id="{941C14BC-C7DB-B040-BA81-73B40E405F02}"/>
              </a:ext>
            </a:extLst>
          </p:cNvPr>
          <p:cNvSpPr>
            <a:spLocks noGrp="1"/>
          </p:cNvSpPr>
          <p:nvPr>
            <p:ph type="body" sz="quarter" idx="10" hasCustomPrompt="1"/>
          </p:nvPr>
        </p:nvSpPr>
        <p:spPr>
          <a:xfrm>
            <a:off x="609600" y="1251983"/>
            <a:ext cx="5486400" cy="388144"/>
          </a:xfrm>
        </p:spPr>
        <p:txBody>
          <a:bodyPr tIns="0" anchor="t">
            <a:normAutofit/>
          </a:bodyPr>
          <a:lstStyle>
            <a:lvl1pPr marL="0" indent="0">
              <a:buNone/>
              <a:defRPr sz="1601">
                <a:solidFill>
                  <a:schemeClr val="accent6"/>
                </a:solidFill>
              </a:defRPr>
            </a:lvl1pPr>
          </a:lstStyle>
          <a:p>
            <a:pPr lvl="0"/>
            <a:r>
              <a:rPr lang="en-US" dirty="0"/>
              <a:t>Click to Edit Sub Title</a:t>
            </a:r>
          </a:p>
        </p:txBody>
      </p:sp>
      <p:sp>
        <p:nvSpPr>
          <p:cNvPr id="13" name="Text Placeholder 7">
            <a:extLst>
              <a:ext uri="{FF2B5EF4-FFF2-40B4-BE49-F238E27FC236}">
                <a16:creationId xmlns:a16="http://schemas.microsoft.com/office/drawing/2014/main" id="{26C862B7-CC26-714F-B03A-EE30C4C0487B}"/>
              </a:ext>
            </a:extLst>
          </p:cNvPr>
          <p:cNvSpPr>
            <a:spLocks noGrp="1"/>
          </p:cNvSpPr>
          <p:nvPr>
            <p:ph type="body" sz="quarter" idx="16" hasCustomPrompt="1"/>
          </p:nvPr>
        </p:nvSpPr>
        <p:spPr>
          <a:xfrm>
            <a:off x="626270" y="6219477"/>
            <a:ext cx="546973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3844760083"/>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ark-Title-3-Icons">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7FCA607-B3EF-2B40-9C93-0F6F90B128AC}"/>
              </a:ext>
            </a:extLst>
          </p:cNvPr>
          <p:cNvSpPr>
            <a:spLocks noGrp="1"/>
          </p:cNvSpPr>
          <p:nvPr>
            <p:ph type="body" sz="quarter" idx="21"/>
          </p:nvPr>
        </p:nvSpPr>
        <p:spPr>
          <a:xfrm>
            <a:off x="1066800" y="4788291"/>
            <a:ext cx="2284413" cy="914400"/>
          </a:xfrm>
        </p:spPr>
        <p:txBody>
          <a:bodyPr>
            <a:normAutofit/>
          </a:bodyPr>
          <a:lstStyle>
            <a:lvl1pPr marL="0" indent="0" algn="ctr">
              <a:spcBef>
                <a:spcPts val="1201"/>
              </a:spcBef>
              <a:buNone/>
              <a:defRPr sz="1201"/>
            </a:lvl1pPr>
          </a:lstStyle>
          <a:p>
            <a:pPr lvl="0"/>
            <a:endParaRPr lang="en-US" dirty="0"/>
          </a:p>
        </p:txBody>
      </p:sp>
      <p:sp>
        <p:nvSpPr>
          <p:cNvPr id="4" name="Picture Placeholder 3">
            <a:extLst>
              <a:ext uri="{FF2B5EF4-FFF2-40B4-BE49-F238E27FC236}">
                <a16:creationId xmlns:a16="http://schemas.microsoft.com/office/drawing/2014/main" id="{60D68F63-75FA-AE47-AEFA-8278AE3280A6}"/>
              </a:ext>
            </a:extLst>
          </p:cNvPr>
          <p:cNvSpPr>
            <a:spLocks noGrp="1"/>
          </p:cNvSpPr>
          <p:nvPr>
            <p:ph type="pic" sz="quarter" idx="10" hasCustomPrompt="1"/>
          </p:nvPr>
        </p:nvSpPr>
        <p:spPr>
          <a:xfrm>
            <a:off x="1638300" y="3066326"/>
            <a:ext cx="1143000" cy="1143000"/>
          </a:xfrm>
        </p:spPr>
        <p:txBody>
          <a:bodyPr anchor="ctr"/>
          <a:lstStyle>
            <a:lvl1pPr marL="0" indent="0" algn="ctr">
              <a:buNone/>
              <a:defRPr/>
            </a:lvl1pPr>
          </a:lstStyle>
          <a:p>
            <a:r>
              <a:rPr lang="en-US"/>
              <a:t>Icon</a:t>
            </a:r>
          </a:p>
        </p:txBody>
      </p:sp>
      <p:sp>
        <p:nvSpPr>
          <p:cNvPr id="22" name="Picture Placeholder 3">
            <a:extLst>
              <a:ext uri="{FF2B5EF4-FFF2-40B4-BE49-F238E27FC236}">
                <a16:creationId xmlns:a16="http://schemas.microsoft.com/office/drawing/2014/main" id="{E48601D3-38C0-5F41-A8CB-9438826F423F}"/>
              </a:ext>
            </a:extLst>
          </p:cNvPr>
          <p:cNvSpPr>
            <a:spLocks noGrp="1"/>
          </p:cNvSpPr>
          <p:nvPr>
            <p:ph type="pic" sz="quarter" idx="11" hasCustomPrompt="1"/>
          </p:nvPr>
        </p:nvSpPr>
        <p:spPr>
          <a:xfrm>
            <a:off x="5522976" y="3066326"/>
            <a:ext cx="1143000" cy="1143000"/>
          </a:xfrm>
        </p:spPr>
        <p:txBody>
          <a:bodyPr anchor="ctr"/>
          <a:lstStyle>
            <a:lvl1pPr marL="0" indent="0" algn="ctr">
              <a:buNone/>
              <a:defRPr/>
            </a:lvl1pPr>
          </a:lstStyle>
          <a:p>
            <a:r>
              <a:rPr lang="en-US"/>
              <a:t>Icon</a:t>
            </a:r>
          </a:p>
        </p:txBody>
      </p:sp>
      <p:sp>
        <p:nvSpPr>
          <p:cNvPr id="25" name="Picture Placeholder 3">
            <a:extLst>
              <a:ext uri="{FF2B5EF4-FFF2-40B4-BE49-F238E27FC236}">
                <a16:creationId xmlns:a16="http://schemas.microsoft.com/office/drawing/2014/main" id="{99AF1978-EF4E-8F4E-94D0-EE25504513C4}"/>
              </a:ext>
            </a:extLst>
          </p:cNvPr>
          <p:cNvSpPr>
            <a:spLocks noGrp="1"/>
          </p:cNvSpPr>
          <p:nvPr>
            <p:ph type="pic" sz="quarter" idx="12" hasCustomPrompt="1"/>
          </p:nvPr>
        </p:nvSpPr>
        <p:spPr>
          <a:xfrm>
            <a:off x="9343232" y="3066326"/>
            <a:ext cx="1143000" cy="1143000"/>
          </a:xfrm>
        </p:spPr>
        <p:txBody>
          <a:bodyPr anchor="ctr"/>
          <a:lstStyle>
            <a:lvl1pPr marL="0" indent="0" algn="ctr">
              <a:buNone/>
              <a:defRPr/>
            </a:lvl1pPr>
          </a:lstStyle>
          <a:p>
            <a:r>
              <a:rPr lang="en-US"/>
              <a:t>Icon</a:t>
            </a:r>
          </a:p>
        </p:txBody>
      </p:sp>
      <p:sp>
        <p:nvSpPr>
          <p:cNvPr id="14" name="Title 1">
            <a:extLst>
              <a:ext uri="{FF2B5EF4-FFF2-40B4-BE49-F238E27FC236}">
                <a16:creationId xmlns:a16="http://schemas.microsoft.com/office/drawing/2014/main" id="{201F9108-84F9-5B4E-B572-982AB885CB55}"/>
              </a:ext>
            </a:extLst>
          </p:cNvPr>
          <p:cNvSpPr>
            <a:spLocks noGrp="1"/>
          </p:cNvSpPr>
          <p:nvPr>
            <p:ph type="title"/>
          </p:nvPr>
        </p:nvSpPr>
        <p:spPr>
          <a:xfrm>
            <a:off x="1066800" y="1052872"/>
            <a:ext cx="10058401" cy="1376127"/>
          </a:xfrm>
          <a:prstGeom prst="rect">
            <a:avLst/>
          </a:prstGeom>
        </p:spPr>
        <p:txBody>
          <a:bodyPr wrap="square" lIns="0" tIns="182880" rIns="0" bIns="0">
            <a:noAutofit/>
          </a:bodyPr>
          <a:lstStyle>
            <a:lvl1pPr algn="ctr">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endParaRPr lang="en-US" dirty="0"/>
          </a:p>
        </p:txBody>
      </p:sp>
      <p:cxnSp>
        <p:nvCxnSpPr>
          <p:cNvPr id="15" name="Straight Connector 14">
            <a:extLst>
              <a:ext uri="{FF2B5EF4-FFF2-40B4-BE49-F238E27FC236}">
                <a16:creationId xmlns:a16="http://schemas.microsoft.com/office/drawing/2014/main" id="{45BB3BEB-0FD5-8843-8CF2-A1C50ABA7DC8}"/>
              </a:ext>
            </a:extLst>
          </p:cNvPr>
          <p:cNvCxnSpPr>
            <a:cxnSpLocks/>
          </p:cNvCxnSpPr>
          <p:nvPr userDrawn="1"/>
        </p:nvCxnSpPr>
        <p:spPr>
          <a:xfrm>
            <a:off x="5825972"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1" name="Text Placeholder 10">
            <a:extLst>
              <a:ext uri="{FF2B5EF4-FFF2-40B4-BE49-F238E27FC236}">
                <a16:creationId xmlns:a16="http://schemas.microsoft.com/office/drawing/2014/main" id="{59C5494F-F905-974B-889A-0F6A7B7EE40F}"/>
              </a:ext>
            </a:extLst>
          </p:cNvPr>
          <p:cNvSpPr>
            <a:spLocks noGrp="1"/>
          </p:cNvSpPr>
          <p:nvPr>
            <p:ph type="body" sz="quarter" idx="19" hasCustomPrompt="1"/>
          </p:nvPr>
        </p:nvSpPr>
        <p:spPr>
          <a:xfrm>
            <a:off x="1066800" y="4215384"/>
            <a:ext cx="2286001" cy="457200"/>
          </a:xfr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13" name="Text Placeholder 12">
            <a:extLst>
              <a:ext uri="{FF2B5EF4-FFF2-40B4-BE49-F238E27FC236}">
                <a16:creationId xmlns:a16="http://schemas.microsoft.com/office/drawing/2014/main" id="{E1324971-FDFC-794F-9859-871442FCB4E4}"/>
              </a:ext>
            </a:extLst>
          </p:cNvPr>
          <p:cNvSpPr>
            <a:spLocks noGrp="1"/>
          </p:cNvSpPr>
          <p:nvPr>
            <p:ph type="body" sz="quarter" idx="20" hasCustomPrompt="1"/>
          </p:nvPr>
        </p:nvSpPr>
        <p:spPr>
          <a:xfrm>
            <a:off x="4951476" y="4215607"/>
            <a:ext cx="2286001" cy="457200"/>
          </a:xfrm>
        </p:spPr>
        <p:txBody>
          <a:bodyPr vert="horz" lIns="0" tIns="0" rIns="0" bIns="0" rtlCol="0" anchor="ctr">
            <a:noAutofit/>
          </a:bodyPr>
          <a:lstStyle>
            <a:lvl1pPr marL="0" indent="0" algn="ctr">
              <a:buNone/>
              <a:defRPr lang="en-US" sz="3600" b="1" smtClean="0">
                <a:solidFill>
                  <a:srgbClr val="FF6C00"/>
                </a:solidFill>
              </a:defRPr>
            </a:lvl1pPr>
            <a:lvl2pPr>
              <a:defRPr lang="en-US" smtClean="0"/>
            </a:lvl2pPr>
            <a:lvl3pPr>
              <a:defRPr lang="en-US" smtClean="0"/>
            </a:lvl3pPr>
            <a:lvl4pPr>
              <a:defRPr lang="en-US" smtClean="0"/>
            </a:lvl4pPr>
            <a:lvl5pPr>
              <a:defRPr lang="en-US"/>
            </a:lvl5pPr>
          </a:lstStyle>
          <a:p>
            <a:pPr marL="228611" lvl="0" indent="-228611" algn="ctr"/>
            <a:r>
              <a:rPr lang="en-US" dirty="0"/>
              <a:t>00%</a:t>
            </a:r>
          </a:p>
        </p:txBody>
      </p:sp>
      <p:sp>
        <p:nvSpPr>
          <p:cNvPr id="35" name="Text Placeholder 34">
            <a:extLst>
              <a:ext uri="{FF2B5EF4-FFF2-40B4-BE49-F238E27FC236}">
                <a16:creationId xmlns:a16="http://schemas.microsoft.com/office/drawing/2014/main" id="{CEC5CCAD-97F9-F542-9AFB-34EE5FE9E23D}"/>
              </a:ext>
            </a:extLst>
          </p:cNvPr>
          <p:cNvSpPr>
            <a:spLocks noGrp="1"/>
          </p:cNvSpPr>
          <p:nvPr>
            <p:ph type="body" sz="quarter" idx="22" hasCustomPrompt="1"/>
          </p:nvPr>
        </p:nvSpPr>
        <p:spPr>
          <a:xfrm>
            <a:off x="8771732" y="4215607"/>
            <a:ext cx="2286001" cy="457200"/>
          </a:xfrm>
        </p:spPr>
        <p:txBody>
          <a:bodyPr anchor="ctr">
            <a:noAutofit/>
          </a:bodyPr>
          <a:lstStyle>
            <a:lvl1pPr marL="0" indent="0" algn="ctr">
              <a:buNone/>
              <a:defRPr sz="3600" b="1">
                <a:solidFill>
                  <a:srgbClr val="FF6C00"/>
                </a:solidFill>
              </a:defRPr>
            </a:lvl1pPr>
            <a:lvl2pPr marL="317546" indent="0">
              <a:buNone/>
              <a:defRPr sz="3600" b="1">
                <a:solidFill>
                  <a:srgbClr val="FF6C00"/>
                </a:solidFill>
              </a:defRPr>
            </a:lvl2pPr>
            <a:lvl3pPr marL="635094" indent="0">
              <a:buNone/>
              <a:defRPr sz="3600" b="1">
                <a:solidFill>
                  <a:srgbClr val="FF6C00"/>
                </a:solidFill>
              </a:defRPr>
            </a:lvl3pPr>
            <a:lvl4pPr marL="952641" indent="0">
              <a:buNone/>
              <a:defRPr sz="3600" b="1">
                <a:solidFill>
                  <a:srgbClr val="FF6C00"/>
                </a:solidFill>
              </a:defRPr>
            </a:lvl4pPr>
            <a:lvl5pPr marL="1270190" indent="0">
              <a:buNone/>
              <a:defRPr sz="3600" b="1">
                <a:solidFill>
                  <a:srgbClr val="FF6C00"/>
                </a:solidFill>
              </a:defRPr>
            </a:lvl5pPr>
          </a:lstStyle>
          <a:p>
            <a:pPr lvl="0"/>
            <a:r>
              <a:rPr lang="en-US" dirty="0"/>
              <a:t>00%</a:t>
            </a:r>
          </a:p>
        </p:txBody>
      </p:sp>
      <p:sp>
        <p:nvSpPr>
          <p:cNvPr id="37" name="Text Placeholder 36">
            <a:extLst>
              <a:ext uri="{FF2B5EF4-FFF2-40B4-BE49-F238E27FC236}">
                <a16:creationId xmlns:a16="http://schemas.microsoft.com/office/drawing/2014/main" id="{449DF3DF-8FCB-4945-80B7-D7D662CBFF09}"/>
              </a:ext>
            </a:extLst>
          </p:cNvPr>
          <p:cNvSpPr>
            <a:spLocks noGrp="1"/>
          </p:cNvSpPr>
          <p:nvPr>
            <p:ph type="body" sz="quarter" idx="23" hasCustomPrompt="1"/>
          </p:nvPr>
        </p:nvSpPr>
        <p:spPr>
          <a:xfrm>
            <a:off x="4951413" y="4788196"/>
            <a:ext cx="2286001" cy="914400"/>
          </a:xfrm>
        </p:spPr>
        <p:txBody>
          <a:bodyPr>
            <a:noAutofit/>
          </a:bodyPr>
          <a:lstStyle>
            <a:lvl1pPr marL="0" indent="0" algn="ctr">
              <a:spcBef>
                <a:spcPts val="1201"/>
              </a:spcBef>
              <a:buNone/>
              <a:defRPr sz="1201"/>
            </a:lvl1pPr>
            <a:lvl2pPr marL="317546" indent="0" algn="ctr">
              <a:buNone/>
              <a:defRPr sz="1201"/>
            </a:lvl2pPr>
            <a:lvl3pPr marL="635094" indent="0" algn="ctr">
              <a:buNone/>
              <a:defRPr sz="1201"/>
            </a:lvl3pPr>
            <a:lvl4pPr marL="952641" indent="0" algn="ctr">
              <a:buNone/>
              <a:defRPr sz="1201"/>
            </a:lvl4pPr>
            <a:lvl5pPr marL="1270190" indent="0" algn="ctr">
              <a:buNone/>
              <a:defRPr sz="1201"/>
            </a:lvl5pPr>
          </a:lstStyle>
          <a:p>
            <a:pPr lvl="0"/>
            <a:r>
              <a:rPr lang="en-US" dirty="0"/>
              <a:t>Click to add text</a:t>
            </a:r>
          </a:p>
        </p:txBody>
      </p:sp>
      <p:sp>
        <p:nvSpPr>
          <p:cNvPr id="39" name="Text Placeholder 38">
            <a:extLst>
              <a:ext uri="{FF2B5EF4-FFF2-40B4-BE49-F238E27FC236}">
                <a16:creationId xmlns:a16="http://schemas.microsoft.com/office/drawing/2014/main" id="{328C4FD2-DF7C-434B-8494-040C26C785D4}"/>
              </a:ext>
            </a:extLst>
          </p:cNvPr>
          <p:cNvSpPr>
            <a:spLocks noGrp="1"/>
          </p:cNvSpPr>
          <p:nvPr>
            <p:ph type="body" sz="quarter" idx="24" hasCustomPrompt="1"/>
          </p:nvPr>
        </p:nvSpPr>
        <p:spPr>
          <a:xfrm>
            <a:off x="8771732" y="4788196"/>
            <a:ext cx="2286001" cy="914400"/>
          </a:xfrm>
        </p:spPr>
        <p:txBody>
          <a:bodyPr>
            <a:noAutofit/>
          </a:bodyPr>
          <a:lstStyle>
            <a:lvl1pPr marL="0" indent="0" algn="ctr">
              <a:spcBef>
                <a:spcPts val="1201"/>
              </a:spcBef>
              <a:buNone/>
              <a:defRPr sz="1201">
                <a:solidFill>
                  <a:schemeClr val="bg1"/>
                </a:solidFill>
              </a:defRPr>
            </a:lvl1pPr>
            <a:lvl2pPr marL="317546" indent="0" algn="ctr">
              <a:buNone/>
              <a:defRPr sz="1201">
                <a:solidFill>
                  <a:schemeClr val="tx1"/>
                </a:solidFill>
              </a:defRPr>
            </a:lvl2pPr>
            <a:lvl3pPr marL="635094" indent="0" algn="ctr">
              <a:buNone/>
              <a:defRPr sz="1201">
                <a:solidFill>
                  <a:schemeClr val="tx1"/>
                </a:solidFill>
              </a:defRPr>
            </a:lvl3pPr>
            <a:lvl4pPr marL="952641" indent="0" algn="ctr">
              <a:buNone/>
              <a:defRPr sz="1201">
                <a:solidFill>
                  <a:schemeClr val="tx1"/>
                </a:solidFill>
              </a:defRPr>
            </a:lvl4pPr>
            <a:lvl5pPr marL="1270190" indent="0" algn="ctr">
              <a:buNone/>
              <a:defRPr sz="1201">
                <a:solidFill>
                  <a:schemeClr val="tx1"/>
                </a:solidFill>
              </a:defRPr>
            </a:lvl5pPr>
          </a:lstStyle>
          <a:p>
            <a:pPr lvl="0"/>
            <a:r>
              <a:rPr lang="en-US" dirty="0"/>
              <a:t>Click to add text</a:t>
            </a:r>
          </a:p>
        </p:txBody>
      </p:sp>
      <p:sp>
        <p:nvSpPr>
          <p:cNvPr id="16" name="Slide Number Placeholder 1">
            <a:extLst>
              <a:ext uri="{FF2B5EF4-FFF2-40B4-BE49-F238E27FC236}">
                <a16:creationId xmlns:a16="http://schemas.microsoft.com/office/drawing/2014/main" id="{24203A4F-F9D3-FC4E-90E8-1F6BE22AB657}"/>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8" name="Text Placeholder 7">
            <a:extLst>
              <a:ext uri="{FF2B5EF4-FFF2-40B4-BE49-F238E27FC236}">
                <a16:creationId xmlns:a16="http://schemas.microsoft.com/office/drawing/2014/main" id="{7FC2C99B-5177-FF4A-B04B-53F4CF9AF85E}"/>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1021243693"/>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ark-Title-4-Icon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0D68F63-75FA-AE47-AEFA-8278AE3280A6}"/>
              </a:ext>
            </a:extLst>
          </p:cNvPr>
          <p:cNvSpPr>
            <a:spLocks noGrp="1"/>
          </p:cNvSpPr>
          <p:nvPr>
            <p:ph type="pic" sz="quarter" idx="10" hasCustomPrompt="1"/>
          </p:nvPr>
        </p:nvSpPr>
        <p:spPr>
          <a:xfrm>
            <a:off x="1466850" y="3066326"/>
            <a:ext cx="1143000" cy="1143000"/>
          </a:xfrm>
        </p:spPr>
        <p:txBody>
          <a:bodyPr anchor="ctr"/>
          <a:lstStyle>
            <a:lvl1pPr marL="0" indent="0" algn="ctr">
              <a:buNone/>
              <a:defRPr/>
            </a:lvl1pPr>
          </a:lstStyle>
          <a:p>
            <a:r>
              <a:rPr lang="en-US"/>
              <a:t>Icon</a:t>
            </a:r>
          </a:p>
        </p:txBody>
      </p:sp>
      <p:sp>
        <p:nvSpPr>
          <p:cNvPr id="18" name="Title 1">
            <a:extLst>
              <a:ext uri="{FF2B5EF4-FFF2-40B4-BE49-F238E27FC236}">
                <a16:creationId xmlns:a16="http://schemas.microsoft.com/office/drawing/2014/main" id="{CE0DA737-6128-9F48-92D8-434E75AFD58B}"/>
              </a:ext>
            </a:extLst>
          </p:cNvPr>
          <p:cNvSpPr>
            <a:spLocks noGrp="1"/>
          </p:cNvSpPr>
          <p:nvPr>
            <p:ph type="title"/>
          </p:nvPr>
        </p:nvSpPr>
        <p:spPr>
          <a:xfrm>
            <a:off x="1066800" y="1052872"/>
            <a:ext cx="10058401" cy="1376127"/>
          </a:xfrm>
          <a:prstGeom prst="rect">
            <a:avLst/>
          </a:prstGeom>
        </p:spPr>
        <p:txBody>
          <a:bodyPr wrap="square" lIns="0" tIns="182880" rIns="0" bIns="0">
            <a:noAutofit/>
          </a:bodyPr>
          <a:lstStyle>
            <a:lvl1pPr algn="ctr">
              <a:defRPr sz="2401" b="0" i="0" spc="0">
                <a:latin typeface="Century Gothic" panose="020B0502020202020204" pitchFamily="34" charset="0"/>
                <a:ea typeface="Verdana" panose="020B0604030504040204" pitchFamily="34" charset="0"/>
                <a:cs typeface="Nirmala UI" panose="020B0502040204020203" pitchFamily="34" charset="0"/>
              </a:defRPr>
            </a:lvl1pPr>
          </a:lstStyle>
          <a:p>
            <a:endParaRPr lang="en-US" dirty="0"/>
          </a:p>
        </p:txBody>
      </p:sp>
      <p:cxnSp>
        <p:nvCxnSpPr>
          <p:cNvPr id="19" name="Straight Connector 18">
            <a:extLst>
              <a:ext uri="{FF2B5EF4-FFF2-40B4-BE49-F238E27FC236}">
                <a16:creationId xmlns:a16="http://schemas.microsoft.com/office/drawing/2014/main" id="{98583C11-6603-F347-BFD6-CBCD27A980A0}"/>
              </a:ext>
            </a:extLst>
          </p:cNvPr>
          <p:cNvCxnSpPr>
            <a:cxnSpLocks/>
          </p:cNvCxnSpPr>
          <p:nvPr userDrawn="1"/>
        </p:nvCxnSpPr>
        <p:spPr>
          <a:xfrm>
            <a:off x="5825972"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31" name="Picture Placeholder 3">
            <a:extLst>
              <a:ext uri="{FF2B5EF4-FFF2-40B4-BE49-F238E27FC236}">
                <a16:creationId xmlns:a16="http://schemas.microsoft.com/office/drawing/2014/main" id="{7C5433F7-7953-7F4B-9C50-E5921F850004}"/>
              </a:ext>
            </a:extLst>
          </p:cNvPr>
          <p:cNvSpPr>
            <a:spLocks noGrp="1"/>
          </p:cNvSpPr>
          <p:nvPr>
            <p:ph type="pic" sz="quarter" idx="11" hasCustomPrompt="1"/>
          </p:nvPr>
        </p:nvSpPr>
        <p:spPr>
          <a:xfrm>
            <a:off x="4166545" y="3066326"/>
            <a:ext cx="1143000" cy="1143000"/>
          </a:xfrm>
        </p:spPr>
        <p:txBody>
          <a:bodyPr anchor="ctr"/>
          <a:lstStyle>
            <a:lvl1pPr marL="0" indent="0" algn="ctr">
              <a:buNone/>
              <a:defRPr/>
            </a:lvl1pPr>
          </a:lstStyle>
          <a:p>
            <a:r>
              <a:rPr lang="en-US"/>
              <a:t>Icon</a:t>
            </a:r>
          </a:p>
        </p:txBody>
      </p:sp>
      <p:sp>
        <p:nvSpPr>
          <p:cNvPr id="34" name="Picture Placeholder 3">
            <a:extLst>
              <a:ext uri="{FF2B5EF4-FFF2-40B4-BE49-F238E27FC236}">
                <a16:creationId xmlns:a16="http://schemas.microsoft.com/office/drawing/2014/main" id="{63F3FFD9-D124-A546-B0F3-916481C3A658}"/>
              </a:ext>
            </a:extLst>
          </p:cNvPr>
          <p:cNvSpPr>
            <a:spLocks noGrp="1"/>
          </p:cNvSpPr>
          <p:nvPr>
            <p:ph type="pic" sz="quarter" idx="12" hasCustomPrompt="1"/>
          </p:nvPr>
        </p:nvSpPr>
        <p:spPr>
          <a:xfrm>
            <a:off x="6874707" y="3066326"/>
            <a:ext cx="1143000" cy="1143000"/>
          </a:xfrm>
        </p:spPr>
        <p:txBody>
          <a:bodyPr anchor="ctr"/>
          <a:lstStyle>
            <a:lvl1pPr marL="0" indent="0" algn="ctr">
              <a:buNone/>
              <a:defRPr/>
            </a:lvl1pPr>
          </a:lstStyle>
          <a:p>
            <a:r>
              <a:rPr lang="en-US"/>
              <a:t>Icon</a:t>
            </a:r>
          </a:p>
        </p:txBody>
      </p:sp>
      <p:sp>
        <p:nvSpPr>
          <p:cNvPr id="37" name="Picture Placeholder 3">
            <a:extLst>
              <a:ext uri="{FF2B5EF4-FFF2-40B4-BE49-F238E27FC236}">
                <a16:creationId xmlns:a16="http://schemas.microsoft.com/office/drawing/2014/main" id="{0AE8F5E6-8066-924E-A4A7-99E94B308197}"/>
              </a:ext>
            </a:extLst>
          </p:cNvPr>
          <p:cNvSpPr>
            <a:spLocks noGrp="1"/>
          </p:cNvSpPr>
          <p:nvPr>
            <p:ph type="pic" sz="quarter" idx="13" hasCustomPrompt="1"/>
          </p:nvPr>
        </p:nvSpPr>
        <p:spPr>
          <a:xfrm>
            <a:off x="9582150" y="3066326"/>
            <a:ext cx="1143000" cy="1143000"/>
          </a:xfrm>
        </p:spPr>
        <p:txBody>
          <a:bodyPr anchor="ctr"/>
          <a:lstStyle>
            <a:lvl1pPr marL="0" indent="0" algn="ctr">
              <a:buNone/>
              <a:defRPr/>
            </a:lvl1pPr>
          </a:lstStyle>
          <a:p>
            <a:r>
              <a:rPr lang="en-US"/>
              <a:t>Icon</a:t>
            </a:r>
          </a:p>
        </p:txBody>
      </p:sp>
      <p:sp>
        <p:nvSpPr>
          <p:cNvPr id="22" name="Slide Number Placeholder 1">
            <a:extLst>
              <a:ext uri="{FF2B5EF4-FFF2-40B4-BE49-F238E27FC236}">
                <a16:creationId xmlns:a16="http://schemas.microsoft.com/office/drawing/2014/main" id="{28125B9F-FD60-9C4D-A6E1-BDD29E334F9C}"/>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7" name="Text Placeholder 16">
            <a:extLst>
              <a:ext uri="{FF2B5EF4-FFF2-40B4-BE49-F238E27FC236}">
                <a16:creationId xmlns:a16="http://schemas.microsoft.com/office/drawing/2014/main" id="{B8622D70-AAB0-3544-B230-23593BFB0E30}"/>
              </a:ext>
            </a:extLst>
          </p:cNvPr>
          <p:cNvSpPr>
            <a:spLocks noGrp="1"/>
          </p:cNvSpPr>
          <p:nvPr>
            <p:ph type="body" sz="quarter" idx="21"/>
          </p:nvPr>
        </p:nvSpPr>
        <p:spPr>
          <a:xfrm>
            <a:off x="1066800" y="4788291"/>
            <a:ext cx="1943100" cy="914400"/>
          </a:xfrm>
        </p:spPr>
        <p:txBody>
          <a:bodyPr>
            <a:normAutofit/>
          </a:bodyPr>
          <a:lstStyle>
            <a:lvl1pPr marL="0" indent="0" algn="ctr">
              <a:spcBef>
                <a:spcPts val="1201"/>
              </a:spcBef>
              <a:buNone/>
              <a:defRPr sz="1201"/>
            </a:lvl1pPr>
          </a:lstStyle>
          <a:p>
            <a:pPr lvl="0"/>
            <a:endParaRPr lang="en-US" dirty="0"/>
          </a:p>
        </p:txBody>
      </p:sp>
      <p:sp>
        <p:nvSpPr>
          <p:cNvPr id="23" name="Text Placeholder 10">
            <a:extLst>
              <a:ext uri="{FF2B5EF4-FFF2-40B4-BE49-F238E27FC236}">
                <a16:creationId xmlns:a16="http://schemas.microsoft.com/office/drawing/2014/main" id="{F22E1CB9-1D4A-6346-A0EC-1140A56E11B6}"/>
              </a:ext>
            </a:extLst>
          </p:cNvPr>
          <p:cNvSpPr>
            <a:spLocks noGrp="1"/>
          </p:cNvSpPr>
          <p:nvPr>
            <p:ph type="body" sz="quarter" idx="19" hasCustomPrompt="1"/>
          </p:nvPr>
        </p:nvSpPr>
        <p:spPr>
          <a:xfrm>
            <a:off x="1066800" y="4215384"/>
            <a:ext cx="1943100" cy="457200"/>
          </a:xfr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24" name="Text Placeholder 16">
            <a:extLst>
              <a:ext uri="{FF2B5EF4-FFF2-40B4-BE49-F238E27FC236}">
                <a16:creationId xmlns:a16="http://schemas.microsoft.com/office/drawing/2014/main" id="{D1C8320D-5797-324C-8E2C-A48CE89860C5}"/>
              </a:ext>
            </a:extLst>
          </p:cNvPr>
          <p:cNvSpPr>
            <a:spLocks noGrp="1"/>
          </p:cNvSpPr>
          <p:nvPr>
            <p:ph type="body" sz="quarter" idx="22"/>
          </p:nvPr>
        </p:nvSpPr>
        <p:spPr>
          <a:xfrm>
            <a:off x="9182100" y="4788291"/>
            <a:ext cx="1943100" cy="914400"/>
          </a:xfrm>
        </p:spPr>
        <p:txBody>
          <a:bodyPr>
            <a:normAutofit/>
          </a:bodyPr>
          <a:lstStyle>
            <a:lvl1pPr marL="0" indent="0" algn="ctr">
              <a:spcBef>
                <a:spcPts val="1201"/>
              </a:spcBef>
              <a:buNone/>
              <a:defRPr sz="1201"/>
            </a:lvl1pPr>
          </a:lstStyle>
          <a:p>
            <a:pPr lvl="0"/>
            <a:endParaRPr lang="en-US" dirty="0"/>
          </a:p>
        </p:txBody>
      </p:sp>
      <p:sp>
        <p:nvSpPr>
          <p:cNvPr id="25" name="Text Placeholder 10">
            <a:extLst>
              <a:ext uri="{FF2B5EF4-FFF2-40B4-BE49-F238E27FC236}">
                <a16:creationId xmlns:a16="http://schemas.microsoft.com/office/drawing/2014/main" id="{FBF70B36-4097-3F47-99CD-9F8E1942AD5A}"/>
              </a:ext>
            </a:extLst>
          </p:cNvPr>
          <p:cNvSpPr>
            <a:spLocks noGrp="1"/>
          </p:cNvSpPr>
          <p:nvPr>
            <p:ph type="body" sz="quarter" idx="23" hasCustomPrompt="1"/>
          </p:nvPr>
        </p:nvSpPr>
        <p:spPr>
          <a:xfrm>
            <a:off x="9182100" y="4215384"/>
            <a:ext cx="1943100" cy="457200"/>
          </a:xfr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26" name="Text Placeholder 16">
            <a:extLst>
              <a:ext uri="{FF2B5EF4-FFF2-40B4-BE49-F238E27FC236}">
                <a16:creationId xmlns:a16="http://schemas.microsoft.com/office/drawing/2014/main" id="{0F7537BF-5F88-A945-9676-4A412C54665F}"/>
              </a:ext>
            </a:extLst>
          </p:cNvPr>
          <p:cNvSpPr>
            <a:spLocks noGrp="1"/>
          </p:cNvSpPr>
          <p:nvPr>
            <p:ph type="body" sz="quarter" idx="24"/>
          </p:nvPr>
        </p:nvSpPr>
        <p:spPr>
          <a:xfrm>
            <a:off x="6474657" y="4788291"/>
            <a:ext cx="1943100" cy="914400"/>
          </a:xfrm>
        </p:spPr>
        <p:txBody>
          <a:bodyPr>
            <a:normAutofit/>
          </a:bodyPr>
          <a:lstStyle>
            <a:lvl1pPr marL="0" indent="0" algn="ctr">
              <a:spcBef>
                <a:spcPts val="1201"/>
              </a:spcBef>
              <a:buNone/>
              <a:defRPr sz="1201"/>
            </a:lvl1pPr>
          </a:lstStyle>
          <a:p>
            <a:pPr lvl="0"/>
            <a:endParaRPr lang="en-US" dirty="0"/>
          </a:p>
        </p:txBody>
      </p:sp>
      <p:sp>
        <p:nvSpPr>
          <p:cNvPr id="27" name="Text Placeholder 10">
            <a:extLst>
              <a:ext uri="{FF2B5EF4-FFF2-40B4-BE49-F238E27FC236}">
                <a16:creationId xmlns:a16="http://schemas.microsoft.com/office/drawing/2014/main" id="{CE2B65CD-27D4-B24B-92DF-A61A4364C919}"/>
              </a:ext>
            </a:extLst>
          </p:cNvPr>
          <p:cNvSpPr>
            <a:spLocks noGrp="1"/>
          </p:cNvSpPr>
          <p:nvPr>
            <p:ph type="body" sz="quarter" idx="25" hasCustomPrompt="1"/>
          </p:nvPr>
        </p:nvSpPr>
        <p:spPr>
          <a:xfrm>
            <a:off x="6474657" y="4215384"/>
            <a:ext cx="1943100" cy="457200"/>
          </a:xfr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28" name="Text Placeholder 16">
            <a:extLst>
              <a:ext uri="{FF2B5EF4-FFF2-40B4-BE49-F238E27FC236}">
                <a16:creationId xmlns:a16="http://schemas.microsoft.com/office/drawing/2014/main" id="{77C16D0E-1533-2543-9CCB-10FFB45DE25D}"/>
              </a:ext>
            </a:extLst>
          </p:cNvPr>
          <p:cNvSpPr>
            <a:spLocks noGrp="1"/>
          </p:cNvSpPr>
          <p:nvPr>
            <p:ph type="body" sz="quarter" idx="26"/>
          </p:nvPr>
        </p:nvSpPr>
        <p:spPr>
          <a:xfrm>
            <a:off x="3766495" y="4788291"/>
            <a:ext cx="1943100" cy="914400"/>
          </a:xfrm>
        </p:spPr>
        <p:txBody>
          <a:bodyPr>
            <a:normAutofit/>
          </a:bodyPr>
          <a:lstStyle>
            <a:lvl1pPr marL="0" indent="0" algn="ctr">
              <a:spcBef>
                <a:spcPts val="1201"/>
              </a:spcBef>
              <a:buNone/>
              <a:defRPr sz="1201"/>
            </a:lvl1pPr>
          </a:lstStyle>
          <a:p>
            <a:pPr lvl="0"/>
            <a:endParaRPr lang="en-US" dirty="0"/>
          </a:p>
        </p:txBody>
      </p:sp>
      <p:sp>
        <p:nvSpPr>
          <p:cNvPr id="29" name="Text Placeholder 10">
            <a:extLst>
              <a:ext uri="{FF2B5EF4-FFF2-40B4-BE49-F238E27FC236}">
                <a16:creationId xmlns:a16="http://schemas.microsoft.com/office/drawing/2014/main" id="{F59C9C1A-D11B-3749-8015-6152168EE3EC}"/>
              </a:ext>
            </a:extLst>
          </p:cNvPr>
          <p:cNvSpPr>
            <a:spLocks noGrp="1"/>
          </p:cNvSpPr>
          <p:nvPr>
            <p:ph type="body" sz="quarter" idx="27" hasCustomPrompt="1"/>
          </p:nvPr>
        </p:nvSpPr>
        <p:spPr>
          <a:xfrm>
            <a:off x="3766495" y="4215384"/>
            <a:ext cx="1943100" cy="457200"/>
          </a:xfrm>
        </p:spPr>
        <p:txBody>
          <a:bodyPr anchor="ctr">
            <a:noAutofit/>
          </a:bodyPr>
          <a:lstStyle>
            <a:lvl1pPr marL="0" indent="0" algn="ctr">
              <a:buNone/>
              <a:defRPr sz="3600" b="1">
                <a:solidFill>
                  <a:srgbClr val="FF6C00"/>
                </a:solidFill>
              </a:defRPr>
            </a:lvl1pPr>
            <a:lvl2pPr marL="317546" indent="0" algn="ctr">
              <a:buNone/>
              <a:defRPr/>
            </a:lvl2pPr>
            <a:lvl3pPr marL="635094" indent="0" algn="ctr">
              <a:buNone/>
              <a:defRPr/>
            </a:lvl3pPr>
            <a:lvl4pPr marL="952641" indent="0" algn="ctr">
              <a:buNone/>
              <a:defRPr/>
            </a:lvl4pPr>
            <a:lvl5pPr marL="1270190" indent="0" algn="ctr">
              <a:buNone/>
              <a:defRPr/>
            </a:lvl5pPr>
          </a:lstStyle>
          <a:p>
            <a:pPr lvl="0"/>
            <a:r>
              <a:rPr lang="en-US" dirty="0"/>
              <a:t>00%</a:t>
            </a:r>
          </a:p>
        </p:txBody>
      </p:sp>
      <p:sp>
        <p:nvSpPr>
          <p:cNvPr id="20" name="Text Placeholder 7">
            <a:extLst>
              <a:ext uri="{FF2B5EF4-FFF2-40B4-BE49-F238E27FC236}">
                <a16:creationId xmlns:a16="http://schemas.microsoft.com/office/drawing/2014/main" id="{1EBAAD57-2F41-F841-981F-66EE9C703B69}"/>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3556232628"/>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ark-Icon-Title-3-Support-Content">
    <p:spTree>
      <p:nvGrpSpPr>
        <p:cNvPr id="1" name=""/>
        <p:cNvGrpSpPr/>
        <p:nvPr/>
      </p:nvGrpSpPr>
      <p:grpSpPr>
        <a:xfrm>
          <a:off x="0" y="0"/>
          <a:ext cx="0" cy="0"/>
          <a:chOff x="0" y="0"/>
          <a:chExt cx="0" cy="0"/>
        </a:xfrm>
      </p:grpSpPr>
      <p:sp>
        <p:nvSpPr>
          <p:cNvPr id="25" name="Text Placeholder 4">
            <a:extLst>
              <a:ext uri="{FF2B5EF4-FFF2-40B4-BE49-F238E27FC236}">
                <a16:creationId xmlns:a16="http://schemas.microsoft.com/office/drawing/2014/main" id="{6D239B2E-189C-440E-B80B-D857BA89097C}"/>
              </a:ext>
            </a:extLst>
          </p:cNvPr>
          <p:cNvSpPr>
            <a:spLocks noGrp="1"/>
          </p:cNvSpPr>
          <p:nvPr>
            <p:ph type="body" sz="quarter" idx="19" hasCustomPrompt="1"/>
          </p:nvPr>
        </p:nvSpPr>
        <p:spPr>
          <a:xfrm>
            <a:off x="1524000" y="2068709"/>
            <a:ext cx="9144001" cy="1117600"/>
          </a:xfrm>
          <a:prstGeom prst="rect">
            <a:avLst/>
          </a:prstGeom>
        </p:spPr>
        <p:txBody>
          <a:bodyPr tIns="182880">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24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6" name="Text Placeholder 4">
            <a:extLst>
              <a:ext uri="{FF2B5EF4-FFF2-40B4-BE49-F238E27FC236}">
                <a16:creationId xmlns:a16="http://schemas.microsoft.com/office/drawing/2014/main" id="{F147323E-2166-45BA-B565-54DBF931DD62}"/>
              </a:ext>
            </a:extLst>
          </p:cNvPr>
          <p:cNvSpPr>
            <a:spLocks noGrp="1"/>
          </p:cNvSpPr>
          <p:nvPr>
            <p:ph type="body" sz="quarter" idx="20" hasCustomPrompt="1"/>
          </p:nvPr>
        </p:nvSpPr>
        <p:spPr>
          <a:xfrm>
            <a:off x="777064" y="4483868"/>
            <a:ext cx="3250606" cy="886744"/>
          </a:xfrm>
          <a:prstGeom prst="rect">
            <a:avLst/>
          </a:prstGeom>
        </p:spPr>
        <p:txBody>
          <a:bodyPr lIns="274320" tIns="0" rIns="274320" bIns="274320"/>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7" name="Text Placeholder 4">
            <a:extLst>
              <a:ext uri="{FF2B5EF4-FFF2-40B4-BE49-F238E27FC236}">
                <a16:creationId xmlns:a16="http://schemas.microsoft.com/office/drawing/2014/main" id="{ECDCCB53-A2CD-427B-B60A-95747447C7F3}"/>
              </a:ext>
            </a:extLst>
          </p:cNvPr>
          <p:cNvSpPr>
            <a:spLocks noGrp="1"/>
          </p:cNvSpPr>
          <p:nvPr>
            <p:ph type="body" sz="quarter" idx="21" hasCustomPrompt="1"/>
          </p:nvPr>
        </p:nvSpPr>
        <p:spPr>
          <a:xfrm>
            <a:off x="4475079" y="4483868"/>
            <a:ext cx="3250606" cy="886744"/>
          </a:xfrm>
          <a:prstGeom prst="rect">
            <a:avLst/>
          </a:prstGeom>
        </p:spPr>
        <p:txBody>
          <a:bodyPr lIns="274320" tIns="0" rIns="274320" bIns="274320"/>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8F37DEAA-7D83-40C9-9D52-4645076B5E41}"/>
              </a:ext>
            </a:extLst>
          </p:cNvPr>
          <p:cNvSpPr>
            <a:spLocks noGrp="1"/>
          </p:cNvSpPr>
          <p:nvPr>
            <p:ph type="body" sz="quarter" idx="22" hasCustomPrompt="1"/>
          </p:nvPr>
        </p:nvSpPr>
        <p:spPr>
          <a:xfrm>
            <a:off x="8173093" y="4483868"/>
            <a:ext cx="3250606" cy="886744"/>
          </a:xfrm>
          <a:prstGeom prst="rect">
            <a:avLst/>
          </a:prstGeom>
        </p:spPr>
        <p:txBody>
          <a:bodyPr lIns="274320" tIns="0" rIns="274320" bIns="274320"/>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9" name="Text Placeholder 4">
            <a:extLst>
              <a:ext uri="{FF2B5EF4-FFF2-40B4-BE49-F238E27FC236}">
                <a16:creationId xmlns:a16="http://schemas.microsoft.com/office/drawing/2014/main" id="{43A90BC0-9E6A-4B3C-8DB8-971C88A0FB58}"/>
              </a:ext>
            </a:extLst>
          </p:cNvPr>
          <p:cNvSpPr>
            <a:spLocks noGrp="1"/>
          </p:cNvSpPr>
          <p:nvPr>
            <p:ph type="body" sz="quarter" idx="23" hasCustomPrompt="1"/>
          </p:nvPr>
        </p:nvSpPr>
        <p:spPr>
          <a:xfrm>
            <a:off x="768307" y="4055911"/>
            <a:ext cx="3250606" cy="332703"/>
          </a:xfrm>
          <a:prstGeom prst="rect">
            <a:avLst/>
          </a:prstGeom>
        </p:spPr>
        <p:txBody>
          <a:bodyPr lIns="274320" tIns="274320" rIns="274320" bIns="274320" anchor="t">
            <a:no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30" name="Text Placeholder 4">
            <a:extLst>
              <a:ext uri="{FF2B5EF4-FFF2-40B4-BE49-F238E27FC236}">
                <a16:creationId xmlns:a16="http://schemas.microsoft.com/office/drawing/2014/main" id="{0FF56C5D-B0F7-4342-B560-6C00EFA4351E}"/>
              </a:ext>
            </a:extLst>
          </p:cNvPr>
          <p:cNvSpPr>
            <a:spLocks noGrp="1"/>
          </p:cNvSpPr>
          <p:nvPr>
            <p:ph type="body" sz="quarter" idx="24" hasCustomPrompt="1"/>
          </p:nvPr>
        </p:nvSpPr>
        <p:spPr>
          <a:xfrm>
            <a:off x="4475145" y="4045543"/>
            <a:ext cx="3250606" cy="332703"/>
          </a:xfrm>
          <a:prstGeom prst="rect">
            <a:avLst/>
          </a:prstGeom>
        </p:spPr>
        <p:txBody>
          <a:bodyPr lIns="274320" tIns="274320" rIns="274320" bIns="274320" anchor="t">
            <a:no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31" name="Text Placeholder 4">
            <a:extLst>
              <a:ext uri="{FF2B5EF4-FFF2-40B4-BE49-F238E27FC236}">
                <a16:creationId xmlns:a16="http://schemas.microsoft.com/office/drawing/2014/main" id="{C9C34F8E-7C1C-4FA3-A4EA-9E2382556366}"/>
              </a:ext>
            </a:extLst>
          </p:cNvPr>
          <p:cNvSpPr>
            <a:spLocks noGrp="1"/>
          </p:cNvSpPr>
          <p:nvPr>
            <p:ph type="body" sz="quarter" idx="25" hasCustomPrompt="1"/>
          </p:nvPr>
        </p:nvSpPr>
        <p:spPr>
          <a:xfrm>
            <a:off x="8181983" y="4035174"/>
            <a:ext cx="3250606" cy="332703"/>
          </a:xfrm>
          <a:prstGeom prst="rect">
            <a:avLst/>
          </a:prstGeom>
        </p:spPr>
        <p:txBody>
          <a:bodyPr lIns="274320" tIns="274320" rIns="274320" bIns="274320" anchor="t">
            <a:no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11" name="Slide Number Placeholder 1">
            <a:extLst>
              <a:ext uri="{FF2B5EF4-FFF2-40B4-BE49-F238E27FC236}">
                <a16:creationId xmlns:a16="http://schemas.microsoft.com/office/drawing/2014/main" id="{7575453F-686C-144F-8331-F8F2BE422588}"/>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cxnSp>
        <p:nvCxnSpPr>
          <p:cNvPr id="12" name="Straight Connector 11">
            <a:extLst>
              <a:ext uri="{FF2B5EF4-FFF2-40B4-BE49-F238E27FC236}">
                <a16:creationId xmlns:a16="http://schemas.microsoft.com/office/drawing/2014/main" id="{ABE42CD9-2E6D-454B-886F-05DC44DC364C}"/>
              </a:ext>
            </a:extLst>
          </p:cNvPr>
          <p:cNvCxnSpPr>
            <a:cxnSpLocks/>
          </p:cNvCxnSpPr>
          <p:nvPr userDrawn="1"/>
        </p:nvCxnSpPr>
        <p:spPr>
          <a:xfrm>
            <a:off x="5825970" y="2068709"/>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3" name="Text Placeholder 7">
            <a:extLst>
              <a:ext uri="{FF2B5EF4-FFF2-40B4-BE49-F238E27FC236}">
                <a16:creationId xmlns:a16="http://schemas.microsoft.com/office/drawing/2014/main" id="{32865556-347D-A74E-A1DC-0E5A5DC0BC2E}"/>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15" name="Picture Placeholder 2">
            <a:extLst>
              <a:ext uri="{FF2B5EF4-FFF2-40B4-BE49-F238E27FC236}">
                <a16:creationId xmlns:a16="http://schemas.microsoft.com/office/drawing/2014/main" id="{71580CF2-2DDB-C24F-9FF0-AB87E89D75D0}"/>
              </a:ext>
            </a:extLst>
          </p:cNvPr>
          <p:cNvSpPr>
            <a:spLocks noGrp="1"/>
          </p:cNvSpPr>
          <p:nvPr>
            <p:ph type="pic" sz="quarter" idx="26" hasCustomPrompt="1"/>
          </p:nvPr>
        </p:nvSpPr>
        <p:spPr>
          <a:xfrm>
            <a:off x="5524500" y="843158"/>
            <a:ext cx="1143000" cy="1143000"/>
          </a:xfrm>
        </p:spPr>
        <p:txBody>
          <a:bodyPr anchor="ctr">
            <a:normAutofit/>
          </a:bodyPr>
          <a:lstStyle>
            <a:lvl1pPr marL="0" indent="0" algn="ctr">
              <a:buNone/>
              <a:defRPr sz="1800"/>
            </a:lvl1pPr>
          </a:lstStyle>
          <a:p>
            <a:r>
              <a:rPr lang="en-US"/>
              <a:t>Icon</a:t>
            </a:r>
          </a:p>
        </p:txBody>
      </p:sp>
    </p:spTree>
    <p:extLst>
      <p:ext uri="{BB962C8B-B14F-4D97-AF65-F5344CB8AC3E}">
        <p14:creationId xmlns:p14="http://schemas.microsoft.com/office/powerpoint/2010/main" val="1914964644"/>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ark-Title-Image-1-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bg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defRPr>
            </a:lvl1pPr>
          </a:lstStyle>
          <a:p>
            <a:r>
              <a:rPr lang="en-US"/>
              <a:t>CLICK ICON TO INSERT IMAGE</a:t>
            </a:r>
            <a:br>
              <a:rPr lang="en-US"/>
            </a:br>
            <a:br>
              <a:rPr lang="en-US"/>
            </a:br>
            <a:endParaRPr lang="en-US"/>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chemeClr val="tx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endParaRPr lang="en-US" dirty="0"/>
          </a:p>
        </p:txBody>
      </p:sp>
      <p:sp>
        <p:nvSpPr>
          <p:cNvPr id="28" name="Text Placeholder 28">
            <a:extLst>
              <a:ext uri="{FF2B5EF4-FFF2-40B4-BE49-F238E27FC236}">
                <a16:creationId xmlns:a16="http://schemas.microsoft.com/office/drawing/2014/main" id="{E6333B83-8B93-0748-875A-2D9C435C7628}"/>
              </a:ext>
            </a:extLst>
          </p:cNvPr>
          <p:cNvSpPr>
            <a:spLocks noGrp="1"/>
          </p:cNvSpPr>
          <p:nvPr>
            <p:ph type="body" sz="quarter" idx="15"/>
          </p:nvPr>
        </p:nvSpPr>
        <p:spPr>
          <a:xfrm>
            <a:off x="5826253" y="983341"/>
            <a:ext cx="539497" cy="0"/>
          </a:xfrm>
          <a:ln w="25400">
            <a:solidFill>
              <a:schemeClr val="accent1"/>
            </a:solidFill>
          </a:ln>
        </p:spPr>
        <p:txBody>
          <a:bodyPr>
            <a:normAutofit/>
          </a:bodyPr>
          <a:lstStyle>
            <a:lvl1pPr marL="0" indent="0">
              <a:buNone/>
              <a:defRPr sz="100">
                <a:solidFill>
                  <a:schemeClr val="accent1"/>
                </a:solidFill>
              </a:defRPr>
            </a:lvl1pPr>
          </a:lstStyle>
          <a:p>
            <a:pPr lvl="0"/>
            <a:endParaRPr lang="en-US" dirty="0"/>
          </a:p>
        </p:txBody>
      </p:sp>
      <p:sp>
        <p:nvSpPr>
          <p:cNvPr id="18" name="Text Placeholder 7">
            <a:extLst>
              <a:ext uri="{FF2B5EF4-FFF2-40B4-BE49-F238E27FC236}">
                <a16:creationId xmlns:a16="http://schemas.microsoft.com/office/drawing/2014/main" id="{6F7411C2-9FA2-074C-AA1B-D1D91B5651FE}"/>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11BDFF07-38A0-D142-B025-80260233B53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6" name="Content Placeholder 3">
            <a:extLst>
              <a:ext uri="{FF2B5EF4-FFF2-40B4-BE49-F238E27FC236}">
                <a16:creationId xmlns:a16="http://schemas.microsoft.com/office/drawing/2014/main" id="{EED3C7A5-F649-4D40-87BF-BDA1BD2EEF74}"/>
              </a:ext>
            </a:extLst>
          </p:cNvPr>
          <p:cNvSpPr>
            <a:spLocks noGrp="1"/>
          </p:cNvSpPr>
          <p:nvPr>
            <p:ph sz="quarter" idx="14"/>
          </p:nvPr>
        </p:nvSpPr>
        <p:spPr>
          <a:xfrm>
            <a:off x="626269" y="3794761"/>
            <a:ext cx="10956131" cy="24048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4730769"/>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ark-Title-Image-2-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bg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defRPr>
            </a:lvl1pPr>
          </a:lstStyle>
          <a:p>
            <a:r>
              <a:rPr lang="en-US"/>
              <a:t>CLICK ICON TO INSERT IMAGE</a:t>
            </a:r>
            <a:br>
              <a:rPr lang="en-US"/>
            </a:br>
            <a:br>
              <a:rPr lang="en-US"/>
            </a:br>
            <a:endParaRPr lang="en-US"/>
          </a:p>
        </p:txBody>
      </p:sp>
      <p:sp>
        <p:nvSpPr>
          <p:cNvPr id="33" name="Line">
            <a:extLst>
              <a:ext uri="{FF2B5EF4-FFF2-40B4-BE49-F238E27FC236}">
                <a16:creationId xmlns:a16="http://schemas.microsoft.com/office/drawing/2014/main" id="{5777885A-8830-469F-8AF8-D8AD54431FBA}"/>
              </a:ext>
            </a:extLst>
          </p:cNvPr>
          <p:cNvSpPr/>
          <p:nvPr userDrawn="1"/>
        </p:nvSpPr>
        <p:spPr>
          <a:xfrm flipH="1">
            <a:off x="6096000"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2" name="Text Placeholder 4">
            <a:extLst>
              <a:ext uri="{FF2B5EF4-FFF2-40B4-BE49-F238E27FC236}">
                <a16:creationId xmlns:a16="http://schemas.microsoft.com/office/drawing/2014/main" id="{48CED107-1B44-D54D-B619-D777301F702F}"/>
              </a:ext>
            </a:extLst>
          </p:cNvPr>
          <p:cNvSpPr>
            <a:spLocks noGrp="1"/>
          </p:cNvSpPr>
          <p:nvPr>
            <p:ph type="body" sz="quarter" idx="25" hasCustomPrompt="1"/>
          </p:nvPr>
        </p:nvSpPr>
        <p:spPr>
          <a:xfrm>
            <a:off x="6364224" y="3888008"/>
            <a:ext cx="533095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3" name="Text Placeholder 4">
            <a:extLst>
              <a:ext uri="{FF2B5EF4-FFF2-40B4-BE49-F238E27FC236}">
                <a16:creationId xmlns:a16="http://schemas.microsoft.com/office/drawing/2014/main" id="{65C75C0D-D380-C342-9A91-97B7F9796948}"/>
              </a:ext>
            </a:extLst>
          </p:cNvPr>
          <p:cNvSpPr>
            <a:spLocks noGrp="1"/>
          </p:cNvSpPr>
          <p:nvPr>
            <p:ph type="body" sz="quarter" idx="26" hasCustomPrompt="1"/>
          </p:nvPr>
        </p:nvSpPr>
        <p:spPr>
          <a:xfrm>
            <a:off x="6364224" y="4836701"/>
            <a:ext cx="533095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4" name="Text Placeholder 4">
            <a:extLst>
              <a:ext uri="{FF2B5EF4-FFF2-40B4-BE49-F238E27FC236}">
                <a16:creationId xmlns:a16="http://schemas.microsoft.com/office/drawing/2014/main" id="{A82D2251-472F-7B4A-A817-077F6A5D41DE}"/>
              </a:ext>
            </a:extLst>
          </p:cNvPr>
          <p:cNvSpPr>
            <a:spLocks noGrp="1"/>
          </p:cNvSpPr>
          <p:nvPr>
            <p:ph type="body" sz="quarter" idx="27" hasCustomPrompt="1"/>
          </p:nvPr>
        </p:nvSpPr>
        <p:spPr>
          <a:xfrm>
            <a:off x="493239" y="3888008"/>
            <a:ext cx="5330952" cy="914400"/>
          </a:xfrm>
          <a:prstGeom prst="rect">
            <a:avLst/>
          </a:prstGeom>
        </p:spPr>
        <p:txBody>
          <a:bodyPr vert="horz" lIns="0" tIns="0" rIns="0" bIns="182880" rtlCol="0" anchor="b">
            <a:normAutofit/>
          </a:bodyPr>
          <a:lstStyle>
            <a:lvl1pPr marL="0" indent="0" algn="ctr">
              <a:buNone/>
              <a:defRPr kumimoji="0" lang="en-US" sz="1600"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15" name="Text Placeholder 4">
            <a:extLst>
              <a:ext uri="{FF2B5EF4-FFF2-40B4-BE49-F238E27FC236}">
                <a16:creationId xmlns:a16="http://schemas.microsoft.com/office/drawing/2014/main" id="{9280D9E7-F47F-D045-8991-9B32035249AA}"/>
              </a:ext>
            </a:extLst>
          </p:cNvPr>
          <p:cNvSpPr>
            <a:spLocks noGrp="1"/>
          </p:cNvSpPr>
          <p:nvPr>
            <p:ph type="body" sz="quarter" idx="28" hasCustomPrompt="1"/>
          </p:nvPr>
        </p:nvSpPr>
        <p:spPr>
          <a:xfrm>
            <a:off x="493239" y="4836701"/>
            <a:ext cx="533095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chemeClr val="tx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endParaRPr lang="en-US" dirty="0"/>
          </a:p>
        </p:txBody>
      </p:sp>
      <p:sp>
        <p:nvSpPr>
          <p:cNvPr id="28" name="Text Placeholder 28">
            <a:extLst>
              <a:ext uri="{FF2B5EF4-FFF2-40B4-BE49-F238E27FC236}">
                <a16:creationId xmlns:a16="http://schemas.microsoft.com/office/drawing/2014/main" id="{E6333B83-8B93-0748-875A-2D9C435C7628}"/>
              </a:ext>
            </a:extLst>
          </p:cNvPr>
          <p:cNvSpPr>
            <a:spLocks noGrp="1"/>
          </p:cNvSpPr>
          <p:nvPr>
            <p:ph type="body" sz="quarter" idx="15"/>
          </p:nvPr>
        </p:nvSpPr>
        <p:spPr>
          <a:xfrm>
            <a:off x="5826253" y="983341"/>
            <a:ext cx="539497" cy="0"/>
          </a:xfrm>
          <a:ln w="25400">
            <a:solidFill>
              <a:schemeClr val="accent1"/>
            </a:solidFill>
          </a:ln>
        </p:spPr>
        <p:txBody>
          <a:bodyPr>
            <a:normAutofit/>
          </a:bodyPr>
          <a:lstStyle>
            <a:lvl1pPr marL="0" indent="0">
              <a:buNone/>
              <a:defRPr sz="100">
                <a:solidFill>
                  <a:schemeClr val="accent1"/>
                </a:solidFill>
              </a:defRPr>
            </a:lvl1pPr>
          </a:lstStyle>
          <a:p>
            <a:pPr lvl="0"/>
            <a:endParaRPr lang="en-US" dirty="0"/>
          </a:p>
        </p:txBody>
      </p:sp>
      <p:sp>
        <p:nvSpPr>
          <p:cNvPr id="18" name="Text Placeholder 7">
            <a:extLst>
              <a:ext uri="{FF2B5EF4-FFF2-40B4-BE49-F238E27FC236}">
                <a16:creationId xmlns:a16="http://schemas.microsoft.com/office/drawing/2014/main" id="{6F7411C2-9FA2-074C-AA1B-D1D91B5651FE}"/>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11BDFF07-38A0-D142-B025-80260233B53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Tree>
    <p:extLst>
      <p:ext uri="{BB962C8B-B14F-4D97-AF65-F5344CB8AC3E}">
        <p14:creationId xmlns:p14="http://schemas.microsoft.com/office/powerpoint/2010/main" val="2755247066"/>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ark-Title-Image-3-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bg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defRPr>
            </a:lvl1pPr>
          </a:lstStyle>
          <a:p>
            <a:r>
              <a:rPr lang="en-US"/>
              <a:t>CLICK ICON TO INSERT IMAGE</a:t>
            </a:r>
            <a:br>
              <a:rPr lang="en-US"/>
            </a:br>
            <a:br>
              <a:rPr lang="en-US"/>
            </a:br>
            <a:endParaRPr lang="en-US"/>
          </a:p>
        </p:txBody>
      </p:sp>
      <p:sp>
        <p:nvSpPr>
          <p:cNvPr id="32" name="Line">
            <a:extLst>
              <a:ext uri="{FF2B5EF4-FFF2-40B4-BE49-F238E27FC236}">
                <a16:creationId xmlns:a16="http://schemas.microsoft.com/office/drawing/2014/main" id="{16D66A1E-248F-4A12-AA46-F631F35828FA}"/>
              </a:ext>
            </a:extLst>
          </p:cNvPr>
          <p:cNvSpPr/>
          <p:nvPr userDrawn="1"/>
        </p:nvSpPr>
        <p:spPr>
          <a:xfrm>
            <a:off x="8026089"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33" name="Line">
            <a:extLst>
              <a:ext uri="{FF2B5EF4-FFF2-40B4-BE49-F238E27FC236}">
                <a16:creationId xmlns:a16="http://schemas.microsoft.com/office/drawing/2014/main" id="{5777885A-8830-469F-8AF8-D8AD54431FBA}"/>
              </a:ext>
            </a:extLst>
          </p:cNvPr>
          <p:cNvSpPr/>
          <p:nvPr userDrawn="1"/>
        </p:nvSpPr>
        <p:spPr>
          <a:xfrm flipH="1">
            <a:off x="4200402"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2" name="Text Placeholder 4">
            <a:extLst>
              <a:ext uri="{FF2B5EF4-FFF2-40B4-BE49-F238E27FC236}">
                <a16:creationId xmlns:a16="http://schemas.microsoft.com/office/drawing/2014/main" id="{48CED107-1B44-D54D-B619-D777301F702F}"/>
              </a:ext>
            </a:extLst>
          </p:cNvPr>
          <p:cNvSpPr>
            <a:spLocks noGrp="1"/>
          </p:cNvSpPr>
          <p:nvPr>
            <p:ph type="body" sz="quarter" idx="25" hasCustomPrompt="1"/>
          </p:nvPr>
        </p:nvSpPr>
        <p:spPr>
          <a:xfrm>
            <a:off x="4390644" y="3888008"/>
            <a:ext cx="341071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3" name="Text Placeholder 4">
            <a:extLst>
              <a:ext uri="{FF2B5EF4-FFF2-40B4-BE49-F238E27FC236}">
                <a16:creationId xmlns:a16="http://schemas.microsoft.com/office/drawing/2014/main" id="{65C75C0D-D380-C342-9A91-97B7F9796948}"/>
              </a:ext>
            </a:extLst>
          </p:cNvPr>
          <p:cNvSpPr>
            <a:spLocks noGrp="1"/>
          </p:cNvSpPr>
          <p:nvPr>
            <p:ph type="body" sz="quarter" idx="26" hasCustomPrompt="1"/>
          </p:nvPr>
        </p:nvSpPr>
        <p:spPr>
          <a:xfrm>
            <a:off x="4390644" y="4836701"/>
            <a:ext cx="341071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4" name="Text Placeholder 4">
            <a:extLst>
              <a:ext uri="{FF2B5EF4-FFF2-40B4-BE49-F238E27FC236}">
                <a16:creationId xmlns:a16="http://schemas.microsoft.com/office/drawing/2014/main" id="{A82D2251-472F-7B4A-A817-077F6A5D41DE}"/>
              </a:ext>
            </a:extLst>
          </p:cNvPr>
          <p:cNvSpPr>
            <a:spLocks noGrp="1"/>
          </p:cNvSpPr>
          <p:nvPr>
            <p:ph type="body" sz="quarter" idx="27" hasCustomPrompt="1"/>
          </p:nvPr>
        </p:nvSpPr>
        <p:spPr>
          <a:xfrm>
            <a:off x="546144" y="3888008"/>
            <a:ext cx="3410712" cy="914400"/>
          </a:xfrm>
          <a:prstGeom prst="rect">
            <a:avLst/>
          </a:prstGeom>
        </p:spPr>
        <p:txBody>
          <a:bodyPr vert="horz" lIns="0" tIns="0" rIns="0" bIns="182880" rtlCol="0" anchor="b">
            <a:normAutofit/>
          </a:bodyPr>
          <a:lstStyle>
            <a:lvl1pPr marL="0" indent="0" algn="ctr">
              <a:buNone/>
              <a:defRPr kumimoji="0" lang="en-US" sz="1600"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15" name="Text Placeholder 4">
            <a:extLst>
              <a:ext uri="{FF2B5EF4-FFF2-40B4-BE49-F238E27FC236}">
                <a16:creationId xmlns:a16="http://schemas.microsoft.com/office/drawing/2014/main" id="{9280D9E7-F47F-D045-8991-9B32035249AA}"/>
              </a:ext>
            </a:extLst>
          </p:cNvPr>
          <p:cNvSpPr>
            <a:spLocks noGrp="1"/>
          </p:cNvSpPr>
          <p:nvPr>
            <p:ph type="body" sz="quarter" idx="28" hasCustomPrompt="1"/>
          </p:nvPr>
        </p:nvSpPr>
        <p:spPr>
          <a:xfrm>
            <a:off x="546144" y="4836701"/>
            <a:ext cx="341071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chemeClr val="tx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endParaRPr lang="en-US" dirty="0"/>
          </a:p>
        </p:txBody>
      </p:sp>
      <p:sp>
        <p:nvSpPr>
          <p:cNvPr id="22" name="Text Placeholder 4">
            <a:extLst>
              <a:ext uri="{FF2B5EF4-FFF2-40B4-BE49-F238E27FC236}">
                <a16:creationId xmlns:a16="http://schemas.microsoft.com/office/drawing/2014/main" id="{86965937-807C-5540-962B-A5CFD58406A3}"/>
              </a:ext>
            </a:extLst>
          </p:cNvPr>
          <p:cNvSpPr>
            <a:spLocks noGrp="1"/>
          </p:cNvSpPr>
          <p:nvPr>
            <p:ph type="body" sz="quarter" idx="34" hasCustomPrompt="1"/>
          </p:nvPr>
        </p:nvSpPr>
        <p:spPr>
          <a:xfrm>
            <a:off x="8229600" y="3886200"/>
            <a:ext cx="341071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3" name="Text Placeholder 4">
            <a:extLst>
              <a:ext uri="{FF2B5EF4-FFF2-40B4-BE49-F238E27FC236}">
                <a16:creationId xmlns:a16="http://schemas.microsoft.com/office/drawing/2014/main" id="{609747D5-0205-6B45-A635-A61E0D9AD80B}"/>
              </a:ext>
            </a:extLst>
          </p:cNvPr>
          <p:cNvSpPr>
            <a:spLocks noGrp="1"/>
          </p:cNvSpPr>
          <p:nvPr>
            <p:ph type="body" sz="quarter" idx="35" hasCustomPrompt="1"/>
          </p:nvPr>
        </p:nvSpPr>
        <p:spPr>
          <a:xfrm>
            <a:off x="8229600" y="4836701"/>
            <a:ext cx="341071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28">
            <a:extLst>
              <a:ext uri="{FF2B5EF4-FFF2-40B4-BE49-F238E27FC236}">
                <a16:creationId xmlns:a16="http://schemas.microsoft.com/office/drawing/2014/main" id="{E6333B83-8B93-0748-875A-2D9C435C7628}"/>
              </a:ext>
            </a:extLst>
          </p:cNvPr>
          <p:cNvSpPr>
            <a:spLocks noGrp="1"/>
          </p:cNvSpPr>
          <p:nvPr>
            <p:ph type="body" sz="quarter" idx="15"/>
          </p:nvPr>
        </p:nvSpPr>
        <p:spPr>
          <a:xfrm>
            <a:off x="5826253" y="983341"/>
            <a:ext cx="539497" cy="0"/>
          </a:xfrm>
          <a:ln w="25400">
            <a:solidFill>
              <a:schemeClr val="accent1"/>
            </a:solidFill>
          </a:ln>
        </p:spPr>
        <p:txBody>
          <a:bodyPr>
            <a:normAutofit/>
          </a:bodyPr>
          <a:lstStyle>
            <a:lvl1pPr marL="0" indent="0">
              <a:buNone/>
              <a:defRPr sz="100">
                <a:solidFill>
                  <a:schemeClr val="accent1"/>
                </a:solidFill>
              </a:defRPr>
            </a:lvl1pPr>
          </a:lstStyle>
          <a:p>
            <a:pPr lvl="0"/>
            <a:endParaRPr lang="en-US" dirty="0"/>
          </a:p>
        </p:txBody>
      </p:sp>
      <p:sp>
        <p:nvSpPr>
          <p:cNvPr id="18" name="Text Placeholder 7">
            <a:extLst>
              <a:ext uri="{FF2B5EF4-FFF2-40B4-BE49-F238E27FC236}">
                <a16:creationId xmlns:a16="http://schemas.microsoft.com/office/drawing/2014/main" id="{6F7411C2-9FA2-074C-AA1B-D1D91B5651FE}"/>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11BDFF07-38A0-D142-B025-80260233B53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Tree>
    <p:extLst>
      <p:ext uri="{BB962C8B-B14F-4D97-AF65-F5344CB8AC3E}">
        <p14:creationId xmlns:p14="http://schemas.microsoft.com/office/powerpoint/2010/main" val="711087066"/>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ark-Title-Image-4-Support-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bg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defRPr>
            </a:lvl1pPr>
          </a:lstStyle>
          <a:p>
            <a:r>
              <a:rPr lang="en-US"/>
              <a:t>CLICK ICON TO INSERT IMAGE</a:t>
            </a:r>
            <a:br>
              <a:rPr lang="en-US"/>
            </a:br>
            <a:br>
              <a:rPr lang="en-US"/>
            </a:br>
            <a:endParaRPr lang="en-US"/>
          </a:p>
        </p:txBody>
      </p:sp>
      <p:sp>
        <p:nvSpPr>
          <p:cNvPr id="31" name="Line">
            <a:extLst>
              <a:ext uri="{FF2B5EF4-FFF2-40B4-BE49-F238E27FC236}">
                <a16:creationId xmlns:a16="http://schemas.microsoft.com/office/drawing/2014/main" id="{B43E1168-67BC-43AD-9C81-5CC8803E1FFA}"/>
              </a:ext>
            </a:extLst>
          </p:cNvPr>
          <p:cNvSpPr/>
          <p:nvPr userDrawn="1"/>
        </p:nvSpPr>
        <p:spPr>
          <a:xfrm>
            <a:off x="8939637"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32" name="Line">
            <a:extLst>
              <a:ext uri="{FF2B5EF4-FFF2-40B4-BE49-F238E27FC236}">
                <a16:creationId xmlns:a16="http://schemas.microsoft.com/office/drawing/2014/main" id="{16D66A1E-248F-4A12-AA46-F631F35828FA}"/>
              </a:ext>
            </a:extLst>
          </p:cNvPr>
          <p:cNvSpPr/>
          <p:nvPr userDrawn="1"/>
        </p:nvSpPr>
        <p:spPr>
          <a:xfrm>
            <a:off x="6071559"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33" name="Line">
            <a:extLst>
              <a:ext uri="{FF2B5EF4-FFF2-40B4-BE49-F238E27FC236}">
                <a16:creationId xmlns:a16="http://schemas.microsoft.com/office/drawing/2014/main" id="{5777885A-8830-469F-8AF8-D8AD54431FBA}"/>
              </a:ext>
            </a:extLst>
          </p:cNvPr>
          <p:cNvSpPr/>
          <p:nvPr userDrawn="1"/>
        </p:nvSpPr>
        <p:spPr>
          <a:xfrm flipH="1">
            <a:off x="3217422"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7" name="Slide Number Placeholder 1">
            <a:extLst>
              <a:ext uri="{FF2B5EF4-FFF2-40B4-BE49-F238E27FC236}">
                <a16:creationId xmlns:a16="http://schemas.microsoft.com/office/drawing/2014/main" id="{2169C62E-9823-C64F-A6A1-1A463872546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2" name="Text Placeholder 4">
            <a:extLst>
              <a:ext uri="{FF2B5EF4-FFF2-40B4-BE49-F238E27FC236}">
                <a16:creationId xmlns:a16="http://schemas.microsoft.com/office/drawing/2014/main" id="{48CED107-1B44-D54D-B619-D777301F702F}"/>
              </a:ext>
            </a:extLst>
          </p:cNvPr>
          <p:cNvSpPr>
            <a:spLocks noGrp="1"/>
          </p:cNvSpPr>
          <p:nvPr>
            <p:ph type="body" sz="quarter" idx="25" hasCustomPrompt="1"/>
          </p:nvPr>
        </p:nvSpPr>
        <p:spPr>
          <a:xfrm>
            <a:off x="3412736" y="3888008"/>
            <a:ext cx="245059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3" name="Text Placeholder 4">
            <a:extLst>
              <a:ext uri="{FF2B5EF4-FFF2-40B4-BE49-F238E27FC236}">
                <a16:creationId xmlns:a16="http://schemas.microsoft.com/office/drawing/2014/main" id="{65C75C0D-D380-C342-9A91-97B7F9796948}"/>
              </a:ext>
            </a:extLst>
          </p:cNvPr>
          <p:cNvSpPr>
            <a:spLocks noGrp="1"/>
          </p:cNvSpPr>
          <p:nvPr>
            <p:ph type="body" sz="quarter" idx="26" hasCustomPrompt="1"/>
          </p:nvPr>
        </p:nvSpPr>
        <p:spPr>
          <a:xfrm>
            <a:off x="3412736" y="4836701"/>
            <a:ext cx="245059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4" name="Text Placeholder 4">
            <a:extLst>
              <a:ext uri="{FF2B5EF4-FFF2-40B4-BE49-F238E27FC236}">
                <a16:creationId xmlns:a16="http://schemas.microsoft.com/office/drawing/2014/main" id="{A82D2251-472F-7B4A-A817-077F6A5D41DE}"/>
              </a:ext>
            </a:extLst>
          </p:cNvPr>
          <p:cNvSpPr>
            <a:spLocks noGrp="1"/>
          </p:cNvSpPr>
          <p:nvPr>
            <p:ph type="body" sz="quarter" idx="27" hasCustomPrompt="1"/>
          </p:nvPr>
        </p:nvSpPr>
        <p:spPr>
          <a:xfrm>
            <a:off x="553436" y="3888008"/>
            <a:ext cx="2450592" cy="914400"/>
          </a:xfrm>
          <a:prstGeom prst="rect">
            <a:avLst/>
          </a:prstGeom>
        </p:spPr>
        <p:txBody>
          <a:bodyPr vert="horz" lIns="0" tIns="0" rIns="0" bIns="182880" rtlCol="0" anchor="b">
            <a:normAutofit/>
          </a:bodyPr>
          <a:lstStyle>
            <a:lvl1pPr marL="0" indent="0" algn="ctr">
              <a:buNone/>
              <a:defRPr kumimoji="0" lang="en-US" sz="1600"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15" name="Text Placeholder 4">
            <a:extLst>
              <a:ext uri="{FF2B5EF4-FFF2-40B4-BE49-F238E27FC236}">
                <a16:creationId xmlns:a16="http://schemas.microsoft.com/office/drawing/2014/main" id="{9280D9E7-F47F-D045-8991-9B32035249AA}"/>
              </a:ext>
            </a:extLst>
          </p:cNvPr>
          <p:cNvSpPr>
            <a:spLocks noGrp="1"/>
          </p:cNvSpPr>
          <p:nvPr>
            <p:ph type="body" sz="quarter" idx="28" hasCustomPrompt="1"/>
          </p:nvPr>
        </p:nvSpPr>
        <p:spPr>
          <a:xfrm>
            <a:off x="553436" y="4836701"/>
            <a:ext cx="245059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Transparency shape">
            <a:extLst>
              <a:ext uri="{FF2B5EF4-FFF2-40B4-BE49-F238E27FC236}">
                <a16:creationId xmlns:a16="http://schemas.microsoft.com/office/drawing/2014/main" id="{95D2BE3A-4620-BB43-BA90-589CB705D347}"/>
              </a:ext>
            </a:extLst>
          </p:cNvPr>
          <p:cNvSpPr>
            <a:spLocks noGrp="1"/>
          </p:cNvSpPr>
          <p:nvPr>
            <p:ph type="body" sz="quarter" idx="33"/>
          </p:nvPr>
        </p:nvSpPr>
        <p:spPr>
          <a:xfrm>
            <a:off x="1" y="0"/>
            <a:ext cx="12192000" cy="3200400"/>
          </a:xfrm>
          <a:prstGeom prst="rect">
            <a:avLst/>
          </a:prstGeom>
          <a:solidFill>
            <a:schemeClr val="tx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endParaRPr lang="en-US" dirty="0"/>
          </a:p>
        </p:txBody>
      </p:sp>
      <p:sp>
        <p:nvSpPr>
          <p:cNvPr id="22" name="Text Placeholder 4">
            <a:extLst>
              <a:ext uri="{FF2B5EF4-FFF2-40B4-BE49-F238E27FC236}">
                <a16:creationId xmlns:a16="http://schemas.microsoft.com/office/drawing/2014/main" id="{86965937-807C-5540-962B-A5CFD58406A3}"/>
              </a:ext>
            </a:extLst>
          </p:cNvPr>
          <p:cNvSpPr>
            <a:spLocks noGrp="1"/>
          </p:cNvSpPr>
          <p:nvPr>
            <p:ph type="body" sz="quarter" idx="34" hasCustomPrompt="1"/>
          </p:nvPr>
        </p:nvSpPr>
        <p:spPr>
          <a:xfrm>
            <a:off x="6262264" y="3888008"/>
            <a:ext cx="245059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3" name="Text Placeholder 4">
            <a:extLst>
              <a:ext uri="{FF2B5EF4-FFF2-40B4-BE49-F238E27FC236}">
                <a16:creationId xmlns:a16="http://schemas.microsoft.com/office/drawing/2014/main" id="{609747D5-0205-6B45-A635-A61E0D9AD80B}"/>
              </a:ext>
            </a:extLst>
          </p:cNvPr>
          <p:cNvSpPr>
            <a:spLocks noGrp="1"/>
          </p:cNvSpPr>
          <p:nvPr>
            <p:ph type="body" sz="quarter" idx="35" hasCustomPrompt="1"/>
          </p:nvPr>
        </p:nvSpPr>
        <p:spPr>
          <a:xfrm>
            <a:off x="6262264" y="4836701"/>
            <a:ext cx="245059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6" name="Text Placeholder 4">
            <a:extLst>
              <a:ext uri="{FF2B5EF4-FFF2-40B4-BE49-F238E27FC236}">
                <a16:creationId xmlns:a16="http://schemas.microsoft.com/office/drawing/2014/main" id="{ACB1DE3A-8F32-4547-804D-F319CB333E56}"/>
              </a:ext>
            </a:extLst>
          </p:cNvPr>
          <p:cNvSpPr>
            <a:spLocks noGrp="1"/>
          </p:cNvSpPr>
          <p:nvPr>
            <p:ph type="body" sz="quarter" idx="40" hasCustomPrompt="1"/>
          </p:nvPr>
        </p:nvSpPr>
        <p:spPr>
          <a:xfrm>
            <a:off x="9143685" y="3888008"/>
            <a:ext cx="2450592" cy="914400"/>
          </a:xfrm>
          <a:prstGeom prst="rect">
            <a:avLst/>
          </a:prstGeom>
        </p:spPr>
        <p:txBody>
          <a:bodyPr lIns="0" tIns="0" rIns="0" bIns="182880" anchor="b">
            <a:normAutofit/>
          </a:bodyPr>
          <a:lstStyle>
            <a:lvl1pPr marL="0" indent="0" algn="ctr">
              <a:buFont typeface="Arial" panose="020B0604020202020204" pitchFamily="34" charset="0"/>
              <a:buNone/>
              <a:defRPr kumimoji="0" lang="en-US" sz="1600" b="0" i="0" u="none" strike="noStrike" cap="none" spc="0" normalizeH="0" baseline="0">
                <a:ln>
                  <a:noFill/>
                </a:ln>
                <a:solidFill>
                  <a:schemeClr val="accent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7" name="Text Placeholder 4">
            <a:extLst>
              <a:ext uri="{FF2B5EF4-FFF2-40B4-BE49-F238E27FC236}">
                <a16:creationId xmlns:a16="http://schemas.microsoft.com/office/drawing/2014/main" id="{EB5BFB4A-52B3-764A-8E14-B65B42B3B6A4}"/>
              </a:ext>
            </a:extLst>
          </p:cNvPr>
          <p:cNvSpPr>
            <a:spLocks noGrp="1"/>
          </p:cNvSpPr>
          <p:nvPr>
            <p:ph type="body" sz="quarter" idx="41" hasCustomPrompt="1"/>
          </p:nvPr>
        </p:nvSpPr>
        <p:spPr>
          <a:xfrm>
            <a:off x="9143685" y="4836701"/>
            <a:ext cx="2450592" cy="828727"/>
          </a:xfrm>
          <a:prstGeom prst="rect">
            <a:avLst/>
          </a:prstGeom>
        </p:spPr>
        <p:txBody>
          <a:bodyPr lIns="0" tIns="0" rIns="0" bIns="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28">
            <a:extLst>
              <a:ext uri="{FF2B5EF4-FFF2-40B4-BE49-F238E27FC236}">
                <a16:creationId xmlns:a16="http://schemas.microsoft.com/office/drawing/2014/main" id="{E6333B83-8B93-0748-875A-2D9C435C7628}"/>
              </a:ext>
            </a:extLst>
          </p:cNvPr>
          <p:cNvSpPr>
            <a:spLocks noGrp="1"/>
          </p:cNvSpPr>
          <p:nvPr>
            <p:ph type="body" sz="quarter" idx="15"/>
          </p:nvPr>
        </p:nvSpPr>
        <p:spPr>
          <a:xfrm>
            <a:off x="5826253" y="983341"/>
            <a:ext cx="539497" cy="0"/>
          </a:xfrm>
          <a:ln w="25400">
            <a:solidFill>
              <a:schemeClr val="accent1"/>
            </a:solidFill>
          </a:ln>
        </p:spPr>
        <p:txBody>
          <a:bodyPr>
            <a:normAutofit/>
          </a:bodyPr>
          <a:lstStyle>
            <a:lvl1pPr marL="0" indent="0">
              <a:buNone/>
              <a:defRPr sz="100">
                <a:solidFill>
                  <a:schemeClr val="accent1"/>
                </a:solidFill>
              </a:defRPr>
            </a:lvl1pPr>
          </a:lstStyle>
          <a:p>
            <a:pPr lvl="0"/>
            <a:endParaRPr lang="en-US" dirty="0"/>
          </a:p>
        </p:txBody>
      </p:sp>
      <p:sp>
        <p:nvSpPr>
          <p:cNvPr id="18" name="Text Placeholder 7">
            <a:extLst>
              <a:ext uri="{FF2B5EF4-FFF2-40B4-BE49-F238E27FC236}">
                <a16:creationId xmlns:a16="http://schemas.microsoft.com/office/drawing/2014/main" id="{6F7411C2-9FA2-074C-AA1B-D1D91B5651FE}"/>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20" name="Text Placeholder 4">
            <a:extLst>
              <a:ext uri="{FF2B5EF4-FFF2-40B4-BE49-F238E27FC236}">
                <a16:creationId xmlns:a16="http://schemas.microsoft.com/office/drawing/2014/main" id="{11BDFF07-38A0-D142-B025-80260233B538}"/>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Tree>
    <p:extLst>
      <p:ext uri="{BB962C8B-B14F-4D97-AF65-F5344CB8AC3E}">
        <p14:creationId xmlns:p14="http://schemas.microsoft.com/office/powerpoint/2010/main" val="1648683919"/>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ark-Title-Image-4-Support-Icon-Conten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E76409FF-51CF-4C39-94CE-1F988388CA76}"/>
              </a:ext>
            </a:extLst>
          </p:cNvPr>
          <p:cNvSpPr>
            <a:spLocks noGrp="1"/>
          </p:cNvSpPr>
          <p:nvPr>
            <p:ph type="pic" sz="quarter" idx="11" hasCustomPrompt="1"/>
          </p:nvPr>
        </p:nvSpPr>
        <p:spPr>
          <a:xfrm>
            <a:off x="1" y="0"/>
            <a:ext cx="12192000" cy="3175000"/>
          </a:xfrm>
          <a:custGeom>
            <a:avLst/>
            <a:gdLst>
              <a:gd name="connsiteX0" fmla="*/ 0 w 24384000"/>
              <a:gd name="connsiteY0" fmla="*/ 0 h 6350000"/>
              <a:gd name="connsiteX1" fmla="*/ 24384000 w 24384000"/>
              <a:gd name="connsiteY1" fmla="*/ 0 h 6350000"/>
              <a:gd name="connsiteX2" fmla="*/ 24384000 w 24384000"/>
              <a:gd name="connsiteY2" fmla="*/ 6350000 h 6350000"/>
              <a:gd name="connsiteX3" fmla="*/ 0 w 24384000"/>
              <a:gd name="connsiteY3" fmla="*/ 6350000 h 6350000"/>
            </a:gdLst>
            <a:ahLst/>
            <a:cxnLst>
              <a:cxn ang="0">
                <a:pos x="connsiteX0" y="connsiteY0"/>
              </a:cxn>
              <a:cxn ang="0">
                <a:pos x="connsiteX1" y="connsiteY1"/>
              </a:cxn>
              <a:cxn ang="0">
                <a:pos x="connsiteX2" y="connsiteY2"/>
              </a:cxn>
              <a:cxn ang="0">
                <a:pos x="connsiteX3" y="connsiteY3"/>
              </a:cxn>
            </a:cxnLst>
            <a:rect l="l" t="t" r="r" b="b"/>
            <a:pathLst>
              <a:path w="24384000" h="6350000">
                <a:moveTo>
                  <a:pt x="0" y="0"/>
                </a:moveTo>
                <a:lnTo>
                  <a:pt x="24384000" y="0"/>
                </a:lnTo>
                <a:lnTo>
                  <a:pt x="24384000" y="6350000"/>
                </a:lnTo>
                <a:lnTo>
                  <a:pt x="0" y="6350000"/>
                </a:lnTo>
                <a:close/>
              </a:path>
            </a:pathLst>
          </a:custGeom>
          <a:solidFill>
            <a:schemeClr val="bg1"/>
          </a:solidFill>
          <a:ln w="12700">
            <a:miter lim="400000"/>
          </a:ln>
          <a:extLst>
            <a:ext uri="{C572A759-6A51-4108-AA02-DFA0A04FC94B}">
              <ma14:wrappingTextBoxFlag xmlns:ma14="http://schemas.microsoft.com/office/mac/drawingml/2011/main" xmlns="" val="1"/>
            </a:ext>
          </a:extLst>
        </p:spPr>
        <p:txBody>
          <a:bodyPr wrap="square" anchor="ctr">
            <a:noAutofit/>
          </a:bodyPr>
          <a:lstStyle>
            <a:lvl1pPr marL="0" indent="0" algn="ctr">
              <a:buNone/>
              <a:defRPr sz="1001" b="1" baseline="0">
                <a:solidFill>
                  <a:schemeClr val="tx1"/>
                </a:solidFill>
                <a:latin typeface="Century Gothic" panose="020B0502020202020204" pitchFamily="34" charset="0"/>
              </a:defRPr>
            </a:lvl1pPr>
          </a:lstStyle>
          <a:p>
            <a:r>
              <a:rPr lang="en-US"/>
              <a:t>CLICK ICON TO INSERT IMAGE</a:t>
            </a:r>
            <a:br>
              <a:rPr lang="en-US"/>
            </a:br>
            <a:br>
              <a:rPr lang="en-US"/>
            </a:br>
            <a:endParaRPr lang="en-US"/>
          </a:p>
        </p:txBody>
      </p:sp>
      <p:sp>
        <p:nvSpPr>
          <p:cNvPr id="40" name="Transparency shape">
            <a:extLst>
              <a:ext uri="{FF2B5EF4-FFF2-40B4-BE49-F238E27FC236}">
                <a16:creationId xmlns:a16="http://schemas.microsoft.com/office/drawing/2014/main" id="{968555D9-6CFF-E744-A9E7-B1B2F2EEF5D3}"/>
              </a:ext>
            </a:extLst>
          </p:cNvPr>
          <p:cNvSpPr>
            <a:spLocks noGrp="1"/>
          </p:cNvSpPr>
          <p:nvPr>
            <p:ph type="body" sz="quarter" idx="33"/>
          </p:nvPr>
        </p:nvSpPr>
        <p:spPr>
          <a:xfrm>
            <a:off x="1" y="0"/>
            <a:ext cx="12192000" cy="3200400"/>
          </a:xfrm>
          <a:prstGeom prst="rect">
            <a:avLst/>
          </a:prstGeom>
          <a:solidFill>
            <a:schemeClr val="tx1">
              <a:alpha val="70000"/>
            </a:schemeClr>
          </a:solidFill>
        </p:spPr>
        <p:txBody>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a:ln>
                  <a:noFill/>
                </a:ln>
                <a:no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endParaRPr lang="en-US" dirty="0"/>
          </a:p>
        </p:txBody>
      </p:sp>
      <p:sp>
        <p:nvSpPr>
          <p:cNvPr id="38" name="Text Placeholder 4">
            <a:extLst>
              <a:ext uri="{FF2B5EF4-FFF2-40B4-BE49-F238E27FC236}">
                <a16:creationId xmlns:a16="http://schemas.microsoft.com/office/drawing/2014/main" id="{D10F577B-7AD0-454A-8DBF-2899DE4F0698}"/>
              </a:ext>
            </a:extLst>
          </p:cNvPr>
          <p:cNvSpPr>
            <a:spLocks noGrp="1"/>
          </p:cNvSpPr>
          <p:nvPr>
            <p:ph type="body" sz="quarter" idx="23" hasCustomPrompt="1"/>
          </p:nvPr>
        </p:nvSpPr>
        <p:spPr>
          <a:xfrm>
            <a:off x="6262264" y="4545418"/>
            <a:ext cx="2450592" cy="275795"/>
          </a:xfrm>
          <a:prstGeom prst="rect">
            <a:avLst/>
          </a:prstGeom>
        </p:spPr>
        <p:txBody>
          <a:bodyPr vert="horz" lIns="0" tIns="91440" rIns="0" bIns="91440" rtlCol="0" anchor="ctr">
            <a:noAutofit/>
          </a:bodyPr>
          <a:lstStyle>
            <a:lvl1pPr marL="0" indent="0" algn="ctr">
              <a:buNone/>
              <a:defRPr kumimoji="0" lang="en-US" sz="1400" normalizeH="0">
                <a:solidFill>
                  <a:schemeClr val="bg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39" name="Text Placeholder 4">
            <a:extLst>
              <a:ext uri="{FF2B5EF4-FFF2-40B4-BE49-F238E27FC236}">
                <a16:creationId xmlns:a16="http://schemas.microsoft.com/office/drawing/2014/main" id="{EF3AAE2F-622E-46B9-B573-8E685BCCCD1E}"/>
              </a:ext>
            </a:extLst>
          </p:cNvPr>
          <p:cNvSpPr>
            <a:spLocks noGrp="1"/>
          </p:cNvSpPr>
          <p:nvPr>
            <p:ph type="body" sz="quarter" idx="24" hasCustomPrompt="1"/>
          </p:nvPr>
        </p:nvSpPr>
        <p:spPr>
          <a:xfrm>
            <a:off x="6262265" y="4836700"/>
            <a:ext cx="2450592" cy="828727"/>
          </a:xfrm>
          <a:prstGeom prst="rect">
            <a:avLst/>
          </a:prstGeom>
        </p:spPr>
        <p:txBody>
          <a:bodyPr lIns="0" tIns="91440" rIns="0" bIns="9144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Slide Number Placeholder 1">
            <a:extLst>
              <a:ext uri="{FF2B5EF4-FFF2-40B4-BE49-F238E27FC236}">
                <a16:creationId xmlns:a16="http://schemas.microsoft.com/office/drawing/2014/main" id="{94A16216-6F45-204C-B5F7-C7F015FAB651}"/>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26" name="Text Placeholder 4">
            <a:extLst>
              <a:ext uri="{FF2B5EF4-FFF2-40B4-BE49-F238E27FC236}">
                <a16:creationId xmlns:a16="http://schemas.microsoft.com/office/drawing/2014/main" id="{B350ED56-04D8-2E43-8447-88D2B4C3BCCD}"/>
              </a:ext>
            </a:extLst>
          </p:cNvPr>
          <p:cNvSpPr>
            <a:spLocks noGrp="1"/>
          </p:cNvSpPr>
          <p:nvPr>
            <p:ph type="body" sz="quarter" idx="39" hasCustomPrompt="1"/>
          </p:nvPr>
        </p:nvSpPr>
        <p:spPr>
          <a:xfrm>
            <a:off x="9143685" y="4545418"/>
            <a:ext cx="2450592" cy="275795"/>
          </a:xfrm>
          <a:prstGeom prst="rect">
            <a:avLst/>
          </a:prstGeom>
        </p:spPr>
        <p:txBody>
          <a:bodyPr vert="horz" lIns="0" tIns="91440" rIns="0" bIns="91440" rtlCol="0" anchor="ctr">
            <a:noAutofit/>
          </a:bodyPr>
          <a:lstStyle>
            <a:lvl1pPr marL="0" indent="0" algn="ctr">
              <a:buNone/>
              <a:defRPr kumimoji="0" lang="en-US" sz="1400" normalizeH="0">
                <a:solidFill>
                  <a:schemeClr val="bg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27" name="Text Placeholder 4">
            <a:extLst>
              <a:ext uri="{FF2B5EF4-FFF2-40B4-BE49-F238E27FC236}">
                <a16:creationId xmlns:a16="http://schemas.microsoft.com/office/drawing/2014/main" id="{437E22A5-4592-BD4D-99AE-CB3724BDD833}"/>
              </a:ext>
            </a:extLst>
          </p:cNvPr>
          <p:cNvSpPr>
            <a:spLocks noGrp="1"/>
          </p:cNvSpPr>
          <p:nvPr>
            <p:ph type="body" sz="quarter" idx="40" hasCustomPrompt="1"/>
          </p:nvPr>
        </p:nvSpPr>
        <p:spPr>
          <a:xfrm>
            <a:off x="9143686" y="4836700"/>
            <a:ext cx="2450592" cy="828727"/>
          </a:xfrm>
          <a:prstGeom prst="rect">
            <a:avLst/>
          </a:prstGeom>
        </p:spPr>
        <p:txBody>
          <a:bodyPr lIns="0" tIns="91440" rIns="0" bIns="9144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96000916-1CA8-5841-ADCE-1E58E112ADA2}"/>
              </a:ext>
            </a:extLst>
          </p:cNvPr>
          <p:cNvSpPr>
            <a:spLocks noGrp="1"/>
          </p:cNvSpPr>
          <p:nvPr>
            <p:ph type="body" sz="quarter" idx="41" hasCustomPrompt="1"/>
          </p:nvPr>
        </p:nvSpPr>
        <p:spPr>
          <a:xfrm>
            <a:off x="3412736" y="4545418"/>
            <a:ext cx="2450592" cy="275795"/>
          </a:xfrm>
          <a:prstGeom prst="rect">
            <a:avLst/>
          </a:prstGeom>
        </p:spPr>
        <p:txBody>
          <a:bodyPr vert="horz" lIns="0" tIns="91440" rIns="0" bIns="91440" rtlCol="0" anchor="ctr">
            <a:noAutofit/>
          </a:bodyPr>
          <a:lstStyle>
            <a:lvl1pPr marL="0" indent="0" algn="ctr">
              <a:buNone/>
              <a:defRPr kumimoji="0" lang="en-US" sz="1400" normalizeH="0">
                <a:solidFill>
                  <a:schemeClr val="bg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29" name="Text Placeholder 4">
            <a:extLst>
              <a:ext uri="{FF2B5EF4-FFF2-40B4-BE49-F238E27FC236}">
                <a16:creationId xmlns:a16="http://schemas.microsoft.com/office/drawing/2014/main" id="{3DF8F105-D8D0-DD45-9AAC-042D9F862E52}"/>
              </a:ext>
            </a:extLst>
          </p:cNvPr>
          <p:cNvSpPr>
            <a:spLocks noGrp="1"/>
          </p:cNvSpPr>
          <p:nvPr>
            <p:ph type="body" sz="quarter" idx="42" hasCustomPrompt="1"/>
          </p:nvPr>
        </p:nvSpPr>
        <p:spPr>
          <a:xfrm>
            <a:off x="3412737" y="4836700"/>
            <a:ext cx="2450592" cy="828727"/>
          </a:xfrm>
          <a:prstGeom prst="rect">
            <a:avLst/>
          </a:prstGeom>
        </p:spPr>
        <p:txBody>
          <a:bodyPr lIns="0" tIns="91440" rIns="0" bIns="9144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30" name="Text Placeholder 4">
            <a:extLst>
              <a:ext uri="{FF2B5EF4-FFF2-40B4-BE49-F238E27FC236}">
                <a16:creationId xmlns:a16="http://schemas.microsoft.com/office/drawing/2014/main" id="{2A049845-038E-AA42-91AA-040594E0BF7B}"/>
              </a:ext>
            </a:extLst>
          </p:cNvPr>
          <p:cNvSpPr>
            <a:spLocks noGrp="1"/>
          </p:cNvSpPr>
          <p:nvPr>
            <p:ph type="body" sz="quarter" idx="43" hasCustomPrompt="1"/>
          </p:nvPr>
        </p:nvSpPr>
        <p:spPr>
          <a:xfrm>
            <a:off x="553436" y="4545418"/>
            <a:ext cx="2450592" cy="275795"/>
          </a:xfrm>
          <a:prstGeom prst="rect">
            <a:avLst/>
          </a:prstGeom>
        </p:spPr>
        <p:txBody>
          <a:bodyPr vert="horz" lIns="0" tIns="91440" rIns="0" bIns="91440" rtlCol="0" anchor="ctr">
            <a:noAutofit/>
          </a:bodyPr>
          <a:lstStyle>
            <a:lvl1pPr marL="0" indent="0" algn="ctr">
              <a:buNone/>
              <a:defRPr kumimoji="0" lang="en-US" sz="1400" normalizeH="0">
                <a:solidFill>
                  <a:schemeClr val="bg1"/>
                </a:solidFill>
                <a:effectLst/>
                <a:ea typeface="Century Gothic" panose="020B0502020202020204" pitchFamily="34" charset="0"/>
                <a:cs typeface="Century Gothic" panose="020B0502020202020204" pitchFamily="34" charset="0"/>
              </a:defRPr>
            </a:lvl1pPr>
          </a:lstStyle>
          <a:p>
            <a:pPr marL="228611" lvl="0" indent="-228611" algn="ctr"/>
            <a:r>
              <a:rPr lang="en-US" dirty="0"/>
              <a:t>Title Text</a:t>
            </a:r>
          </a:p>
        </p:txBody>
      </p:sp>
      <p:sp>
        <p:nvSpPr>
          <p:cNvPr id="34" name="Text Placeholder 4">
            <a:extLst>
              <a:ext uri="{FF2B5EF4-FFF2-40B4-BE49-F238E27FC236}">
                <a16:creationId xmlns:a16="http://schemas.microsoft.com/office/drawing/2014/main" id="{0C522170-9A5D-FA4F-8318-5E684564D426}"/>
              </a:ext>
            </a:extLst>
          </p:cNvPr>
          <p:cNvSpPr>
            <a:spLocks noGrp="1"/>
          </p:cNvSpPr>
          <p:nvPr>
            <p:ph type="body" sz="quarter" idx="44" hasCustomPrompt="1"/>
          </p:nvPr>
        </p:nvSpPr>
        <p:spPr>
          <a:xfrm>
            <a:off x="553437" y="4836700"/>
            <a:ext cx="2450592" cy="828727"/>
          </a:xfrm>
          <a:prstGeom prst="rect">
            <a:avLst/>
          </a:prstGeom>
        </p:spPr>
        <p:txBody>
          <a:bodyPr lIns="0" tIns="91440" rIns="0" bIns="91440">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5" name="Line">
            <a:extLst>
              <a:ext uri="{FF2B5EF4-FFF2-40B4-BE49-F238E27FC236}">
                <a16:creationId xmlns:a16="http://schemas.microsoft.com/office/drawing/2014/main" id="{5A30945D-F340-EA41-AE9D-5AF0A7EE9473}"/>
              </a:ext>
            </a:extLst>
          </p:cNvPr>
          <p:cNvSpPr/>
          <p:nvPr userDrawn="1"/>
        </p:nvSpPr>
        <p:spPr>
          <a:xfrm>
            <a:off x="8939637"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46" name="Line">
            <a:extLst>
              <a:ext uri="{FF2B5EF4-FFF2-40B4-BE49-F238E27FC236}">
                <a16:creationId xmlns:a16="http://schemas.microsoft.com/office/drawing/2014/main" id="{34C56845-7E4A-6846-BC8F-614D5FB5BFF5}"/>
              </a:ext>
            </a:extLst>
          </p:cNvPr>
          <p:cNvSpPr/>
          <p:nvPr userDrawn="1"/>
        </p:nvSpPr>
        <p:spPr>
          <a:xfrm>
            <a:off x="6071559"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47" name="Line">
            <a:extLst>
              <a:ext uri="{FF2B5EF4-FFF2-40B4-BE49-F238E27FC236}">
                <a16:creationId xmlns:a16="http://schemas.microsoft.com/office/drawing/2014/main" id="{C9B01868-E2A6-0249-B5A8-A08DBF41DA43}"/>
              </a:ext>
            </a:extLst>
          </p:cNvPr>
          <p:cNvSpPr/>
          <p:nvPr userDrawn="1"/>
        </p:nvSpPr>
        <p:spPr>
          <a:xfrm flipH="1">
            <a:off x="3217422" y="394234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p>
        </p:txBody>
      </p:sp>
      <p:sp>
        <p:nvSpPr>
          <p:cNvPr id="48" name="Text Placeholder 28">
            <a:extLst>
              <a:ext uri="{FF2B5EF4-FFF2-40B4-BE49-F238E27FC236}">
                <a16:creationId xmlns:a16="http://schemas.microsoft.com/office/drawing/2014/main" id="{E432F3D5-92AA-754E-869D-A9C7DF20E13E}"/>
              </a:ext>
            </a:extLst>
          </p:cNvPr>
          <p:cNvSpPr>
            <a:spLocks noGrp="1"/>
          </p:cNvSpPr>
          <p:nvPr>
            <p:ph type="body" sz="quarter" idx="15"/>
          </p:nvPr>
        </p:nvSpPr>
        <p:spPr>
          <a:xfrm>
            <a:off x="5826253" y="983341"/>
            <a:ext cx="539497" cy="0"/>
          </a:xfrm>
          <a:ln w="25400">
            <a:solidFill>
              <a:schemeClr val="accent1"/>
            </a:solidFill>
          </a:ln>
        </p:spPr>
        <p:txBody>
          <a:bodyPr>
            <a:normAutofit/>
          </a:bodyPr>
          <a:lstStyle>
            <a:lvl1pPr marL="0" indent="0">
              <a:buNone/>
              <a:defRPr sz="100">
                <a:solidFill>
                  <a:schemeClr val="accent1"/>
                </a:solidFill>
              </a:defRPr>
            </a:lvl1pPr>
          </a:lstStyle>
          <a:p>
            <a:pPr lvl="0"/>
            <a:endParaRPr lang="en-US" dirty="0"/>
          </a:p>
        </p:txBody>
      </p:sp>
      <p:sp>
        <p:nvSpPr>
          <p:cNvPr id="24" name="Text Placeholder 7">
            <a:extLst>
              <a:ext uri="{FF2B5EF4-FFF2-40B4-BE49-F238E27FC236}">
                <a16:creationId xmlns:a16="http://schemas.microsoft.com/office/drawing/2014/main" id="{D53E18D9-DB04-634C-AC97-6EEC4D0BC28B}"/>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31" name="Picture Placeholder 6">
            <a:extLst>
              <a:ext uri="{FF2B5EF4-FFF2-40B4-BE49-F238E27FC236}">
                <a16:creationId xmlns:a16="http://schemas.microsoft.com/office/drawing/2014/main" id="{FB0BB694-B22C-964E-9567-0679C8A88CDC}"/>
              </a:ext>
            </a:extLst>
          </p:cNvPr>
          <p:cNvSpPr>
            <a:spLocks noGrp="1"/>
          </p:cNvSpPr>
          <p:nvPr>
            <p:ph type="pic" sz="quarter" idx="35" hasCustomPrompt="1"/>
          </p:nvPr>
        </p:nvSpPr>
        <p:spPr>
          <a:xfrm>
            <a:off x="1435832" y="3834218"/>
            <a:ext cx="685800" cy="685800"/>
          </a:xfrm>
        </p:spPr>
        <p:txBody>
          <a:bodyPr anchor="ctr">
            <a:normAutofit/>
          </a:bodyPr>
          <a:lstStyle>
            <a:lvl1pPr marL="0" indent="0" algn="ctr">
              <a:buNone/>
              <a:defRPr sz="1201"/>
            </a:lvl1pPr>
          </a:lstStyle>
          <a:p>
            <a:r>
              <a:rPr lang="en-US"/>
              <a:t>Icon</a:t>
            </a:r>
          </a:p>
        </p:txBody>
      </p:sp>
      <p:sp>
        <p:nvSpPr>
          <p:cNvPr id="32" name="Picture Placeholder 6">
            <a:extLst>
              <a:ext uri="{FF2B5EF4-FFF2-40B4-BE49-F238E27FC236}">
                <a16:creationId xmlns:a16="http://schemas.microsoft.com/office/drawing/2014/main" id="{149D3FFF-9855-6C4D-8821-98903916E3BB}"/>
              </a:ext>
            </a:extLst>
          </p:cNvPr>
          <p:cNvSpPr>
            <a:spLocks noGrp="1"/>
          </p:cNvSpPr>
          <p:nvPr>
            <p:ph type="pic" sz="quarter" idx="36" hasCustomPrompt="1"/>
          </p:nvPr>
        </p:nvSpPr>
        <p:spPr>
          <a:xfrm>
            <a:off x="4295132" y="3834218"/>
            <a:ext cx="685800" cy="685800"/>
          </a:xfrm>
        </p:spPr>
        <p:txBody>
          <a:bodyPr anchor="ctr">
            <a:normAutofit/>
          </a:bodyPr>
          <a:lstStyle>
            <a:lvl1pPr marL="0" indent="0" algn="ctr">
              <a:buNone/>
              <a:defRPr sz="1201"/>
            </a:lvl1pPr>
          </a:lstStyle>
          <a:p>
            <a:r>
              <a:rPr lang="en-US"/>
              <a:t>Icon</a:t>
            </a:r>
          </a:p>
        </p:txBody>
      </p:sp>
      <p:sp>
        <p:nvSpPr>
          <p:cNvPr id="33" name="Picture Placeholder 6">
            <a:extLst>
              <a:ext uri="{FF2B5EF4-FFF2-40B4-BE49-F238E27FC236}">
                <a16:creationId xmlns:a16="http://schemas.microsoft.com/office/drawing/2014/main" id="{7AFF8F03-EA65-D641-AB0D-29D25CDED7D3}"/>
              </a:ext>
            </a:extLst>
          </p:cNvPr>
          <p:cNvSpPr>
            <a:spLocks noGrp="1"/>
          </p:cNvSpPr>
          <p:nvPr>
            <p:ph type="pic" sz="quarter" idx="37" hasCustomPrompt="1"/>
          </p:nvPr>
        </p:nvSpPr>
        <p:spPr>
          <a:xfrm>
            <a:off x="7144660" y="3834218"/>
            <a:ext cx="685800" cy="685800"/>
          </a:xfrm>
        </p:spPr>
        <p:txBody>
          <a:bodyPr anchor="ctr">
            <a:normAutofit/>
          </a:bodyPr>
          <a:lstStyle>
            <a:lvl1pPr marL="0" indent="0" algn="ctr">
              <a:buNone/>
              <a:defRPr sz="1201"/>
            </a:lvl1pPr>
          </a:lstStyle>
          <a:p>
            <a:r>
              <a:rPr lang="en-US"/>
              <a:t>Icon</a:t>
            </a:r>
          </a:p>
        </p:txBody>
      </p:sp>
      <p:sp>
        <p:nvSpPr>
          <p:cNvPr id="36" name="Picture Placeholder 6">
            <a:extLst>
              <a:ext uri="{FF2B5EF4-FFF2-40B4-BE49-F238E27FC236}">
                <a16:creationId xmlns:a16="http://schemas.microsoft.com/office/drawing/2014/main" id="{D100435C-9670-7E41-BCE8-F86FB3070B9B}"/>
              </a:ext>
            </a:extLst>
          </p:cNvPr>
          <p:cNvSpPr>
            <a:spLocks noGrp="1"/>
          </p:cNvSpPr>
          <p:nvPr>
            <p:ph type="pic" sz="quarter" idx="38" hasCustomPrompt="1"/>
          </p:nvPr>
        </p:nvSpPr>
        <p:spPr>
          <a:xfrm>
            <a:off x="10026081" y="3834218"/>
            <a:ext cx="685800" cy="685800"/>
          </a:xfrm>
        </p:spPr>
        <p:txBody>
          <a:bodyPr anchor="ctr">
            <a:normAutofit/>
          </a:bodyPr>
          <a:lstStyle>
            <a:lvl1pPr marL="0" indent="0" algn="ctr">
              <a:buNone/>
              <a:defRPr sz="1201"/>
            </a:lvl1pPr>
          </a:lstStyle>
          <a:p>
            <a:r>
              <a:rPr lang="en-US"/>
              <a:t>Icon</a:t>
            </a:r>
          </a:p>
        </p:txBody>
      </p:sp>
      <p:sp>
        <p:nvSpPr>
          <p:cNvPr id="37" name="Text Placeholder 4">
            <a:extLst>
              <a:ext uri="{FF2B5EF4-FFF2-40B4-BE49-F238E27FC236}">
                <a16:creationId xmlns:a16="http://schemas.microsoft.com/office/drawing/2014/main" id="{47481E90-3629-7649-8FC6-CA9501B1EA3F}"/>
              </a:ext>
            </a:extLst>
          </p:cNvPr>
          <p:cNvSpPr>
            <a:spLocks noGrp="1"/>
          </p:cNvSpPr>
          <p:nvPr>
            <p:ph type="body" sz="quarter" idx="29" hasCustomPrompt="1"/>
          </p:nvPr>
        </p:nvSpPr>
        <p:spPr>
          <a:xfrm>
            <a:off x="1593680" y="983340"/>
            <a:ext cx="9004642" cy="1234440"/>
          </a:xfrm>
          <a:prstGeom prst="rect">
            <a:avLst/>
          </a:prstGeom>
        </p:spPr>
        <p:txBody>
          <a:bodyPr tIns="0"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Tree>
    <p:extLst>
      <p:ext uri="{BB962C8B-B14F-4D97-AF65-F5344CB8AC3E}">
        <p14:creationId xmlns:p14="http://schemas.microsoft.com/office/powerpoint/2010/main" val="3054512756"/>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ark-Icons-Before-After-4-Support-Content">
    <p:spTree>
      <p:nvGrpSpPr>
        <p:cNvPr id="1" name=""/>
        <p:cNvGrpSpPr/>
        <p:nvPr/>
      </p:nvGrpSpPr>
      <p:grpSpPr>
        <a:xfrm>
          <a:off x="0" y="0"/>
          <a:ext cx="0" cy="0"/>
          <a:chOff x="0" y="0"/>
          <a:chExt cx="0" cy="0"/>
        </a:xfrm>
      </p:grpSpPr>
      <p:sp>
        <p:nvSpPr>
          <p:cNvPr id="31" name="Line">
            <a:extLst>
              <a:ext uri="{FF2B5EF4-FFF2-40B4-BE49-F238E27FC236}">
                <a16:creationId xmlns:a16="http://schemas.microsoft.com/office/drawing/2014/main" id="{B43E1168-67BC-43AD-9C81-5CC8803E1FFA}"/>
              </a:ext>
            </a:extLst>
          </p:cNvPr>
          <p:cNvSpPr/>
          <p:nvPr userDrawn="1"/>
        </p:nvSpPr>
        <p:spPr>
          <a:xfrm>
            <a:off x="8960903"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2" name="Line">
            <a:extLst>
              <a:ext uri="{FF2B5EF4-FFF2-40B4-BE49-F238E27FC236}">
                <a16:creationId xmlns:a16="http://schemas.microsoft.com/office/drawing/2014/main" id="{16D66A1E-248F-4A12-AA46-F631F35828FA}"/>
              </a:ext>
            </a:extLst>
          </p:cNvPr>
          <p:cNvSpPr/>
          <p:nvPr userDrawn="1"/>
        </p:nvSpPr>
        <p:spPr>
          <a:xfrm>
            <a:off x="6092825" y="388800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3" name="Line">
            <a:extLst>
              <a:ext uri="{FF2B5EF4-FFF2-40B4-BE49-F238E27FC236}">
                <a16:creationId xmlns:a16="http://schemas.microsoft.com/office/drawing/2014/main" id="{5777885A-8830-469F-8AF8-D8AD54431FBA}"/>
              </a:ext>
            </a:extLst>
          </p:cNvPr>
          <p:cNvSpPr/>
          <p:nvPr userDrawn="1"/>
        </p:nvSpPr>
        <p:spPr>
          <a:xfrm flipH="1">
            <a:off x="3228055"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6" name="Text Placeholder 4">
            <a:extLst>
              <a:ext uri="{FF2B5EF4-FFF2-40B4-BE49-F238E27FC236}">
                <a16:creationId xmlns:a16="http://schemas.microsoft.com/office/drawing/2014/main" id="{B89BC707-E4F1-40A1-886A-26F0089987F3}"/>
              </a:ext>
            </a:extLst>
          </p:cNvPr>
          <p:cNvSpPr>
            <a:spLocks noGrp="1"/>
          </p:cNvSpPr>
          <p:nvPr>
            <p:ph type="body" sz="quarter" idx="21" hasCustomPrompt="1"/>
          </p:nvPr>
        </p:nvSpPr>
        <p:spPr>
          <a:xfrm>
            <a:off x="9469995" y="4576400"/>
            <a:ext cx="1777748" cy="275795"/>
          </a:xfrm>
          <a:prstGeom prst="rect">
            <a:avLst/>
          </a:prstGeom>
        </p:spPr>
        <p:txBody>
          <a:bodyPr/>
          <a:lstStyle>
            <a:lvl1pPr marL="0" indent="0" algn="ctr">
              <a:buNone/>
              <a:defRPr kumimoji="0" lang="en-US" sz="15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37" name="Text Placeholder 4">
            <a:extLst>
              <a:ext uri="{FF2B5EF4-FFF2-40B4-BE49-F238E27FC236}">
                <a16:creationId xmlns:a16="http://schemas.microsoft.com/office/drawing/2014/main" id="{6CDB3565-0DE0-4E14-A2F2-EBE38B4AD04A}"/>
              </a:ext>
            </a:extLst>
          </p:cNvPr>
          <p:cNvSpPr>
            <a:spLocks noGrp="1"/>
          </p:cNvSpPr>
          <p:nvPr>
            <p:ph type="body" sz="quarter" idx="22" hasCustomPrompt="1"/>
          </p:nvPr>
        </p:nvSpPr>
        <p:spPr>
          <a:xfrm>
            <a:off x="9256069"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38" name="Text Placeholder 4">
            <a:extLst>
              <a:ext uri="{FF2B5EF4-FFF2-40B4-BE49-F238E27FC236}">
                <a16:creationId xmlns:a16="http://schemas.microsoft.com/office/drawing/2014/main" id="{D10F577B-7AD0-454A-8DBF-2899DE4F0698}"/>
              </a:ext>
            </a:extLst>
          </p:cNvPr>
          <p:cNvSpPr>
            <a:spLocks noGrp="1"/>
          </p:cNvSpPr>
          <p:nvPr>
            <p:ph type="body" sz="quarter" idx="23" hasCustomPrompt="1"/>
          </p:nvPr>
        </p:nvSpPr>
        <p:spPr>
          <a:xfrm>
            <a:off x="6587565" y="4576400"/>
            <a:ext cx="1777748" cy="275795"/>
          </a:xfrm>
          <a:prstGeom prst="rect">
            <a:avLst/>
          </a:prstGeom>
        </p:spPr>
        <p:txBody>
          <a:bodyPr/>
          <a:lstStyle>
            <a:lvl1pPr marL="0" indent="0" algn="ctr">
              <a:buNone/>
              <a:defRPr kumimoji="0" lang="en-US" sz="15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39" name="Text Placeholder 4">
            <a:extLst>
              <a:ext uri="{FF2B5EF4-FFF2-40B4-BE49-F238E27FC236}">
                <a16:creationId xmlns:a16="http://schemas.microsoft.com/office/drawing/2014/main" id="{EF3AAE2F-622E-46B9-B573-8E685BCCCD1E}"/>
              </a:ext>
            </a:extLst>
          </p:cNvPr>
          <p:cNvSpPr>
            <a:spLocks noGrp="1"/>
          </p:cNvSpPr>
          <p:nvPr>
            <p:ph type="body" sz="quarter" idx="24" hasCustomPrompt="1"/>
          </p:nvPr>
        </p:nvSpPr>
        <p:spPr>
          <a:xfrm>
            <a:off x="6373639"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0" name="Text Placeholder 4">
            <a:extLst>
              <a:ext uri="{FF2B5EF4-FFF2-40B4-BE49-F238E27FC236}">
                <a16:creationId xmlns:a16="http://schemas.microsoft.com/office/drawing/2014/main" id="{4480D7E3-2F27-4C80-912B-CC17DE0A624E}"/>
              </a:ext>
            </a:extLst>
          </p:cNvPr>
          <p:cNvSpPr>
            <a:spLocks noGrp="1"/>
          </p:cNvSpPr>
          <p:nvPr>
            <p:ph type="body" sz="quarter" idx="25" hasCustomPrompt="1"/>
          </p:nvPr>
        </p:nvSpPr>
        <p:spPr>
          <a:xfrm>
            <a:off x="3728947" y="4576400"/>
            <a:ext cx="1777748" cy="275795"/>
          </a:xfrm>
          <a:prstGeom prst="rect">
            <a:avLst/>
          </a:prstGeom>
        </p:spPr>
        <p:txBody>
          <a:bodyPr/>
          <a:lstStyle>
            <a:lvl1pPr marL="0" indent="0" algn="ctr">
              <a:buNone/>
              <a:defRPr kumimoji="0" lang="en-US" sz="15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41" name="Text Placeholder 4">
            <a:extLst>
              <a:ext uri="{FF2B5EF4-FFF2-40B4-BE49-F238E27FC236}">
                <a16:creationId xmlns:a16="http://schemas.microsoft.com/office/drawing/2014/main" id="{1D6F8129-B377-4718-96B5-268B4C366812}"/>
              </a:ext>
            </a:extLst>
          </p:cNvPr>
          <p:cNvSpPr>
            <a:spLocks noGrp="1"/>
          </p:cNvSpPr>
          <p:nvPr>
            <p:ph type="body" sz="quarter" idx="26" hasCustomPrompt="1"/>
          </p:nvPr>
        </p:nvSpPr>
        <p:spPr>
          <a:xfrm>
            <a:off x="3515021"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2" name="Text Placeholder 4">
            <a:extLst>
              <a:ext uri="{FF2B5EF4-FFF2-40B4-BE49-F238E27FC236}">
                <a16:creationId xmlns:a16="http://schemas.microsoft.com/office/drawing/2014/main" id="{F00BE6D0-CD00-4C5B-9B06-EC1E038B0CC1}"/>
              </a:ext>
            </a:extLst>
          </p:cNvPr>
          <p:cNvSpPr>
            <a:spLocks noGrp="1"/>
          </p:cNvSpPr>
          <p:nvPr>
            <p:ph type="body" sz="quarter" idx="27" hasCustomPrompt="1"/>
          </p:nvPr>
        </p:nvSpPr>
        <p:spPr>
          <a:xfrm>
            <a:off x="859217" y="4576400"/>
            <a:ext cx="1777748" cy="275795"/>
          </a:xfrm>
          <a:prstGeom prst="rect">
            <a:avLst/>
          </a:prstGeom>
        </p:spPr>
        <p:txBody>
          <a:bodyPr/>
          <a:lstStyle>
            <a:lvl1pPr marL="0" indent="0" algn="ctr">
              <a:buNone/>
              <a:defRPr kumimoji="0" lang="en-US" sz="15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43" name="Text Placeholder 4">
            <a:extLst>
              <a:ext uri="{FF2B5EF4-FFF2-40B4-BE49-F238E27FC236}">
                <a16:creationId xmlns:a16="http://schemas.microsoft.com/office/drawing/2014/main" id="{B619D09D-FF0A-4A7A-A339-10007E4CEECA}"/>
              </a:ext>
            </a:extLst>
          </p:cNvPr>
          <p:cNvSpPr>
            <a:spLocks noGrp="1"/>
          </p:cNvSpPr>
          <p:nvPr>
            <p:ph type="body" sz="quarter" idx="28" hasCustomPrompt="1"/>
          </p:nvPr>
        </p:nvSpPr>
        <p:spPr>
          <a:xfrm>
            <a:off x="645291"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Line">
            <a:extLst>
              <a:ext uri="{FF2B5EF4-FFF2-40B4-BE49-F238E27FC236}">
                <a16:creationId xmlns:a16="http://schemas.microsoft.com/office/drawing/2014/main" id="{DE6D454F-CC08-F248-A5C5-09ED0DC29EE1}"/>
              </a:ext>
            </a:extLst>
          </p:cNvPr>
          <p:cNvSpPr/>
          <p:nvPr userDrawn="1"/>
        </p:nvSpPr>
        <p:spPr>
          <a:xfrm>
            <a:off x="8960903"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18" name="Line">
            <a:extLst>
              <a:ext uri="{FF2B5EF4-FFF2-40B4-BE49-F238E27FC236}">
                <a16:creationId xmlns:a16="http://schemas.microsoft.com/office/drawing/2014/main" id="{4070123C-B827-F148-B86C-EF00C292553A}"/>
              </a:ext>
            </a:extLst>
          </p:cNvPr>
          <p:cNvSpPr/>
          <p:nvPr userDrawn="1"/>
        </p:nvSpPr>
        <p:spPr>
          <a:xfrm>
            <a:off x="6092825" y="113899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0" name="Line">
            <a:extLst>
              <a:ext uri="{FF2B5EF4-FFF2-40B4-BE49-F238E27FC236}">
                <a16:creationId xmlns:a16="http://schemas.microsoft.com/office/drawing/2014/main" id="{E772A8E4-5F7E-3941-A87D-C553CA6B9F39}"/>
              </a:ext>
            </a:extLst>
          </p:cNvPr>
          <p:cNvSpPr/>
          <p:nvPr userDrawn="1"/>
        </p:nvSpPr>
        <p:spPr>
          <a:xfrm flipH="1">
            <a:off x="3228055"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1" name="Text Placeholder 4">
            <a:extLst>
              <a:ext uri="{FF2B5EF4-FFF2-40B4-BE49-F238E27FC236}">
                <a16:creationId xmlns:a16="http://schemas.microsoft.com/office/drawing/2014/main" id="{9A98987C-688D-A84F-8F36-94095AE0AF1B}"/>
              </a:ext>
            </a:extLst>
          </p:cNvPr>
          <p:cNvSpPr>
            <a:spLocks noGrp="1"/>
          </p:cNvSpPr>
          <p:nvPr>
            <p:ph type="body" sz="quarter" idx="29" hasCustomPrompt="1"/>
          </p:nvPr>
        </p:nvSpPr>
        <p:spPr>
          <a:xfrm>
            <a:off x="9469995" y="1827390"/>
            <a:ext cx="1777748" cy="275795"/>
          </a:xfrm>
          <a:prstGeom prst="rect">
            <a:avLst/>
          </a:prstGeom>
        </p:spPr>
        <p:txBody>
          <a:bodyPr/>
          <a:lstStyle>
            <a:lvl1pPr marL="0" indent="0" algn="ctr">
              <a:buNone/>
              <a:defRPr kumimoji="0" lang="en-US" sz="15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2" name="Text Placeholder 4">
            <a:extLst>
              <a:ext uri="{FF2B5EF4-FFF2-40B4-BE49-F238E27FC236}">
                <a16:creationId xmlns:a16="http://schemas.microsoft.com/office/drawing/2014/main" id="{1B9E7D59-C49B-F147-8BAD-51A0D0F6B5FF}"/>
              </a:ext>
            </a:extLst>
          </p:cNvPr>
          <p:cNvSpPr>
            <a:spLocks noGrp="1"/>
          </p:cNvSpPr>
          <p:nvPr>
            <p:ph type="body" sz="quarter" idx="30" hasCustomPrompt="1"/>
          </p:nvPr>
        </p:nvSpPr>
        <p:spPr>
          <a:xfrm>
            <a:off x="9256069"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3" name="Text Placeholder 4">
            <a:extLst>
              <a:ext uri="{FF2B5EF4-FFF2-40B4-BE49-F238E27FC236}">
                <a16:creationId xmlns:a16="http://schemas.microsoft.com/office/drawing/2014/main" id="{A6E15ED1-A3C4-AF4D-B27D-65B03604E1BC}"/>
              </a:ext>
            </a:extLst>
          </p:cNvPr>
          <p:cNvSpPr>
            <a:spLocks noGrp="1"/>
          </p:cNvSpPr>
          <p:nvPr>
            <p:ph type="body" sz="quarter" idx="31" hasCustomPrompt="1"/>
          </p:nvPr>
        </p:nvSpPr>
        <p:spPr>
          <a:xfrm>
            <a:off x="6587565" y="1827390"/>
            <a:ext cx="1777748" cy="275795"/>
          </a:xfrm>
          <a:prstGeom prst="rect">
            <a:avLst/>
          </a:prstGeom>
        </p:spPr>
        <p:txBody>
          <a:bodyPr/>
          <a:lstStyle>
            <a:lvl1pPr marL="0" indent="0" algn="ctr">
              <a:buNone/>
              <a:defRPr kumimoji="0" lang="en-US" sz="15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4" name="Text Placeholder 4">
            <a:extLst>
              <a:ext uri="{FF2B5EF4-FFF2-40B4-BE49-F238E27FC236}">
                <a16:creationId xmlns:a16="http://schemas.microsoft.com/office/drawing/2014/main" id="{99F68CC4-C31D-6E4D-9CD7-8970C8F44A5F}"/>
              </a:ext>
            </a:extLst>
          </p:cNvPr>
          <p:cNvSpPr>
            <a:spLocks noGrp="1"/>
          </p:cNvSpPr>
          <p:nvPr>
            <p:ph type="body" sz="quarter" idx="32" hasCustomPrompt="1"/>
          </p:nvPr>
        </p:nvSpPr>
        <p:spPr>
          <a:xfrm>
            <a:off x="6373639"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6" name="Text Placeholder 4">
            <a:extLst>
              <a:ext uri="{FF2B5EF4-FFF2-40B4-BE49-F238E27FC236}">
                <a16:creationId xmlns:a16="http://schemas.microsoft.com/office/drawing/2014/main" id="{94CAAF62-6F61-2E4D-A69D-B53767CBE8A0}"/>
              </a:ext>
            </a:extLst>
          </p:cNvPr>
          <p:cNvSpPr>
            <a:spLocks noGrp="1"/>
          </p:cNvSpPr>
          <p:nvPr>
            <p:ph type="body" sz="quarter" idx="33" hasCustomPrompt="1"/>
          </p:nvPr>
        </p:nvSpPr>
        <p:spPr>
          <a:xfrm>
            <a:off x="3728947" y="1827390"/>
            <a:ext cx="1777748" cy="275795"/>
          </a:xfrm>
          <a:prstGeom prst="rect">
            <a:avLst/>
          </a:prstGeom>
        </p:spPr>
        <p:txBody>
          <a:bodyPr/>
          <a:lstStyle>
            <a:lvl1pPr marL="0" indent="0" algn="ctr">
              <a:buNone/>
              <a:defRPr kumimoji="0" lang="en-US" sz="15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7" name="Text Placeholder 4">
            <a:extLst>
              <a:ext uri="{FF2B5EF4-FFF2-40B4-BE49-F238E27FC236}">
                <a16:creationId xmlns:a16="http://schemas.microsoft.com/office/drawing/2014/main" id="{B61DCD6F-4CDA-DD4E-A60C-83087C814486}"/>
              </a:ext>
            </a:extLst>
          </p:cNvPr>
          <p:cNvSpPr>
            <a:spLocks noGrp="1"/>
          </p:cNvSpPr>
          <p:nvPr>
            <p:ph type="body" sz="quarter" idx="34" hasCustomPrompt="1"/>
          </p:nvPr>
        </p:nvSpPr>
        <p:spPr>
          <a:xfrm>
            <a:off x="3515021"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9CB0C314-5CD0-EB4F-9756-F9862F046DE6}"/>
              </a:ext>
            </a:extLst>
          </p:cNvPr>
          <p:cNvSpPr>
            <a:spLocks noGrp="1"/>
          </p:cNvSpPr>
          <p:nvPr>
            <p:ph type="body" sz="quarter" idx="35" hasCustomPrompt="1"/>
          </p:nvPr>
        </p:nvSpPr>
        <p:spPr>
          <a:xfrm>
            <a:off x="859217" y="1827390"/>
            <a:ext cx="1777748" cy="275795"/>
          </a:xfrm>
          <a:prstGeom prst="rect">
            <a:avLst/>
          </a:prstGeom>
        </p:spPr>
        <p:txBody>
          <a:bodyPr/>
          <a:lstStyle>
            <a:lvl1pPr marL="0" indent="0" algn="ctr">
              <a:buNone/>
              <a:defRPr kumimoji="0" lang="en-US" sz="1501" b="0" i="0" u="none" strike="noStrike" cap="none" spc="0" normalizeH="0" baseline="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Title Text</a:t>
            </a:r>
          </a:p>
        </p:txBody>
      </p:sp>
      <p:sp>
        <p:nvSpPr>
          <p:cNvPr id="29" name="Text Placeholder 4">
            <a:extLst>
              <a:ext uri="{FF2B5EF4-FFF2-40B4-BE49-F238E27FC236}">
                <a16:creationId xmlns:a16="http://schemas.microsoft.com/office/drawing/2014/main" id="{2ADA4D96-3F7B-BB49-B7A3-380EF65D1D09}"/>
              </a:ext>
            </a:extLst>
          </p:cNvPr>
          <p:cNvSpPr>
            <a:spLocks noGrp="1"/>
          </p:cNvSpPr>
          <p:nvPr>
            <p:ph type="body" sz="quarter" idx="36" hasCustomPrompt="1"/>
          </p:nvPr>
        </p:nvSpPr>
        <p:spPr>
          <a:xfrm>
            <a:off x="645291"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cxnSp>
        <p:nvCxnSpPr>
          <p:cNvPr id="3" name="Straight Connector 2">
            <a:extLst>
              <a:ext uri="{FF2B5EF4-FFF2-40B4-BE49-F238E27FC236}">
                <a16:creationId xmlns:a16="http://schemas.microsoft.com/office/drawing/2014/main" id="{271BFDC3-056A-7D4D-99BA-FDB30F283DFA}"/>
              </a:ext>
            </a:extLst>
          </p:cNvPr>
          <p:cNvCxnSpPr/>
          <p:nvPr userDrawn="1"/>
        </p:nvCxnSpPr>
        <p:spPr>
          <a:xfrm>
            <a:off x="381001" y="3429000"/>
            <a:ext cx="11430000" cy="0"/>
          </a:xfrm>
          <a:prstGeom prst="line">
            <a:avLst/>
          </a:prstGeom>
          <a:noFill/>
          <a:ln w="254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34" name="Slide Number Placeholder 1">
            <a:extLst>
              <a:ext uri="{FF2B5EF4-FFF2-40B4-BE49-F238E27FC236}">
                <a16:creationId xmlns:a16="http://schemas.microsoft.com/office/drawing/2014/main" id="{D610A650-5FFA-1644-8E57-EE04AD6663B6}"/>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35" name="Text Placeholder 7">
            <a:extLst>
              <a:ext uri="{FF2B5EF4-FFF2-40B4-BE49-F238E27FC236}">
                <a16:creationId xmlns:a16="http://schemas.microsoft.com/office/drawing/2014/main" id="{EA631379-7A3C-A845-BC16-53DCD932D6F2}"/>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44" name="Picture Placeholder 6">
            <a:extLst>
              <a:ext uri="{FF2B5EF4-FFF2-40B4-BE49-F238E27FC236}">
                <a16:creationId xmlns:a16="http://schemas.microsoft.com/office/drawing/2014/main" id="{1C5FC3A0-CFF6-CA41-AA49-5B79EB18B0C5}"/>
              </a:ext>
            </a:extLst>
          </p:cNvPr>
          <p:cNvSpPr>
            <a:spLocks noGrp="1"/>
          </p:cNvSpPr>
          <p:nvPr>
            <p:ph type="pic" sz="quarter" idx="53" hasCustomPrompt="1"/>
          </p:nvPr>
        </p:nvSpPr>
        <p:spPr>
          <a:xfrm>
            <a:off x="1435832" y="1110423"/>
            <a:ext cx="685800" cy="685800"/>
          </a:xfrm>
        </p:spPr>
        <p:txBody>
          <a:bodyPr anchor="ctr">
            <a:normAutofit/>
          </a:bodyPr>
          <a:lstStyle>
            <a:lvl1pPr marL="0" indent="0" algn="ctr">
              <a:buNone/>
              <a:defRPr sz="1201"/>
            </a:lvl1pPr>
          </a:lstStyle>
          <a:p>
            <a:r>
              <a:rPr lang="en-US"/>
              <a:t>Icon</a:t>
            </a:r>
          </a:p>
        </p:txBody>
      </p:sp>
      <p:sp>
        <p:nvSpPr>
          <p:cNvPr id="45" name="Picture Placeholder 6">
            <a:extLst>
              <a:ext uri="{FF2B5EF4-FFF2-40B4-BE49-F238E27FC236}">
                <a16:creationId xmlns:a16="http://schemas.microsoft.com/office/drawing/2014/main" id="{35C4A35B-5C5A-D74A-AD3E-2FCED569AF2A}"/>
              </a:ext>
            </a:extLst>
          </p:cNvPr>
          <p:cNvSpPr>
            <a:spLocks noGrp="1"/>
          </p:cNvSpPr>
          <p:nvPr>
            <p:ph type="pic" sz="quarter" idx="54" hasCustomPrompt="1"/>
          </p:nvPr>
        </p:nvSpPr>
        <p:spPr>
          <a:xfrm>
            <a:off x="4295132" y="1110423"/>
            <a:ext cx="685800" cy="685800"/>
          </a:xfrm>
        </p:spPr>
        <p:txBody>
          <a:bodyPr anchor="ctr">
            <a:normAutofit/>
          </a:bodyPr>
          <a:lstStyle>
            <a:lvl1pPr marL="0" indent="0" algn="ctr">
              <a:buNone/>
              <a:defRPr sz="1201"/>
            </a:lvl1pPr>
          </a:lstStyle>
          <a:p>
            <a:r>
              <a:rPr lang="en-US"/>
              <a:t>Icon</a:t>
            </a:r>
          </a:p>
        </p:txBody>
      </p:sp>
      <p:sp>
        <p:nvSpPr>
          <p:cNvPr id="46" name="Picture Placeholder 6">
            <a:extLst>
              <a:ext uri="{FF2B5EF4-FFF2-40B4-BE49-F238E27FC236}">
                <a16:creationId xmlns:a16="http://schemas.microsoft.com/office/drawing/2014/main" id="{045DD995-1218-4F4B-A426-3929D07ADE87}"/>
              </a:ext>
            </a:extLst>
          </p:cNvPr>
          <p:cNvSpPr>
            <a:spLocks noGrp="1"/>
          </p:cNvSpPr>
          <p:nvPr>
            <p:ph type="pic" sz="quarter" idx="37" hasCustomPrompt="1"/>
          </p:nvPr>
        </p:nvSpPr>
        <p:spPr>
          <a:xfrm>
            <a:off x="7144660" y="1110423"/>
            <a:ext cx="685800" cy="685800"/>
          </a:xfrm>
        </p:spPr>
        <p:txBody>
          <a:bodyPr anchor="ctr">
            <a:normAutofit/>
          </a:bodyPr>
          <a:lstStyle>
            <a:lvl1pPr marL="0" indent="0" algn="ctr">
              <a:buNone/>
              <a:defRPr sz="1201"/>
            </a:lvl1pPr>
          </a:lstStyle>
          <a:p>
            <a:r>
              <a:rPr lang="en-US"/>
              <a:t>Icon</a:t>
            </a:r>
          </a:p>
        </p:txBody>
      </p:sp>
      <p:sp>
        <p:nvSpPr>
          <p:cNvPr id="47" name="Picture Placeholder 6">
            <a:extLst>
              <a:ext uri="{FF2B5EF4-FFF2-40B4-BE49-F238E27FC236}">
                <a16:creationId xmlns:a16="http://schemas.microsoft.com/office/drawing/2014/main" id="{DA0D1C7D-BEF7-A64A-A30E-3D1B247C7F7C}"/>
              </a:ext>
            </a:extLst>
          </p:cNvPr>
          <p:cNvSpPr>
            <a:spLocks noGrp="1"/>
          </p:cNvSpPr>
          <p:nvPr>
            <p:ph type="pic" sz="quarter" idx="38" hasCustomPrompt="1"/>
          </p:nvPr>
        </p:nvSpPr>
        <p:spPr>
          <a:xfrm>
            <a:off x="10026081" y="1110423"/>
            <a:ext cx="685800" cy="685800"/>
          </a:xfrm>
        </p:spPr>
        <p:txBody>
          <a:bodyPr anchor="ctr">
            <a:normAutofit/>
          </a:bodyPr>
          <a:lstStyle>
            <a:lvl1pPr marL="0" indent="0" algn="ctr">
              <a:buNone/>
              <a:defRPr sz="1201"/>
            </a:lvl1pPr>
          </a:lstStyle>
          <a:p>
            <a:r>
              <a:rPr lang="en-US"/>
              <a:t>Icon</a:t>
            </a:r>
          </a:p>
        </p:txBody>
      </p:sp>
      <p:sp>
        <p:nvSpPr>
          <p:cNvPr id="48" name="Picture Placeholder 6">
            <a:extLst>
              <a:ext uri="{FF2B5EF4-FFF2-40B4-BE49-F238E27FC236}">
                <a16:creationId xmlns:a16="http://schemas.microsoft.com/office/drawing/2014/main" id="{B6563391-CCCE-3544-814C-C0D51F3795EA}"/>
              </a:ext>
            </a:extLst>
          </p:cNvPr>
          <p:cNvSpPr>
            <a:spLocks noGrp="1"/>
          </p:cNvSpPr>
          <p:nvPr>
            <p:ph type="pic" sz="quarter" idx="55" hasCustomPrompt="1"/>
          </p:nvPr>
        </p:nvSpPr>
        <p:spPr>
          <a:xfrm>
            <a:off x="1435832" y="3864509"/>
            <a:ext cx="685800" cy="685800"/>
          </a:xfrm>
        </p:spPr>
        <p:txBody>
          <a:bodyPr anchor="ctr">
            <a:normAutofit/>
          </a:bodyPr>
          <a:lstStyle>
            <a:lvl1pPr marL="0" indent="0" algn="ctr">
              <a:buNone/>
              <a:defRPr sz="1201"/>
            </a:lvl1pPr>
          </a:lstStyle>
          <a:p>
            <a:r>
              <a:rPr lang="en-US"/>
              <a:t>Icon</a:t>
            </a:r>
          </a:p>
        </p:txBody>
      </p:sp>
      <p:sp>
        <p:nvSpPr>
          <p:cNvPr id="49" name="Picture Placeholder 6">
            <a:extLst>
              <a:ext uri="{FF2B5EF4-FFF2-40B4-BE49-F238E27FC236}">
                <a16:creationId xmlns:a16="http://schemas.microsoft.com/office/drawing/2014/main" id="{26614E2D-24CF-8D44-882E-8C9F5E228C73}"/>
              </a:ext>
            </a:extLst>
          </p:cNvPr>
          <p:cNvSpPr>
            <a:spLocks noGrp="1"/>
          </p:cNvSpPr>
          <p:nvPr>
            <p:ph type="pic" sz="quarter" idx="56" hasCustomPrompt="1"/>
          </p:nvPr>
        </p:nvSpPr>
        <p:spPr>
          <a:xfrm>
            <a:off x="4295132" y="3864509"/>
            <a:ext cx="685800" cy="685800"/>
          </a:xfrm>
        </p:spPr>
        <p:txBody>
          <a:bodyPr anchor="ctr">
            <a:normAutofit/>
          </a:bodyPr>
          <a:lstStyle>
            <a:lvl1pPr marL="0" indent="0" algn="ctr">
              <a:buNone/>
              <a:defRPr sz="1201"/>
            </a:lvl1pPr>
          </a:lstStyle>
          <a:p>
            <a:r>
              <a:rPr lang="en-US"/>
              <a:t>Icon</a:t>
            </a:r>
          </a:p>
        </p:txBody>
      </p:sp>
      <p:sp>
        <p:nvSpPr>
          <p:cNvPr id="50" name="Picture Placeholder 6">
            <a:extLst>
              <a:ext uri="{FF2B5EF4-FFF2-40B4-BE49-F238E27FC236}">
                <a16:creationId xmlns:a16="http://schemas.microsoft.com/office/drawing/2014/main" id="{0DF8404E-4D8E-FC47-B344-90B13073D6F8}"/>
              </a:ext>
            </a:extLst>
          </p:cNvPr>
          <p:cNvSpPr>
            <a:spLocks noGrp="1"/>
          </p:cNvSpPr>
          <p:nvPr>
            <p:ph type="pic" sz="quarter" idx="57" hasCustomPrompt="1"/>
          </p:nvPr>
        </p:nvSpPr>
        <p:spPr>
          <a:xfrm>
            <a:off x="7144660" y="3864509"/>
            <a:ext cx="685800" cy="685800"/>
          </a:xfrm>
        </p:spPr>
        <p:txBody>
          <a:bodyPr anchor="ctr">
            <a:normAutofit/>
          </a:bodyPr>
          <a:lstStyle>
            <a:lvl1pPr marL="0" indent="0" algn="ctr">
              <a:buNone/>
              <a:defRPr sz="1201"/>
            </a:lvl1pPr>
          </a:lstStyle>
          <a:p>
            <a:r>
              <a:rPr lang="en-US"/>
              <a:t>Icon</a:t>
            </a:r>
          </a:p>
        </p:txBody>
      </p:sp>
      <p:sp>
        <p:nvSpPr>
          <p:cNvPr id="51" name="Picture Placeholder 6">
            <a:extLst>
              <a:ext uri="{FF2B5EF4-FFF2-40B4-BE49-F238E27FC236}">
                <a16:creationId xmlns:a16="http://schemas.microsoft.com/office/drawing/2014/main" id="{4B4FC588-29EE-924C-8828-9974AFB0966D}"/>
              </a:ext>
            </a:extLst>
          </p:cNvPr>
          <p:cNvSpPr>
            <a:spLocks noGrp="1"/>
          </p:cNvSpPr>
          <p:nvPr>
            <p:ph type="pic" sz="quarter" idx="58" hasCustomPrompt="1"/>
          </p:nvPr>
        </p:nvSpPr>
        <p:spPr>
          <a:xfrm>
            <a:off x="10026081" y="3864509"/>
            <a:ext cx="685800" cy="685800"/>
          </a:xfrm>
        </p:spPr>
        <p:txBody>
          <a:bodyPr anchor="ctr">
            <a:normAutofit/>
          </a:bodyPr>
          <a:lstStyle>
            <a:lvl1pPr marL="0" indent="0" algn="ctr">
              <a:buNone/>
              <a:defRPr sz="1201"/>
            </a:lvl1pPr>
          </a:lstStyle>
          <a:p>
            <a:r>
              <a:rPr lang="en-US"/>
              <a:t>Icon</a:t>
            </a:r>
          </a:p>
        </p:txBody>
      </p:sp>
    </p:spTree>
    <p:extLst>
      <p:ext uri="{BB962C8B-B14F-4D97-AF65-F5344CB8AC3E}">
        <p14:creationId xmlns:p14="http://schemas.microsoft.com/office/powerpoint/2010/main" val="3129257590"/>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ark-Before-After-4-Support-Content">
    <p:spTree>
      <p:nvGrpSpPr>
        <p:cNvPr id="1" name=""/>
        <p:cNvGrpSpPr/>
        <p:nvPr/>
      </p:nvGrpSpPr>
      <p:grpSpPr>
        <a:xfrm>
          <a:off x="0" y="0"/>
          <a:ext cx="0" cy="0"/>
          <a:chOff x="0" y="0"/>
          <a:chExt cx="0" cy="0"/>
        </a:xfrm>
      </p:grpSpPr>
      <p:sp>
        <p:nvSpPr>
          <p:cNvPr id="31" name="Line">
            <a:extLst>
              <a:ext uri="{FF2B5EF4-FFF2-40B4-BE49-F238E27FC236}">
                <a16:creationId xmlns:a16="http://schemas.microsoft.com/office/drawing/2014/main" id="{B43E1168-67BC-43AD-9C81-5CC8803E1FFA}"/>
              </a:ext>
            </a:extLst>
          </p:cNvPr>
          <p:cNvSpPr/>
          <p:nvPr userDrawn="1"/>
        </p:nvSpPr>
        <p:spPr>
          <a:xfrm>
            <a:off x="8960903"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2" name="Line">
            <a:extLst>
              <a:ext uri="{FF2B5EF4-FFF2-40B4-BE49-F238E27FC236}">
                <a16:creationId xmlns:a16="http://schemas.microsoft.com/office/drawing/2014/main" id="{16D66A1E-248F-4A12-AA46-F631F35828FA}"/>
              </a:ext>
            </a:extLst>
          </p:cNvPr>
          <p:cNvSpPr/>
          <p:nvPr userDrawn="1"/>
        </p:nvSpPr>
        <p:spPr>
          <a:xfrm>
            <a:off x="6092825" y="388800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3" name="Line">
            <a:extLst>
              <a:ext uri="{FF2B5EF4-FFF2-40B4-BE49-F238E27FC236}">
                <a16:creationId xmlns:a16="http://schemas.microsoft.com/office/drawing/2014/main" id="{5777885A-8830-469F-8AF8-D8AD54431FBA}"/>
              </a:ext>
            </a:extLst>
          </p:cNvPr>
          <p:cNvSpPr/>
          <p:nvPr userDrawn="1"/>
        </p:nvSpPr>
        <p:spPr>
          <a:xfrm flipH="1">
            <a:off x="3228055" y="389118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36" name="Text Placeholder 4">
            <a:extLst>
              <a:ext uri="{FF2B5EF4-FFF2-40B4-BE49-F238E27FC236}">
                <a16:creationId xmlns:a16="http://schemas.microsoft.com/office/drawing/2014/main" id="{B89BC707-E4F1-40A1-886A-26F0089987F3}"/>
              </a:ext>
            </a:extLst>
          </p:cNvPr>
          <p:cNvSpPr>
            <a:spLocks noGrp="1"/>
          </p:cNvSpPr>
          <p:nvPr>
            <p:ph type="body" sz="quarter" idx="21" hasCustomPrompt="1"/>
          </p:nvPr>
        </p:nvSpPr>
        <p:spPr>
          <a:xfrm>
            <a:off x="9484283" y="4148106"/>
            <a:ext cx="1777748" cy="704088"/>
          </a:xfrm>
          <a:prstGeom prst="rect">
            <a:avLst/>
          </a:prstGeom>
        </p:spPr>
        <p:txBody>
          <a:bodyPr vert="horz" lIns="0" tIns="0" rIns="0" bIns="0" rtlCol="0" anchor="b">
            <a:noAutofit/>
          </a:bodyPr>
          <a:lstStyle>
            <a:lvl1pPr marL="0" indent="0" algn="ctr">
              <a:buNone/>
              <a:defRPr kumimoji="0" lang="en-US" sz="3600" b="1"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0%</a:t>
            </a:r>
          </a:p>
        </p:txBody>
      </p:sp>
      <p:sp>
        <p:nvSpPr>
          <p:cNvPr id="37" name="Text Placeholder 4">
            <a:extLst>
              <a:ext uri="{FF2B5EF4-FFF2-40B4-BE49-F238E27FC236}">
                <a16:creationId xmlns:a16="http://schemas.microsoft.com/office/drawing/2014/main" id="{6CDB3565-0DE0-4E14-A2F2-EBE38B4AD04A}"/>
              </a:ext>
            </a:extLst>
          </p:cNvPr>
          <p:cNvSpPr>
            <a:spLocks noGrp="1"/>
          </p:cNvSpPr>
          <p:nvPr>
            <p:ph type="body" sz="quarter" idx="22" hasCustomPrompt="1"/>
          </p:nvPr>
        </p:nvSpPr>
        <p:spPr>
          <a:xfrm>
            <a:off x="9270357"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38" name="Text Placeholder 4">
            <a:extLst>
              <a:ext uri="{FF2B5EF4-FFF2-40B4-BE49-F238E27FC236}">
                <a16:creationId xmlns:a16="http://schemas.microsoft.com/office/drawing/2014/main" id="{D10F577B-7AD0-454A-8DBF-2899DE4F0698}"/>
              </a:ext>
            </a:extLst>
          </p:cNvPr>
          <p:cNvSpPr>
            <a:spLocks noGrp="1"/>
          </p:cNvSpPr>
          <p:nvPr>
            <p:ph type="body" sz="quarter" idx="23" hasCustomPrompt="1"/>
          </p:nvPr>
        </p:nvSpPr>
        <p:spPr>
          <a:xfrm>
            <a:off x="6601853" y="4148106"/>
            <a:ext cx="1777748" cy="704088"/>
          </a:xfrm>
          <a:prstGeom prst="rect">
            <a:avLst/>
          </a:prstGeom>
        </p:spPr>
        <p:txBody>
          <a:bodyPr vert="horz" lIns="0" tIns="0" rIns="0" bIns="0" rtlCol="0" anchor="b">
            <a:noAutofit/>
          </a:bodyPr>
          <a:lstStyle>
            <a:lvl1pPr marL="0" indent="0" algn="ctr">
              <a:buNone/>
              <a:defRPr kumimoji="0" lang="en-US" sz="3600" b="1" normalizeH="0" dirty="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0%</a:t>
            </a:r>
          </a:p>
        </p:txBody>
      </p:sp>
      <p:sp>
        <p:nvSpPr>
          <p:cNvPr id="39" name="Text Placeholder 4">
            <a:extLst>
              <a:ext uri="{FF2B5EF4-FFF2-40B4-BE49-F238E27FC236}">
                <a16:creationId xmlns:a16="http://schemas.microsoft.com/office/drawing/2014/main" id="{EF3AAE2F-622E-46B9-B573-8E685BCCCD1E}"/>
              </a:ext>
            </a:extLst>
          </p:cNvPr>
          <p:cNvSpPr>
            <a:spLocks noGrp="1"/>
          </p:cNvSpPr>
          <p:nvPr>
            <p:ph type="body" sz="quarter" idx="24" hasCustomPrompt="1"/>
          </p:nvPr>
        </p:nvSpPr>
        <p:spPr>
          <a:xfrm>
            <a:off x="6387927"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0" name="Text Placeholder 4">
            <a:extLst>
              <a:ext uri="{FF2B5EF4-FFF2-40B4-BE49-F238E27FC236}">
                <a16:creationId xmlns:a16="http://schemas.microsoft.com/office/drawing/2014/main" id="{4480D7E3-2F27-4C80-912B-CC17DE0A624E}"/>
              </a:ext>
            </a:extLst>
          </p:cNvPr>
          <p:cNvSpPr>
            <a:spLocks noGrp="1"/>
          </p:cNvSpPr>
          <p:nvPr>
            <p:ph type="body" sz="quarter" idx="25" hasCustomPrompt="1"/>
          </p:nvPr>
        </p:nvSpPr>
        <p:spPr>
          <a:xfrm>
            <a:off x="3757523" y="4148106"/>
            <a:ext cx="1777748" cy="704088"/>
          </a:xfrm>
          <a:prstGeom prst="rect">
            <a:avLst/>
          </a:prstGeom>
        </p:spPr>
        <p:txBody>
          <a:bodyPr vert="horz" lIns="0" tIns="0" rIns="0" bIns="0" rtlCol="0" anchor="b">
            <a:noAutofit/>
          </a:bodyPr>
          <a:lstStyle>
            <a:lvl1pPr marL="0" indent="0" algn="ctr">
              <a:buNone/>
              <a:defRPr kumimoji="0" lang="en-US" sz="3600" b="1"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0%</a:t>
            </a:r>
          </a:p>
        </p:txBody>
      </p:sp>
      <p:sp>
        <p:nvSpPr>
          <p:cNvPr id="41" name="Text Placeholder 4">
            <a:extLst>
              <a:ext uri="{FF2B5EF4-FFF2-40B4-BE49-F238E27FC236}">
                <a16:creationId xmlns:a16="http://schemas.microsoft.com/office/drawing/2014/main" id="{1D6F8129-B377-4718-96B5-268B4C366812}"/>
              </a:ext>
            </a:extLst>
          </p:cNvPr>
          <p:cNvSpPr>
            <a:spLocks noGrp="1"/>
          </p:cNvSpPr>
          <p:nvPr>
            <p:ph type="body" sz="quarter" idx="26" hasCustomPrompt="1"/>
          </p:nvPr>
        </p:nvSpPr>
        <p:spPr>
          <a:xfrm>
            <a:off x="3543597"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42" name="Text Placeholder 4">
            <a:extLst>
              <a:ext uri="{FF2B5EF4-FFF2-40B4-BE49-F238E27FC236}">
                <a16:creationId xmlns:a16="http://schemas.microsoft.com/office/drawing/2014/main" id="{F00BE6D0-CD00-4C5B-9B06-EC1E038B0CC1}"/>
              </a:ext>
            </a:extLst>
          </p:cNvPr>
          <p:cNvSpPr>
            <a:spLocks noGrp="1"/>
          </p:cNvSpPr>
          <p:nvPr>
            <p:ph type="body" sz="quarter" idx="27" hasCustomPrompt="1"/>
          </p:nvPr>
        </p:nvSpPr>
        <p:spPr>
          <a:xfrm>
            <a:off x="887793" y="4148106"/>
            <a:ext cx="1777748" cy="704088"/>
          </a:xfrm>
          <a:prstGeom prst="rect">
            <a:avLst/>
          </a:prstGeom>
        </p:spPr>
        <p:txBody>
          <a:bodyPr vert="horz" lIns="0" tIns="0" rIns="0" bIns="0" rtlCol="0" anchor="b">
            <a:noAutofit/>
          </a:bodyPr>
          <a:lstStyle>
            <a:lvl1pPr marL="0" indent="0" algn="ctr">
              <a:buNone/>
              <a:defRPr kumimoji="0" lang="en-US" sz="3600" b="1" normalizeH="0">
                <a:solidFill>
                  <a:schemeClr val="accent1"/>
                </a:solidFill>
                <a:effectLst/>
                <a:ea typeface="Century Gothic" panose="020B0502020202020204" pitchFamily="34" charset="0"/>
                <a:cs typeface="Century Gothic" panose="020B0502020202020204" pitchFamily="34" charset="0"/>
              </a:defRPr>
            </a:lvl1pPr>
          </a:lstStyle>
          <a:p>
            <a:pPr marL="228611" lvl="0" indent="-228611" algn="ctr"/>
            <a:r>
              <a:rPr lang="en-US" dirty="0"/>
              <a:t>0%</a:t>
            </a:r>
          </a:p>
        </p:txBody>
      </p:sp>
      <p:sp>
        <p:nvSpPr>
          <p:cNvPr id="43" name="Text Placeholder 4">
            <a:extLst>
              <a:ext uri="{FF2B5EF4-FFF2-40B4-BE49-F238E27FC236}">
                <a16:creationId xmlns:a16="http://schemas.microsoft.com/office/drawing/2014/main" id="{B619D09D-FF0A-4A7A-A339-10007E4CEECA}"/>
              </a:ext>
            </a:extLst>
          </p:cNvPr>
          <p:cNvSpPr>
            <a:spLocks noGrp="1"/>
          </p:cNvSpPr>
          <p:nvPr>
            <p:ph type="body" sz="quarter" idx="28" hasCustomPrompt="1"/>
          </p:nvPr>
        </p:nvSpPr>
        <p:spPr>
          <a:xfrm>
            <a:off x="673867" y="483670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17" name="Line">
            <a:extLst>
              <a:ext uri="{FF2B5EF4-FFF2-40B4-BE49-F238E27FC236}">
                <a16:creationId xmlns:a16="http://schemas.microsoft.com/office/drawing/2014/main" id="{DE6D454F-CC08-F248-A5C5-09ED0DC29EE1}"/>
              </a:ext>
            </a:extLst>
          </p:cNvPr>
          <p:cNvSpPr/>
          <p:nvPr userDrawn="1"/>
        </p:nvSpPr>
        <p:spPr>
          <a:xfrm>
            <a:off x="8960903"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18" name="Line">
            <a:extLst>
              <a:ext uri="{FF2B5EF4-FFF2-40B4-BE49-F238E27FC236}">
                <a16:creationId xmlns:a16="http://schemas.microsoft.com/office/drawing/2014/main" id="{4070123C-B827-F148-B86C-EF00C292553A}"/>
              </a:ext>
            </a:extLst>
          </p:cNvPr>
          <p:cNvSpPr/>
          <p:nvPr userDrawn="1"/>
        </p:nvSpPr>
        <p:spPr>
          <a:xfrm>
            <a:off x="6092825" y="1138999"/>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0" name="Line">
            <a:extLst>
              <a:ext uri="{FF2B5EF4-FFF2-40B4-BE49-F238E27FC236}">
                <a16:creationId xmlns:a16="http://schemas.microsoft.com/office/drawing/2014/main" id="{E772A8E4-5F7E-3941-A87D-C553CA6B9F39}"/>
              </a:ext>
            </a:extLst>
          </p:cNvPr>
          <p:cNvSpPr/>
          <p:nvPr userDrawn="1"/>
        </p:nvSpPr>
        <p:spPr>
          <a:xfrm flipH="1">
            <a:off x="3228055" y="1142174"/>
            <a:ext cx="0" cy="1701813"/>
          </a:xfrm>
          <a:prstGeom prst="line">
            <a:avLst/>
          </a:prstGeom>
          <a:ln w="25400">
            <a:solidFill>
              <a:srgbClr val="C8CBD1"/>
            </a:solidFill>
            <a:custDash>
              <a:ds d="200000" sp="200000"/>
            </a:custDash>
            <a:miter lim="400000"/>
          </a:ln>
        </p:spPr>
        <p:txBody>
          <a:bodyPr lIns="0" tIns="0" rIns="0" bIns="0" anchor="ctr"/>
          <a:lstStyle/>
          <a:p>
            <a:pPr>
              <a:defRPr sz="3200" b="0">
                <a:solidFill>
                  <a:srgbClr val="FFFFFF"/>
                </a:solidFill>
                <a:latin typeface="+mn-lt"/>
                <a:ea typeface="+mn-ea"/>
                <a:cs typeface="+mn-cs"/>
                <a:sym typeface="Helvetica Neue Medium"/>
              </a:defRPr>
            </a:pPr>
            <a:endParaRPr sz="1601">
              <a:latin typeface="Century Gothic" panose="020B0502020202020204" pitchFamily="34" charset="0"/>
            </a:endParaRPr>
          </a:p>
        </p:txBody>
      </p:sp>
      <p:sp>
        <p:nvSpPr>
          <p:cNvPr id="21" name="Text Placeholder 4">
            <a:extLst>
              <a:ext uri="{FF2B5EF4-FFF2-40B4-BE49-F238E27FC236}">
                <a16:creationId xmlns:a16="http://schemas.microsoft.com/office/drawing/2014/main" id="{9A98987C-688D-A84F-8F36-94095AE0AF1B}"/>
              </a:ext>
            </a:extLst>
          </p:cNvPr>
          <p:cNvSpPr>
            <a:spLocks noGrp="1"/>
          </p:cNvSpPr>
          <p:nvPr>
            <p:ph type="body" sz="quarter" idx="29" hasCustomPrompt="1"/>
          </p:nvPr>
        </p:nvSpPr>
        <p:spPr>
          <a:xfrm>
            <a:off x="9484283" y="1401288"/>
            <a:ext cx="1777748" cy="701896"/>
          </a:xfrm>
          <a:prstGeom prst="rect">
            <a:avLst/>
          </a:prstGeom>
        </p:spPr>
        <p:txBody>
          <a:bodyPr anchor="b">
            <a:noAutofit/>
          </a:bodyPr>
          <a:lstStyle>
            <a:lvl1pPr marL="0" indent="0" algn="ctr">
              <a:buNone/>
              <a:defRPr kumimoji="0" lang="en-US" sz="3600" b="1" i="0" u="none" strike="noStrike" cap="none" spc="0" normalizeH="0" baseline="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a:t>
            </a:r>
          </a:p>
        </p:txBody>
      </p:sp>
      <p:sp>
        <p:nvSpPr>
          <p:cNvPr id="22" name="Text Placeholder 4">
            <a:extLst>
              <a:ext uri="{FF2B5EF4-FFF2-40B4-BE49-F238E27FC236}">
                <a16:creationId xmlns:a16="http://schemas.microsoft.com/office/drawing/2014/main" id="{1B9E7D59-C49B-F147-8BAD-51A0D0F6B5FF}"/>
              </a:ext>
            </a:extLst>
          </p:cNvPr>
          <p:cNvSpPr>
            <a:spLocks noGrp="1"/>
          </p:cNvSpPr>
          <p:nvPr>
            <p:ph type="body" sz="quarter" idx="30" hasCustomPrompt="1"/>
          </p:nvPr>
        </p:nvSpPr>
        <p:spPr>
          <a:xfrm>
            <a:off x="9270357"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3" name="Text Placeholder 4">
            <a:extLst>
              <a:ext uri="{FF2B5EF4-FFF2-40B4-BE49-F238E27FC236}">
                <a16:creationId xmlns:a16="http://schemas.microsoft.com/office/drawing/2014/main" id="{A6E15ED1-A3C4-AF4D-B27D-65B03604E1BC}"/>
              </a:ext>
            </a:extLst>
          </p:cNvPr>
          <p:cNvSpPr>
            <a:spLocks noGrp="1"/>
          </p:cNvSpPr>
          <p:nvPr>
            <p:ph type="body" sz="quarter" idx="31" hasCustomPrompt="1"/>
          </p:nvPr>
        </p:nvSpPr>
        <p:spPr>
          <a:xfrm>
            <a:off x="6601853" y="1401288"/>
            <a:ext cx="1777748" cy="701896"/>
          </a:xfrm>
          <a:prstGeom prst="rect">
            <a:avLst/>
          </a:prstGeom>
        </p:spPr>
        <p:txBody>
          <a:bodyPr anchor="b">
            <a:noAutofit/>
          </a:bodyPr>
          <a:lstStyle>
            <a:lvl1pPr marL="0" indent="0" algn="ctr">
              <a:buNone/>
              <a:defRPr kumimoji="0" lang="en-US" sz="3600" b="1" i="0" u="none" strike="noStrike" cap="none" spc="0" normalizeH="0" baseline="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a:t>
            </a:r>
          </a:p>
        </p:txBody>
      </p:sp>
      <p:sp>
        <p:nvSpPr>
          <p:cNvPr id="24" name="Text Placeholder 4">
            <a:extLst>
              <a:ext uri="{FF2B5EF4-FFF2-40B4-BE49-F238E27FC236}">
                <a16:creationId xmlns:a16="http://schemas.microsoft.com/office/drawing/2014/main" id="{99F68CC4-C31D-6E4D-9CD7-8970C8F44A5F}"/>
              </a:ext>
            </a:extLst>
          </p:cNvPr>
          <p:cNvSpPr>
            <a:spLocks noGrp="1"/>
          </p:cNvSpPr>
          <p:nvPr>
            <p:ph type="body" sz="quarter" idx="32" hasCustomPrompt="1"/>
          </p:nvPr>
        </p:nvSpPr>
        <p:spPr>
          <a:xfrm>
            <a:off x="6387927"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6" name="Text Placeholder 4">
            <a:extLst>
              <a:ext uri="{FF2B5EF4-FFF2-40B4-BE49-F238E27FC236}">
                <a16:creationId xmlns:a16="http://schemas.microsoft.com/office/drawing/2014/main" id="{94CAAF62-6F61-2E4D-A69D-B53767CBE8A0}"/>
              </a:ext>
            </a:extLst>
          </p:cNvPr>
          <p:cNvSpPr>
            <a:spLocks noGrp="1"/>
          </p:cNvSpPr>
          <p:nvPr>
            <p:ph type="body" sz="quarter" idx="33" hasCustomPrompt="1"/>
          </p:nvPr>
        </p:nvSpPr>
        <p:spPr>
          <a:xfrm>
            <a:off x="3757523" y="1401288"/>
            <a:ext cx="1777748" cy="701896"/>
          </a:xfrm>
          <a:prstGeom prst="rect">
            <a:avLst/>
          </a:prstGeom>
        </p:spPr>
        <p:txBody>
          <a:bodyPr anchor="b">
            <a:noAutofit/>
          </a:bodyPr>
          <a:lstStyle>
            <a:lvl1pPr marL="0" indent="0" algn="ctr">
              <a:buNone/>
              <a:defRPr kumimoji="0" lang="en-US" sz="3600" b="1" i="0" u="none" strike="noStrike" cap="none" spc="0" normalizeH="0" baseline="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a:t>
            </a:r>
          </a:p>
        </p:txBody>
      </p:sp>
      <p:sp>
        <p:nvSpPr>
          <p:cNvPr id="27" name="Text Placeholder 4">
            <a:extLst>
              <a:ext uri="{FF2B5EF4-FFF2-40B4-BE49-F238E27FC236}">
                <a16:creationId xmlns:a16="http://schemas.microsoft.com/office/drawing/2014/main" id="{B61DCD6F-4CDA-DD4E-A60C-83087C814486}"/>
              </a:ext>
            </a:extLst>
          </p:cNvPr>
          <p:cNvSpPr>
            <a:spLocks noGrp="1"/>
          </p:cNvSpPr>
          <p:nvPr>
            <p:ph type="body" sz="quarter" idx="34" hasCustomPrompt="1"/>
          </p:nvPr>
        </p:nvSpPr>
        <p:spPr>
          <a:xfrm>
            <a:off x="3543597"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sp>
        <p:nvSpPr>
          <p:cNvPr id="28" name="Text Placeholder 4">
            <a:extLst>
              <a:ext uri="{FF2B5EF4-FFF2-40B4-BE49-F238E27FC236}">
                <a16:creationId xmlns:a16="http://schemas.microsoft.com/office/drawing/2014/main" id="{9CB0C314-5CD0-EB4F-9756-F9862F046DE6}"/>
              </a:ext>
            </a:extLst>
          </p:cNvPr>
          <p:cNvSpPr>
            <a:spLocks noGrp="1"/>
          </p:cNvSpPr>
          <p:nvPr>
            <p:ph type="body" sz="quarter" idx="35" hasCustomPrompt="1"/>
          </p:nvPr>
        </p:nvSpPr>
        <p:spPr>
          <a:xfrm>
            <a:off x="887793" y="1401288"/>
            <a:ext cx="1777748" cy="704088"/>
          </a:xfrm>
          <a:prstGeom prst="rect">
            <a:avLst/>
          </a:prstGeom>
        </p:spPr>
        <p:txBody>
          <a:bodyPr anchor="b">
            <a:noAutofit/>
          </a:bodyPr>
          <a:lstStyle>
            <a:lvl1pPr marL="0" indent="0" algn="ctr">
              <a:buNone/>
              <a:defRPr kumimoji="0" lang="en-US" sz="3600" b="1" i="0" u="none" strike="noStrike" cap="none" spc="0" normalizeH="0" baseline="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a:t>
            </a:r>
          </a:p>
        </p:txBody>
      </p:sp>
      <p:sp>
        <p:nvSpPr>
          <p:cNvPr id="29" name="Text Placeholder 4">
            <a:extLst>
              <a:ext uri="{FF2B5EF4-FFF2-40B4-BE49-F238E27FC236}">
                <a16:creationId xmlns:a16="http://schemas.microsoft.com/office/drawing/2014/main" id="{2ADA4D96-3F7B-BB49-B7A3-380EF65D1D09}"/>
              </a:ext>
            </a:extLst>
          </p:cNvPr>
          <p:cNvSpPr>
            <a:spLocks noGrp="1"/>
          </p:cNvSpPr>
          <p:nvPr>
            <p:ph type="body" sz="quarter" idx="36" hasCustomPrompt="1"/>
          </p:nvPr>
        </p:nvSpPr>
        <p:spPr>
          <a:xfrm>
            <a:off x="673867" y="2087691"/>
            <a:ext cx="2205600" cy="828727"/>
          </a:xfrm>
          <a:prstGeom prst="rect">
            <a:avLst/>
          </a:prstGeom>
        </p:spPr>
        <p:txBody>
          <a:bodyPr>
            <a:norm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001" b="0" i="0" u="none" strike="noStrike" cap="none" spc="0" normalizeH="0" baseline="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a:t>Body Text</a:t>
            </a:r>
          </a:p>
        </p:txBody>
      </p:sp>
      <p:cxnSp>
        <p:nvCxnSpPr>
          <p:cNvPr id="3" name="Straight Connector 2">
            <a:extLst>
              <a:ext uri="{FF2B5EF4-FFF2-40B4-BE49-F238E27FC236}">
                <a16:creationId xmlns:a16="http://schemas.microsoft.com/office/drawing/2014/main" id="{271BFDC3-056A-7D4D-99BA-FDB30F283DFA}"/>
              </a:ext>
            </a:extLst>
          </p:cNvPr>
          <p:cNvCxnSpPr/>
          <p:nvPr userDrawn="1"/>
        </p:nvCxnSpPr>
        <p:spPr>
          <a:xfrm>
            <a:off x="381001" y="3429000"/>
            <a:ext cx="11430000" cy="0"/>
          </a:xfrm>
          <a:prstGeom prst="line">
            <a:avLst/>
          </a:prstGeom>
          <a:noFill/>
          <a:ln w="254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30" name="Slide Number Placeholder 1">
            <a:extLst>
              <a:ext uri="{FF2B5EF4-FFF2-40B4-BE49-F238E27FC236}">
                <a16:creationId xmlns:a16="http://schemas.microsoft.com/office/drawing/2014/main" id="{08F7AAAB-2B9A-EE45-8D14-1A9085E79C48}"/>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34" name="Text Placeholder 7">
            <a:extLst>
              <a:ext uri="{FF2B5EF4-FFF2-40B4-BE49-F238E27FC236}">
                <a16:creationId xmlns:a16="http://schemas.microsoft.com/office/drawing/2014/main" id="{7EA42FDD-4FF0-E344-9501-3CFE34761A49}"/>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3989045764"/>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ark-Title-Content-Graph-Table-Diagram">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878CAD5F-9A46-4AA7-B5C8-8FBB24AB0C99}"/>
              </a:ext>
            </a:extLst>
          </p:cNvPr>
          <p:cNvSpPr>
            <a:spLocks noGrp="1"/>
          </p:cNvSpPr>
          <p:nvPr>
            <p:ph type="body" sz="quarter" idx="42" hasCustomPrompt="1"/>
          </p:nvPr>
        </p:nvSpPr>
        <p:spPr>
          <a:xfrm>
            <a:off x="759986" y="2426126"/>
            <a:ext cx="3215341" cy="3319069"/>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7" name="Title text">
            <a:extLst>
              <a:ext uri="{FF2B5EF4-FFF2-40B4-BE49-F238E27FC236}">
                <a16:creationId xmlns:a16="http://schemas.microsoft.com/office/drawing/2014/main" id="{2F4EBD65-3672-488E-93F2-5D1B8D43B226}"/>
              </a:ext>
            </a:extLst>
          </p:cNvPr>
          <p:cNvSpPr>
            <a:spLocks noGrp="1"/>
          </p:cNvSpPr>
          <p:nvPr>
            <p:ph type="body" sz="quarter" idx="43" hasCustomPrompt="1"/>
          </p:nvPr>
        </p:nvSpPr>
        <p:spPr>
          <a:xfrm>
            <a:off x="759986" y="1269208"/>
            <a:ext cx="3215341" cy="1142957"/>
          </a:xfrm>
          <a:prstGeom prst="rect">
            <a:avLst/>
          </a:prstGeom>
        </p:spPr>
        <p:txBody>
          <a:bodyPr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24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cxnSp>
        <p:nvCxnSpPr>
          <p:cNvPr id="9" name="Straight Connector 8">
            <a:extLst>
              <a:ext uri="{FF2B5EF4-FFF2-40B4-BE49-F238E27FC236}">
                <a16:creationId xmlns:a16="http://schemas.microsoft.com/office/drawing/2014/main" id="{D35A0490-BC30-084A-8EA9-CA9C71484E9E}"/>
              </a:ext>
            </a:extLst>
          </p:cNvPr>
          <p:cNvCxnSpPr>
            <a:cxnSpLocks/>
          </p:cNvCxnSpPr>
          <p:nvPr userDrawn="1"/>
        </p:nvCxnSpPr>
        <p:spPr>
          <a:xfrm>
            <a:off x="766335" y="1269207"/>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1">
            <a:extLst>
              <a:ext uri="{FF2B5EF4-FFF2-40B4-BE49-F238E27FC236}">
                <a16:creationId xmlns:a16="http://schemas.microsoft.com/office/drawing/2014/main" id="{C5405409-D57E-954B-B02C-3E61E1498BE5}"/>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1" name="Content Placeholder 3">
            <a:extLst>
              <a:ext uri="{FF2B5EF4-FFF2-40B4-BE49-F238E27FC236}">
                <a16:creationId xmlns:a16="http://schemas.microsoft.com/office/drawing/2014/main" id="{12897E17-D0FA-8345-BA62-6113A3E21A1E}"/>
              </a:ext>
            </a:extLst>
          </p:cNvPr>
          <p:cNvSpPr>
            <a:spLocks noGrp="1"/>
          </p:cNvSpPr>
          <p:nvPr>
            <p:ph sz="quarter" idx="45" hasCustomPrompt="1"/>
          </p:nvPr>
        </p:nvSpPr>
        <p:spPr>
          <a:xfrm>
            <a:off x="4361657" y="1269206"/>
            <a:ext cx="7219188" cy="4475988"/>
          </a:xfrm>
        </p:spPr>
        <p:txBody>
          <a:bodyPr anchor="ctr">
            <a:normAutofit/>
          </a:bodyPr>
          <a:lstStyle>
            <a:lvl1pPr marL="0" indent="0" algn="ctr">
              <a:buNone/>
              <a:defRPr sz="1601"/>
            </a:lvl1pPr>
          </a:lstStyle>
          <a:p>
            <a:pPr lvl="0"/>
            <a:r>
              <a:rPr lang="en-US" dirty="0"/>
              <a:t>INSERT TABLE, GRAPH, OR DIAGRAM</a:t>
            </a:r>
          </a:p>
        </p:txBody>
      </p:sp>
      <p:sp>
        <p:nvSpPr>
          <p:cNvPr id="8" name="Text Placeholder 7">
            <a:extLst>
              <a:ext uri="{FF2B5EF4-FFF2-40B4-BE49-F238E27FC236}">
                <a16:creationId xmlns:a16="http://schemas.microsoft.com/office/drawing/2014/main" id="{3C4817AA-DB65-2F44-9BCB-1575886C5B1B}"/>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3887240"/>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ark-Package-Prices">
    <p:spTree>
      <p:nvGrpSpPr>
        <p:cNvPr id="1" name=""/>
        <p:cNvGrpSpPr/>
        <p:nvPr/>
      </p:nvGrpSpPr>
      <p:grpSpPr>
        <a:xfrm>
          <a:off x="0" y="0"/>
          <a:ext cx="0" cy="0"/>
          <a:chOff x="0" y="0"/>
          <a:chExt cx="0" cy="0"/>
        </a:xfrm>
      </p:grpSpPr>
      <p:sp>
        <p:nvSpPr>
          <p:cNvPr id="34" name="Text Placeholder 33">
            <a:extLst>
              <a:ext uri="{FF2B5EF4-FFF2-40B4-BE49-F238E27FC236}">
                <a16:creationId xmlns:a16="http://schemas.microsoft.com/office/drawing/2014/main" id="{AEF66CDF-8142-487F-82E2-6FBA315DDC4A}"/>
              </a:ext>
            </a:extLst>
          </p:cNvPr>
          <p:cNvSpPr>
            <a:spLocks noGrp="1"/>
          </p:cNvSpPr>
          <p:nvPr>
            <p:ph type="body" sz="quarter" idx="44"/>
          </p:nvPr>
        </p:nvSpPr>
        <p:spPr>
          <a:xfrm>
            <a:off x="6446565" y="2329793"/>
            <a:ext cx="2025822" cy="3247728"/>
          </a:xfrm>
          <a:custGeom>
            <a:avLst/>
            <a:gdLst>
              <a:gd name="connsiteX0" fmla="*/ 108017 w 4051644"/>
              <a:gd name="connsiteY0" fmla="*/ 0 h 6495456"/>
              <a:gd name="connsiteX1" fmla="*/ 3943626 w 4051644"/>
              <a:gd name="connsiteY1" fmla="*/ 0 h 6495456"/>
              <a:gd name="connsiteX2" fmla="*/ 4051644 w 4051644"/>
              <a:gd name="connsiteY2" fmla="*/ 108017 h 6495456"/>
              <a:gd name="connsiteX3" fmla="*/ 4051644 w 4051644"/>
              <a:gd name="connsiteY3" fmla="*/ 6387439 h 6495456"/>
              <a:gd name="connsiteX4" fmla="*/ 3943626 w 4051644"/>
              <a:gd name="connsiteY4" fmla="*/ 6495456 h 6495456"/>
              <a:gd name="connsiteX5" fmla="*/ 108017 w 4051644"/>
              <a:gd name="connsiteY5" fmla="*/ 6495456 h 6495456"/>
              <a:gd name="connsiteX6" fmla="*/ 0 w 4051644"/>
              <a:gd name="connsiteY6" fmla="*/ 6387439 h 6495456"/>
              <a:gd name="connsiteX7" fmla="*/ 0 w 4051644"/>
              <a:gd name="connsiteY7" fmla="*/ 108017 h 6495456"/>
              <a:gd name="connsiteX8" fmla="*/ 108017 w 4051644"/>
              <a:gd name="connsiteY8" fmla="*/ 0 h 6495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1644" h="6495456">
                <a:moveTo>
                  <a:pt x="108017" y="0"/>
                </a:moveTo>
                <a:lnTo>
                  <a:pt x="3943626" y="0"/>
                </a:lnTo>
                <a:cubicBezTo>
                  <a:pt x="4003282" y="0"/>
                  <a:pt x="4051644" y="48361"/>
                  <a:pt x="4051644" y="108017"/>
                </a:cubicBezTo>
                <a:lnTo>
                  <a:pt x="4051644" y="6387439"/>
                </a:lnTo>
                <a:cubicBezTo>
                  <a:pt x="4051644" y="6447095"/>
                  <a:pt x="4003282" y="6495456"/>
                  <a:pt x="3943626" y="6495456"/>
                </a:cubicBezTo>
                <a:lnTo>
                  <a:pt x="108017" y="6495456"/>
                </a:lnTo>
                <a:cubicBezTo>
                  <a:pt x="48361" y="6495456"/>
                  <a:pt x="0" y="6447095"/>
                  <a:pt x="0" y="6387439"/>
                </a:cubicBezTo>
                <a:lnTo>
                  <a:pt x="0" y="108017"/>
                </a:lnTo>
                <a:cubicBezTo>
                  <a:pt x="0" y="48361"/>
                  <a:pt x="48361" y="0"/>
                  <a:pt x="108017" y="0"/>
                </a:cubicBezTo>
                <a:close/>
              </a:path>
            </a:pathLst>
          </a:custGeom>
          <a:noFill/>
          <a:ln w="25400">
            <a:solidFill>
              <a:srgbClr val="1CD4C6"/>
            </a:solidFill>
            <a:miter lim="400000"/>
          </a:ln>
        </p:spPr>
        <p:txBody>
          <a:bodyPr wrap="square" lIns="0" tIns="0" rIns="0" bIns="0" anchor="b">
            <a:noAutofit/>
          </a:bodyPr>
          <a:lstStyle>
            <a:lvl1pPr>
              <a:defRPr kumimoji="0" lang="en-US" sz="100" normalizeH="0" dirty="0">
                <a:solidFill>
                  <a:srgbClr val="F7F9FF"/>
                </a:solidFill>
                <a:effectLst/>
                <a:latin typeface="Century Gothic" panose="020B0502020202020204" pitchFamily="34" charset="0"/>
                <a:ea typeface="+mn-ea"/>
                <a:cs typeface="+mn-cs"/>
              </a:defRPr>
            </a:lvl1pPr>
          </a:lstStyle>
          <a:p>
            <a:pPr lvl="0" algn="l" fontAlgn="auto" hangingPunct="0"/>
            <a:endParaRPr lang="en-US" dirty="0"/>
          </a:p>
        </p:txBody>
      </p:sp>
      <p:sp>
        <p:nvSpPr>
          <p:cNvPr id="15" name="Body text">
            <a:extLst>
              <a:ext uri="{FF2B5EF4-FFF2-40B4-BE49-F238E27FC236}">
                <a16:creationId xmlns:a16="http://schemas.microsoft.com/office/drawing/2014/main" id="{01E7C939-BE88-4597-91DD-9C3FFC766866}"/>
              </a:ext>
            </a:extLst>
          </p:cNvPr>
          <p:cNvSpPr>
            <a:spLocks noGrp="1"/>
          </p:cNvSpPr>
          <p:nvPr>
            <p:ph type="body" sz="quarter" idx="42" hasCustomPrompt="1"/>
          </p:nvPr>
        </p:nvSpPr>
        <p:spPr>
          <a:xfrm>
            <a:off x="1106021" y="4332214"/>
            <a:ext cx="1777763" cy="977901"/>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Pct val="125000"/>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6" name="Title text">
            <a:extLst>
              <a:ext uri="{FF2B5EF4-FFF2-40B4-BE49-F238E27FC236}">
                <a16:creationId xmlns:a16="http://schemas.microsoft.com/office/drawing/2014/main" id="{625A9965-039C-4842-94F1-FF10BDBC45A5}"/>
              </a:ext>
            </a:extLst>
          </p:cNvPr>
          <p:cNvSpPr>
            <a:spLocks noGrp="1"/>
          </p:cNvSpPr>
          <p:nvPr>
            <p:ph type="body" sz="quarter" idx="43" hasCustomPrompt="1"/>
          </p:nvPr>
        </p:nvSpPr>
        <p:spPr>
          <a:xfrm>
            <a:off x="1106021" y="2513000"/>
            <a:ext cx="1777763"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17" name="Title text">
            <a:extLst>
              <a:ext uri="{FF2B5EF4-FFF2-40B4-BE49-F238E27FC236}">
                <a16:creationId xmlns:a16="http://schemas.microsoft.com/office/drawing/2014/main" id="{5889E47B-1DD1-4C08-B1C2-3304E16B1596}"/>
              </a:ext>
            </a:extLst>
          </p:cNvPr>
          <p:cNvSpPr>
            <a:spLocks noGrp="1"/>
          </p:cNvSpPr>
          <p:nvPr>
            <p:ph type="body" sz="quarter" idx="53" hasCustomPrompt="1"/>
          </p:nvPr>
        </p:nvSpPr>
        <p:spPr>
          <a:xfrm>
            <a:off x="1106021" y="3001885"/>
            <a:ext cx="1777763" cy="1142957"/>
          </a:xfrm>
          <a:prstGeom prst="rect">
            <a:avLst/>
          </a:prstGeom>
        </p:spPr>
        <p:txBody>
          <a:bodyPr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7001"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$00</a:t>
            </a:r>
          </a:p>
        </p:txBody>
      </p:sp>
      <p:sp>
        <p:nvSpPr>
          <p:cNvPr id="24" name="Body text">
            <a:extLst>
              <a:ext uri="{FF2B5EF4-FFF2-40B4-BE49-F238E27FC236}">
                <a16:creationId xmlns:a16="http://schemas.microsoft.com/office/drawing/2014/main" id="{7897922E-AFC9-41AF-985F-522D7B57DE7E}"/>
              </a:ext>
            </a:extLst>
          </p:cNvPr>
          <p:cNvSpPr>
            <a:spLocks noGrp="1"/>
          </p:cNvSpPr>
          <p:nvPr>
            <p:ph type="body" sz="quarter" idx="54" hasCustomPrompt="1"/>
          </p:nvPr>
        </p:nvSpPr>
        <p:spPr>
          <a:xfrm>
            <a:off x="3839877" y="4327291"/>
            <a:ext cx="1777763" cy="977901"/>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Pct val="125000"/>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5" name="Title text">
            <a:extLst>
              <a:ext uri="{FF2B5EF4-FFF2-40B4-BE49-F238E27FC236}">
                <a16:creationId xmlns:a16="http://schemas.microsoft.com/office/drawing/2014/main" id="{D1D73DC9-54CA-4FAD-BD58-05064C7BDE69}"/>
              </a:ext>
            </a:extLst>
          </p:cNvPr>
          <p:cNvSpPr>
            <a:spLocks noGrp="1"/>
          </p:cNvSpPr>
          <p:nvPr>
            <p:ph type="body" sz="quarter" idx="55" hasCustomPrompt="1"/>
          </p:nvPr>
        </p:nvSpPr>
        <p:spPr>
          <a:xfrm>
            <a:off x="3839877" y="2508077"/>
            <a:ext cx="1777763"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26" name="Title text">
            <a:extLst>
              <a:ext uri="{FF2B5EF4-FFF2-40B4-BE49-F238E27FC236}">
                <a16:creationId xmlns:a16="http://schemas.microsoft.com/office/drawing/2014/main" id="{0AA61C6D-A6A0-4D47-AD4E-4E2941609694}"/>
              </a:ext>
            </a:extLst>
          </p:cNvPr>
          <p:cNvSpPr>
            <a:spLocks noGrp="1"/>
          </p:cNvSpPr>
          <p:nvPr>
            <p:ph type="body" sz="quarter" idx="56" hasCustomPrompt="1"/>
          </p:nvPr>
        </p:nvSpPr>
        <p:spPr>
          <a:xfrm>
            <a:off x="3839877" y="2996963"/>
            <a:ext cx="1777763" cy="1142957"/>
          </a:xfrm>
          <a:prstGeom prst="rect">
            <a:avLst/>
          </a:prstGeom>
        </p:spPr>
        <p:txBody>
          <a:bodyPr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7001"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$00</a:t>
            </a:r>
          </a:p>
        </p:txBody>
      </p:sp>
      <p:sp>
        <p:nvSpPr>
          <p:cNvPr id="27" name="Body text">
            <a:extLst>
              <a:ext uri="{FF2B5EF4-FFF2-40B4-BE49-F238E27FC236}">
                <a16:creationId xmlns:a16="http://schemas.microsoft.com/office/drawing/2014/main" id="{A5217CB2-8E15-4F6C-8987-D9C5CE49ADDC}"/>
              </a:ext>
            </a:extLst>
          </p:cNvPr>
          <p:cNvSpPr>
            <a:spLocks noGrp="1"/>
          </p:cNvSpPr>
          <p:nvPr>
            <p:ph type="body" sz="quarter" idx="57" hasCustomPrompt="1"/>
          </p:nvPr>
        </p:nvSpPr>
        <p:spPr>
          <a:xfrm>
            <a:off x="6569202" y="4331373"/>
            <a:ext cx="1777763" cy="977901"/>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Pct val="125000"/>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8" name="Title text">
            <a:extLst>
              <a:ext uri="{FF2B5EF4-FFF2-40B4-BE49-F238E27FC236}">
                <a16:creationId xmlns:a16="http://schemas.microsoft.com/office/drawing/2014/main" id="{6DD150BC-9D60-4100-A0C0-6D2467921DE9}"/>
              </a:ext>
            </a:extLst>
          </p:cNvPr>
          <p:cNvSpPr>
            <a:spLocks noGrp="1"/>
          </p:cNvSpPr>
          <p:nvPr>
            <p:ph type="body" sz="quarter" idx="58" hasCustomPrompt="1"/>
          </p:nvPr>
        </p:nvSpPr>
        <p:spPr>
          <a:xfrm>
            <a:off x="6569202" y="2512159"/>
            <a:ext cx="1777763"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29" name="Title text">
            <a:extLst>
              <a:ext uri="{FF2B5EF4-FFF2-40B4-BE49-F238E27FC236}">
                <a16:creationId xmlns:a16="http://schemas.microsoft.com/office/drawing/2014/main" id="{5DC3539F-1B68-4E31-85E8-64F5DD3AD702}"/>
              </a:ext>
            </a:extLst>
          </p:cNvPr>
          <p:cNvSpPr>
            <a:spLocks noGrp="1"/>
          </p:cNvSpPr>
          <p:nvPr>
            <p:ph type="body" sz="quarter" idx="59" hasCustomPrompt="1"/>
          </p:nvPr>
        </p:nvSpPr>
        <p:spPr>
          <a:xfrm>
            <a:off x="6569202" y="3001045"/>
            <a:ext cx="1777763" cy="1142957"/>
          </a:xfrm>
          <a:prstGeom prst="rect">
            <a:avLst/>
          </a:prstGeom>
        </p:spPr>
        <p:txBody>
          <a:bodyPr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7001" b="1" i="0" u="none" strike="noStrike" cap="none" spc="0" normalizeH="0" baseline="0" dirty="0">
                <a:ln>
                  <a:noFill/>
                </a:ln>
                <a:solidFill>
                  <a:srgbClr val="1CD4C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$00</a:t>
            </a:r>
          </a:p>
        </p:txBody>
      </p:sp>
      <p:sp>
        <p:nvSpPr>
          <p:cNvPr id="30" name="Body text">
            <a:extLst>
              <a:ext uri="{FF2B5EF4-FFF2-40B4-BE49-F238E27FC236}">
                <a16:creationId xmlns:a16="http://schemas.microsoft.com/office/drawing/2014/main" id="{B0E83CFB-CFCB-46E6-9A11-7687EE832F98}"/>
              </a:ext>
            </a:extLst>
          </p:cNvPr>
          <p:cNvSpPr>
            <a:spLocks noGrp="1"/>
          </p:cNvSpPr>
          <p:nvPr>
            <p:ph type="body" sz="quarter" idx="60" hasCustomPrompt="1"/>
          </p:nvPr>
        </p:nvSpPr>
        <p:spPr>
          <a:xfrm>
            <a:off x="9303419" y="4327177"/>
            <a:ext cx="1777763" cy="977901"/>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Pct val="125000"/>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31" name="Title text">
            <a:extLst>
              <a:ext uri="{FF2B5EF4-FFF2-40B4-BE49-F238E27FC236}">
                <a16:creationId xmlns:a16="http://schemas.microsoft.com/office/drawing/2014/main" id="{100530F5-1B1A-460B-9DB9-C549D2B6CEE5}"/>
              </a:ext>
            </a:extLst>
          </p:cNvPr>
          <p:cNvSpPr>
            <a:spLocks noGrp="1"/>
          </p:cNvSpPr>
          <p:nvPr>
            <p:ph type="body" sz="quarter" idx="61" hasCustomPrompt="1"/>
          </p:nvPr>
        </p:nvSpPr>
        <p:spPr>
          <a:xfrm>
            <a:off x="9303419" y="2507963"/>
            <a:ext cx="1777763"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TITLE TEXT</a:t>
            </a:r>
          </a:p>
        </p:txBody>
      </p:sp>
      <p:sp>
        <p:nvSpPr>
          <p:cNvPr id="32" name="Title text">
            <a:extLst>
              <a:ext uri="{FF2B5EF4-FFF2-40B4-BE49-F238E27FC236}">
                <a16:creationId xmlns:a16="http://schemas.microsoft.com/office/drawing/2014/main" id="{8D0B82AC-AE11-4E8A-8560-F22D3CB7867B}"/>
              </a:ext>
            </a:extLst>
          </p:cNvPr>
          <p:cNvSpPr>
            <a:spLocks noGrp="1"/>
          </p:cNvSpPr>
          <p:nvPr>
            <p:ph type="body" sz="quarter" idx="62" hasCustomPrompt="1"/>
          </p:nvPr>
        </p:nvSpPr>
        <p:spPr>
          <a:xfrm>
            <a:off x="9303419" y="2996848"/>
            <a:ext cx="1777763" cy="1142957"/>
          </a:xfrm>
          <a:prstGeom prst="rect">
            <a:avLst/>
          </a:prstGeom>
        </p:spPr>
        <p:txBody>
          <a:bodyPr anchor="ctr">
            <a:normAutofit/>
          </a:bodyPr>
          <a:lstStyle>
            <a:lvl1pPr marL="0" marR="0" indent="0" algn="ctr" defTabSz="412810" rtl="0" fontAlgn="auto" latinLnBrk="0" hangingPunct="0">
              <a:lnSpc>
                <a:spcPct val="100000"/>
              </a:lnSpc>
              <a:spcBef>
                <a:spcPts val="0"/>
              </a:spcBef>
              <a:spcAft>
                <a:spcPts val="0"/>
              </a:spcAft>
              <a:buClrTx/>
              <a:buSzTx/>
              <a:buFontTx/>
              <a:buNone/>
              <a:tabLst/>
              <a:defRPr kumimoji="0" lang="en-US" sz="7001"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Quicksand Bold"/>
              </a:defRPr>
            </a:lvl1pPr>
          </a:lstStyle>
          <a:p>
            <a:pPr lvl="0"/>
            <a:r>
              <a:rPr lang="en-US" dirty="0"/>
              <a:t>$00</a:t>
            </a:r>
          </a:p>
        </p:txBody>
      </p:sp>
      <p:sp>
        <p:nvSpPr>
          <p:cNvPr id="20" name="Slide Number Placeholder 1">
            <a:extLst>
              <a:ext uri="{FF2B5EF4-FFF2-40B4-BE49-F238E27FC236}">
                <a16:creationId xmlns:a16="http://schemas.microsoft.com/office/drawing/2014/main" id="{6C760D06-9239-BD4D-AF4D-D68F6A6621D5}"/>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8" name="Title 1">
            <a:extLst>
              <a:ext uri="{FF2B5EF4-FFF2-40B4-BE49-F238E27FC236}">
                <a16:creationId xmlns:a16="http://schemas.microsoft.com/office/drawing/2014/main" id="{EA52FEEC-41DC-6846-A446-7CA7761350C5}"/>
              </a:ext>
            </a:extLst>
          </p:cNvPr>
          <p:cNvSpPr>
            <a:spLocks noGrp="1"/>
          </p:cNvSpPr>
          <p:nvPr>
            <p:ph type="title"/>
          </p:nvPr>
        </p:nvSpPr>
        <p:spPr>
          <a:xfrm>
            <a:off x="1066800" y="1052872"/>
            <a:ext cx="10058401" cy="914400"/>
          </a:xfrm>
          <a:prstGeom prst="rect">
            <a:avLst/>
          </a:prstGeom>
        </p:spPr>
        <p:txBody>
          <a:bodyPr wrap="square" lIns="0" tIns="182880" rIns="0" bIns="0">
            <a:noAutofit/>
          </a:bodyPr>
          <a:lstStyle>
            <a:lvl1pPr algn="ctr">
              <a:defRPr sz="2001" b="0" i="0" spc="0">
                <a:latin typeface="Century Gothic" panose="020B0502020202020204" pitchFamily="34" charset="0"/>
                <a:ea typeface="Verdana" panose="020B0604030504040204" pitchFamily="34" charset="0"/>
                <a:cs typeface="Nirmala UI" panose="020B0502040204020203" pitchFamily="34" charset="0"/>
              </a:defRPr>
            </a:lvl1pPr>
          </a:lstStyle>
          <a:p>
            <a:endParaRPr lang="en-US" dirty="0"/>
          </a:p>
        </p:txBody>
      </p:sp>
      <p:cxnSp>
        <p:nvCxnSpPr>
          <p:cNvPr id="19" name="Straight Connector 18">
            <a:extLst>
              <a:ext uri="{FF2B5EF4-FFF2-40B4-BE49-F238E27FC236}">
                <a16:creationId xmlns:a16="http://schemas.microsoft.com/office/drawing/2014/main" id="{0C976F96-081D-4A41-8B3A-A3DD6E519698}"/>
              </a:ext>
            </a:extLst>
          </p:cNvPr>
          <p:cNvCxnSpPr>
            <a:cxnSpLocks/>
          </p:cNvCxnSpPr>
          <p:nvPr userDrawn="1"/>
        </p:nvCxnSpPr>
        <p:spPr>
          <a:xfrm>
            <a:off x="5825972"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21" name="Text Placeholder 7">
            <a:extLst>
              <a:ext uri="{FF2B5EF4-FFF2-40B4-BE49-F238E27FC236}">
                <a16:creationId xmlns:a16="http://schemas.microsoft.com/office/drawing/2014/main" id="{7201844A-5F61-A741-A738-1A9BBC7FC3B0}"/>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2329251304"/>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ark-Title-Cotent-2-Hightlights-Chart">
    <p:spTree>
      <p:nvGrpSpPr>
        <p:cNvPr id="1" name=""/>
        <p:cNvGrpSpPr/>
        <p:nvPr/>
      </p:nvGrpSpPr>
      <p:grpSpPr>
        <a:xfrm>
          <a:off x="0" y="0"/>
          <a:ext cx="0" cy="0"/>
          <a:chOff x="0" y="0"/>
          <a:chExt cx="0" cy="0"/>
        </a:xfrm>
      </p:grpSpPr>
      <p:sp>
        <p:nvSpPr>
          <p:cNvPr id="19" name="Slide Number Placeholder 1">
            <a:extLst>
              <a:ext uri="{FF2B5EF4-FFF2-40B4-BE49-F238E27FC236}">
                <a16:creationId xmlns:a16="http://schemas.microsoft.com/office/drawing/2014/main" id="{F8DF0AE4-EC54-BD44-AE12-A920A6A5CE73}"/>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5" name="Text Placeholder 7">
            <a:extLst>
              <a:ext uri="{FF2B5EF4-FFF2-40B4-BE49-F238E27FC236}">
                <a16:creationId xmlns:a16="http://schemas.microsoft.com/office/drawing/2014/main" id="{AB46F405-F645-2A40-A8B5-24BEF3F467C4}"/>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29" name="Text Placeholder 15">
            <a:extLst>
              <a:ext uri="{FF2B5EF4-FFF2-40B4-BE49-F238E27FC236}">
                <a16:creationId xmlns:a16="http://schemas.microsoft.com/office/drawing/2014/main" id="{2D161D3F-F068-E746-AA81-76610902BBD8}"/>
              </a:ext>
            </a:extLst>
          </p:cNvPr>
          <p:cNvSpPr>
            <a:spLocks noGrp="1"/>
          </p:cNvSpPr>
          <p:nvPr>
            <p:ph type="body" sz="quarter" idx="46" hasCustomPrompt="1"/>
          </p:nvPr>
        </p:nvSpPr>
        <p:spPr>
          <a:xfrm>
            <a:off x="3346989" y="4222058"/>
            <a:ext cx="1943100" cy="1371600"/>
          </a:xfrm>
          <a:custGeom>
            <a:avLst/>
            <a:gdLst>
              <a:gd name="connsiteX0" fmla="*/ 108021 w 1617113"/>
              <a:gd name="connsiteY0" fmla="*/ 0 h 1296461"/>
              <a:gd name="connsiteX1" fmla="*/ 1509092 w 1617113"/>
              <a:gd name="connsiteY1" fmla="*/ 0 h 1296461"/>
              <a:gd name="connsiteX2" fmla="*/ 1617113 w 1617113"/>
              <a:gd name="connsiteY2" fmla="*/ 108021 h 1296461"/>
              <a:gd name="connsiteX3" fmla="*/ 1617113 w 1617113"/>
              <a:gd name="connsiteY3" fmla="*/ 1188440 h 1296461"/>
              <a:gd name="connsiteX4" fmla="*/ 1509092 w 1617113"/>
              <a:gd name="connsiteY4" fmla="*/ 1296461 h 1296461"/>
              <a:gd name="connsiteX5" fmla="*/ 108021 w 1617113"/>
              <a:gd name="connsiteY5" fmla="*/ 1296461 h 1296461"/>
              <a:gd name="connsiteX6" fmla="*/ 0 w 1617113"/>
              <a:gd name="connsiteY6" fmla="*/ 1188440 h 1296461"/>
              <a:gd name="connsiteX7" fmla="*/ 0 w 1617113"/>
              <a:gd name="connsiteY7" fmla="*/ 108021 h 1296461"/>
              <a:gd name="connsiteX8" fmla="*/ 108021 w 1617113"/>
              <a:gd name="connsiteY8" fmla="*/ 0 h 129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7113" h="1296461">
                <a:moveTo>
                  <a:pt x="108021" y="0"/>
                </a:moveTo>
                <a:lnTo>
                  <a:pt x="1509092" y="0"/>
                </a:lnTo>
                <a:cubicBezTo>
                  <a:pt x="1568750" y="0"/>
                  <a:pt x="1617113" y="48363"/>
                  <a:pt x="1617113" y="108021"/>
                </a:cubicBezTo>
                <a:lnTo>
                  <a:pt x="1617113" y="1188440"/>
                </a:lnTo>
                <a:cubicBezTo>
                  <a:pt x="1617113" y="1248098"/>
                  <a:pt x="1568750" y="1296461"/>
                  <a:pt x="1509092" y="1296461"/>
                </a:cubicBezTo>
                <a:lnTo>
                  <a:pt x="108021" y="1296461"/>
                </a:lnTo>
                <a:cubicBezTo>
                  <a:pt x="48363" y="1296461"/>
                  <a:pt x="0" y="1248098"/>
                  <a:pt x="0" y="1188440"/>
                </a:cubicBezTo>
                <a:lnTo>
                  <a:pt x="0" y="108021"/>
                </a:lnTo>
                <a:cubicBezTo>
                  <a:pt x="0" y="48363"/>
                  <a:pt x="48363" y="0"/>
                  <a:pt x="108021" y="0"/>
                </a:cubicBezTo>
                <a:close/>
              </a:path>
            </a:pathLst>
          </a:custGeom>
          <a:noFill/>
          <a:ln w="25400">
            <a:solidFill>
              <a:srgbClr val="1CD4C6"/>
            </a:solidFill>
            <a:miter lim="400000"/>
          </a:ln>
        </p:spPr>
        <p:txBody>
          <a:bodyPr wrap="square" lIns="0" tIns="0" rIns="0" bIns="0" anchor="b">
            <a:noAutofit/>
          </a:bodyPr>
          <a:lstStyle>
            <a:lvl1pPr>
              <a:defRPr kumimoji="0" lang="en-US" sz="100" normalizeH="0" dirty="0">
                <a:solidFill>
                  <a:srgbClr val="F7F9FF"/>
                </a:solidFill>
                <a:effectLst/>
                <a:latin typeface="Century Gothic" panose="020B0502020202020204" pitchFamily="34" charset="0"/>
                <a:ea typeface="+mn-ea"/>
                <a:cs typeface="+mn-cs"/>
              </a:defRPr>
            </a:lvl1pPr>
          </a:lstStyle>
          <a:p>
            <a:pPr lvl="0" algn="l" fontAlgn="auto" hangingPunct="0"/>
            <a:r>
              <a:rPr lang="en-US" dirty="0"/>
              <a:t>e</a:t>
            </a:r>
          </a:p>
        </p:txBody>
      </p:sp>
      <p:sp>
        <p:nvSpPr>
          <p:cNvPr id="30" name="Body text">
            <a:extLst>
              <a:ext uri="{FF2B5EF4-FFF2-40B4-BE49-F238E27FC236}">
                <a16:creationId xmlns:a16="http://schemas.microsoft.com/office/drawing/2014/main" id="{CCAC762B-A23A-1540-AD71-08F61C83F798}"/>
              </a:ext>
            </a:extLst>
          </p:cNvPr>
          <p:cNvSpPr>
            <a:spLocks noGrp="1"/>
          </p:cNvSpPr>
          <p:nvPr>
            <p:ph type="body" sz="quarter" idx="42" hasCustomPrompt="1"/>
          </p:nvPr>
        </p:nvSpPr>
        <p:spPr>
          <a:xfrm>
            <a:off x="766333" y="2682945"/>
            <a:ext cx="4226345" cy="1002875"/>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31" name="Title text">
            <a:extLst>
              <a:ext uri="{FF2B5EF4-FFF2-40B4-BE49-F238E27FC236}">
                <a16:creationId xmlns:a16="http://schemas.microsoft.com/office/drawing/2014/main" id="{59DDEA58-C6BD-5642-89B3-9641F53BD68A}"/>
              </a:ext>
            </a:extLst>
          </p:cNvPr>
          <p:cNvSpPr>
            <a:spLocks noGrp="1"/>
          </p:cNvSpPr>
          <p:nvPr>
            <p:ph type="body" sz="quarter" idx="43" hasCustomPrompt="1"/>
          </p:nvPr>
        </p:nvSpPr>
        <p:spPr>
          <a:xfrm>
            <a:off x="766334" y="1531676"/>
            <a:ext cx="4224528" cy="1142957"/>
          </a:xfrm>
          <a:prstGeom prst="rect">
            <a:avLst/>
          </a:prstGeom>
        </p:spPr>
        <p:txBody>
          <a:bodyPr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2800"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32" name="Title text">
            <a:extLst>
              <a:ext uri="{FF2B5EF4-FFF2-40B4-BE49-F238E27FC236}">
                <a16:creationId xmlns:a16="http://schemas.microsoft.com/office/drawing/2014/main" id="{BD404E41-9E6D-8D4C-93C0-80FE018424B9}"/>
              </a:ext>
            </a:extLst>
          </p:cNvPr>
          <p:cNvSpPr>
            <a:spLocks noGrp="1"/>
          </p:cNvSpPr>
          <p:nvPr>
            <p:ph type="body" sz="quarter" idx="29" hasCustomPrompt="1"/>
          </p:nvPr>
        </p:nvSpPr>
        <p:spPr>
          <a:xfrm>
            <a:off x="766333" y="4449732"/>
            <a:ext cx="2057400" cy="457200"/>
          </a:xfrm>
          <a:prstGeom prst="rect">
            <a:avLst/>
          </a:prstGeom>
        </p:spPr>
        <p:txBody>
          <a:bodyPr anchor="ctr">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000"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00,000k</a:t>
            </a:r>
          </a:p>
        </p:txBody>
      </p:sp>
      <p:sp>
        <p:nvSpPr>
          <p:cNvPr id="33" name="Body text">
            <a:extLst>
              <a:ext uri="{FF2B5EF4-FFF2-40B4-BE49-F238E27FC236}">
                <a16:creationId xmlns:a16="http://schemas.microsoft.com/office/drawing/2014/main" id="{208D7F93-EB11-BB43-8D32-250BBB851373}"/>
              </a:ext>
            </a:extLst>
          </p:cNvPr>
          <p:cNvSpPr>
            <a:spLocks noGrp="1"/>
          </p:cNvSpPr>
          <p:nvPr>
            <p:ph type="body" sz="quarter" idx="30" hasCustomPrompt="1"/>
          </p:nvPr>
        </p:nvSpPr>
        <p:spPr>
          <a:xfrm>
            <a:off x="766333" y="4944172"/>
            <a:ext cx="2057400" cy="382154"/>
          </a:xfrm>
          <a:prstGeom prst="rect">
            <a:avLst/>
          </a:prstGeom>
        </p:spPr>
        <p:txBody>
          <a:bodyPr wrap="none"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34" name="Title text">
            <a:extLst>
              <a:ext uri="{FF2B5EF4-FFF2-40B4-BE49-F238E27FC236}">
                <a16:creationId xmlns:a16="http://schemas.microsoft.com/office/drawing/2014/main" id="{811EFC03-817A-D54A-B19A-27D90EA5A6B8}"/>
              </a:ext>
            </a:extLst>
          </p:cNvPr>
          <p:cNvSpPr>
            <a:spLocks noGrp="1"/>
          </p:cNvSpPr>
          <p:nvPr>
            <p:ph type="body" sz="quarter" idx="44" hasCustomPrompt="1"/>
          </p:nvPr>
        </p:nvSpPr>
        <p:spPr>
          <a:xfrm>
            <a:off x="3512884" y="4449732"/>
            <a:ext cx="1585911" cy="457200"/>
          </a:xfrm>
          <a:prstGeom prst="rect">
            <a:avLst/>
          </a:prstGeom>
        </p:spPr>
        <p:txBody>
          <a:bodyPr anchor="ctr">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000"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000</a:t>
            </a:r>
          </a:p>
        </p:txBody>
      </p:sp>
      <p:sp>
        <p:nvSpPr>
          <p:cNvPr id="35" name="Body text">
            <a:extLst>
              <a:ext uri="{FF2B5EF4-FFF2-40B4-BE49-F238E27FC236}">
                <a16:creationId xmlns:a16="http://schemas.microsoft.com/office/drawing/2014/main" id="{9DBB35E2-E4DE-324F-8A0A-5710755141CA}"/>
              </a:ext>
            </a:extLst>
          </p:cNvPr>
          <p:cNvSpPr>
            <a:spLocks noGrp="1"/>
          </p:cNvSpPr>
          <p:nvPr>
            <p:ph type="body" sz="quarter" idx="45" hasCustomPrompt="1"/>
          </p:nvPr>
        </p:nvSpPr>
        <p:spPr>
          <a:xfrm>
            <a:off x="3512884" y="4943228"/>
            <a:ext cx="1585911" cy="382154"/>
          </a:xfrm>
          <a:prstGeom prst="rect">
            <a:avLst/>
          </a:prstGeom>
        </p:spPr>
        <p:txBody>
          <a:bodyPr wrap="none"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text</a:t>
            </a:r>
          </a:p>
        </p:txBody>
      </p:sp>
      <p:sp>
        <p:nvSpPr>
          <p:cNvPr id="36" name="Chart Placeholder 17">
            <a:extLst>
              <a:ext uri="{FF2B5EF4-FFF2-40B4-BE49-F238E27FC236}">
                <a16:creationId xmlns:a16="http://schemas.microsoft.com/office/drawing/2014/main" id="{26940CCB-27CC-FA40-A489-FAEF1B28F122}"/>
              </a:ext>
            </a:extLst>
          </p:cNvPr>
          <p:cNvSpPr>
            <a:spLocks noGrp="1"/>
          </p:cNvSpPr>
          <p:nvPr>
            <p:ph type="chart" sz="quarter" idx="47"/>
          </p:nvPr>
        </p:nvSpPr>
        <p:spPr>
          <a:xfrm>
            <a:off x="6466684" y="1531676"/>
            <a:ext cx="4959351" cy="3623583"/>
          </a:xfrm>
          <a:prstGeom prst="rect">
            <a:avLst/>
          </a:prstGeom>
        </p:spPr>
        <p:txBody>
          <a:bodyPr anchor="ctr"/>
          <a:lstStyle>
            <a:lvl1pPr marL="0" indent="0" algn="ctr">
              <a:buNone/>
              <a:defRPr>
                <a:solidFill>
                  <a:schemeClr val="bg1"/>
                </a:solidFill>
                <a:latin typeface="Century Gothic" panose="020B0502020202020204" pitchFamily="34" charset="0"/>
              </a:defRPr>
            </a:lvl1pPr>
          </a:lstStyle>
          <a:p>
            <a:endParaRPr lang="en-US"/>
          </a:p>
        </p:txBody>
      </p:sp>
      <p:cxnSp>
        <p:nvCxnSpPr>
          <p:cNvPr id="37" name="Straight Connector 36">
            <a:extLst>
              <a:ext uri="{FF2B5EF4-FFF2-40B4-BE49-F238E27FC236}">
                <a16:creationId xmlns:a16="http://schemas.microsoft.com/office/drawing/2014/main" id="{0A4997DC-1C3F-4649-AA7A-4103946EE20D}"/>
              </a:ext>
            </a:extLst>
          </p:cNvPr>
          <p:cNvCxnSpPr>
            <a:cxnSpLocks/>
          </p:cNvCxnSpPr>
          <p:nvPr userDrawn="1"/>
        </p:nvCxnSpPr>
        <p:spPr>
          <a:xfrm>
            <a:off x="766335" y="1531675"/>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797140978"/>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ark-Title-Content-2-Highlights-Chart">
    <p:spTree>
      <p:nvGrpSpPr>
        <p:cNvPr id="1" name=""/>
        <p:cNvGrpSpPr/>
        <p:nvPr/>
      </p:nvGrpSpPr>
      <p:grpSpPr>
        <a:xfrm>
          <a:off x="0" y="0"/>
          <a:ext cx="0" cy="0"/>
          <a:chOff x="0" y="0"/>
          <a:chExt cx="0" cy="0"/>
        </a:xfrm>
      </p:grpSpPr>
      <p:sp>
        <p:nvSpPr>
          <p:cNvPr id="10" name="Slide Number Placeholder 1">
            <a:extLst>
              <a:ext uri="{FF2B5EF4-FFF2-40B4-BE49-F238E27FC236}">
                <a16:creationId xmlns:a16="http://schemas.microsoft.com/office/drawing/2014/main" id="{4DE75E37-F705-F649-87E8-93C9F6E78C09}"/>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4" name="Text Placeholder 7">
            <a:extLst>
              <a:ext uri="{FF2B5EF4-FFF2-40B4-BE49-F238E27FC236}">
                <a16:creationId xmlns:a16="http://schemas.microsoft.com/office/drawing/2014/main" id="{5ED12628-3FDD-BA43-A2C4-C9C21B758632}"/>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15" name="Body text">
            <a:extLst>
              <a:ext uri="{FF2B5EF4-FFF2-40B4-BE49-F238E27FC236}">
                <a16:creationId xmlns:a16="http://schemas.microsoft.com/office/drawing/2014/main" id="{A7D34AF4-83D7-4648-B865-56CE0D8C0D2A}"/>
              </a:ext>
            </a:extLst>
          </p:cNvPr>
          <p:cNvSpPr>
            <a:spLocks noGrp="1"/>
          </p:cNvSpPr>
          <p:nvPr>
            <p:ph type="body" sz="quarter" idx="42" hasCustomPrompt="1"/>
          </p:nvPr>
        </p:nvSpPr>
        <p:spPr>
          <a:xfrm>
            <a:off x="765969" y="2689348"/>
            <a:ext cx="3622232" cy="739652"/>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6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6" name="Title text">
            <a:extLst>
              <a:ext uri="{FF2B5EF4-FFF2-40B4-BE49-F238E27FC236}">
                <a16:creationId xmlns:a16="http://schemas.microsoft.com/office/drawing/2014/main" id="{95624D13-62A0-B140-B706-6386F80E35E4}"/>
              </a:ext>
            </a:extLst>
          </p:cNvPr>
          <p:cNvSpPr>
            <a:spLocks noGrp="1"/>
          </p:cNvSpPr>
          <p:nvPr>
            <p:ph type="body" sz="quarter" idx="43" hasCustomPrompt="1"/>
          </p:nvPr>
        </p:nvSpPr>
        <p:spPr>
          <a:xfrm>
            <a:off x="765970" y="1531674"/>
            <a:ext cx="3617110" cy="1142957"/>
          </a:xfrm>
          <a:prstGeom prst="rect">
            <a:avLst/>
          </a:prstGeom>
        </p:spPr>
        <p:txBody>
          <a:bodyPr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2800"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7" name="Chart Placeholder 17">
            <a:extLst>
              <a:ext uri="{FF2B5EF4-FFF2-40B4-BE49-F238E27FC236}">
                <a16:creationId xmlns:a16="http://schemas.microsoft.com/office/drawing/2014/main" id="{8CB21773-506F-B449-A844-0C8D58C6DEA8}"/>
              </a:ext>
            </a:extLst>
          </p:cNvPr>
          <p:cNvSpPr>
            <a:spLocks noGrp="1"/>
          </p:cNvSpPr>
          <p:nvPr>
            <p:ph type="chart" sz="quarter" idx="47"/>
          </p:nvPr>
        </p:nvSpPr>
        <p:spPr>
          <a:xfrm>
            <a:off x="5057776" y="1531673"/>
            <a:ext cx="6524626" cy="3844040"/>
          </a:xfrm>
          <a:prstGeom prst="rect">
            <a:avLst/>
          </a:prstGeom>
        </p:spPr>
        <p:txBody>
          <a:bodyPr anchor="ctr"/>
          <a:lstStyle>
            <a:lvl1pPr marL="0" indent="0" algn="ctr">
              <a:buNone/>
              <a:defRPr>
                <a:solidFill>
                  <a:schemeClr val="bg1"/>
                </a:solidFill>
                <a:latin typeface="Century Gothic" panose="020B0502020202020204" pitchFamily="34" charset="0"/>
              </a:defRPr>
            </a:lvl1pPr>
          </a:lstStyle>
          <a:p>
            <a:endParaRPr lang="en-US"/>
          </a:p>
        </p:txBody>
      </p:sp>
      <p:cxnSp>
        <p:nvCxnSpPr>
          <p:cNvPr id="18" name="Straight Connector 17">
            <a:extLst>
              <a:ext uri="{FF2B5EF4-FFF2-40B4-BE49-F238E27FC236}">
                <a16:creationId xmlns:a16="http://schemas.microsoft.com/office/drawing/2014/main" id="{94657A58-07E5-2B45-8473-7A81C18CB566}"/>
              </a:ext>
            </a:extLst>
          </p:cNvPr>
          <p:cNvCxnSpPr>
            <a:cxnSpLocks/>
          </p:cNvCxnSpPr>
          <p:nvPr userDrawn="1"/>
        </p:nvCxnSpPr>
        <p:spPr>
          <a:xfrm>
            <a:off x="765970" y="15316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19" name="Title text">
            <a:extLst>
              <a:ext uri="{FF2B5EF4-FFF2-40B4-BE49-F238E27FC236}">
                <a16:creationId xmlns:a16="http://schemas.microsoft.com/office/drawing/2014/main" id="{A9058B8B-B149-FD42-A93D-F5CDD9A710BD}"/>
              </a:ext>
            </a:extLst>
          </p:cNvPr>
          <p:cNvSpPr>
            <a:spLocks noGrp="1"/>
          </p:cNvSpPr>
          <p:nvPr>
            <p:ph type="body" sz="quarter" idx="44" hasCustomPrompt="1"/>
          </p:nvPr>
        </p:nvSpPr>
        <p:spPr>
          <a:xfrm>
            <a:off x="766333" y="4440214"/>
            <a:ext cx="1600200" cy="738664"/>
          </a:xfrm>
          <a:prstGeom prst="rect">
            <a:avLst/>
          </a:prstGeom>
        </p:spPr>
        <p:txBody>
          <a:bodyPr anchor="b">
            <a:sp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800" b="0" i="0" u="none" strike="noStrike" cap="none" spc="0" normalizeH="0" baseline="0" dirty="0">
                <a:ln>
                  <a:noFill/>
                </a:ln>
                <a:solidFill>
                  <a:schemeClr val="accent2"/>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0" name="Body text">
            <a:extLst>
              <a:ext uri="{FF2B5EF4-FFF2-40B4-BE49-F238E27FC236}">
                <a16:creationId xmlns:a16="http://schemas.microsoft.com/office/drawing/2014/main" id="{0DF9FF55-143D-4B4A-BB1C-42A6582114C9}"/>
              </a:ext>
            </a:extLst>
          </p:cNvPr>
          <p:cNvSpPr>
            <a:spLocks noGrp="1"/>
          </p:cNvSpPr>
          <p:nvPr>
            <p:ph type="body" sz="quarter" idx="45" hasCustomPrompt="1"/>
          </p:nvPr>
        </p:nvSpPr>
        <p:spPr>
          <a:xfrm>
            <a:off x="766333" y="5178877"/>
            <a:ext cx="1600200" cy="73334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1" name="Title text">
            <a:extLst>
              <a:ext uri="{FF2B5EF4-FFF2-40B4-BE49-F238E27FC236}">
                <a16:creationId xmlns:a16="http://schemas.microsoft.com/office/drawing/2014/main" id="{4F3409FC-321A-C44A-A45F-2F98CA8F8912}"/>
              </a:ext>
            </a:extLst>
          </p:cNvPr>
          <p:cNvSpPr>
            <a:spLocks noGrp="1"/>
          </p:cNvSpPr>
          <p:nvPr>
            <p:ph type="body" sz="quarter" idx="46" hasCustomPrompt="1"/>
          </p:nvPr>
        </p:nvSpPr>
        <p:spPr>
          <a:xfrm>
            <a:off x="2736126" y="4440214"/>
            <a:ext cx="1600200" cy="738664"/>
          </a:xfrm>
          <a:prstGeom prst="rect">
            <a:avLst/>
          </a:prstGeom>
        </p:spPr>
        <p:txBody>
          <a:bodyPr anchor="b">
            <a:sp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800"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2" name="Body text">
            <a:extLst>
              <a:ext uri="{FF2B5EF4-FFF2-40B4-BE49-F238E27FC236}">
                <a16:creationId xmlns:a16="http://schemas.microsoft.com/office/drawing/2014/main" id="{FA0246DC-C6D4-B84B-9B0F-23F581C9ADFD}"/>
              </a:ext>
            </a:extLst>
          </p:cNvPr>
          <p:cNvSpPr>
            <a:spLocks noGrp="1"/>
          </p:cNvSpPr>
          <p:nvPr>
            <p:ph type="body" sz="quarter" idx="48" hasCustomPrompt="1"/>
          </p:nvPr>
        </p:nvSpPr>
        <p:spPr>
          <a:xfrm>
            <a:off x="2736126" y="5178879"/>
            <a:ext cx="1600200" cy="73334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Tree>
    <p:extLst>
      <p:ext uri="{BB962C8B-B14F-4D97-AF65-F5344CB8AC3E}">
        <p14:creationId xmlns:p14="http://schemas.microsoft.com/office/powerpoint/2010/main" val="639795784"/>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ark-Title-3-Categories-Chart">
    <p:spTree>
      <p:nvGrpSpPr>
        <p:cNvPr id="1" name=""/>
        <p:cNvGrpSpPr/>
        <p:nvPr/>
      </p:nvGrpSpPr>
      <p:grpSpPr>
        <a:xfrm>
          <a:off x="0" y="0"/>
          <a:ext cx="0" cy="0"/>
          <a:chOff x="0" y="0"/>
          <a:chExt cx="0" cy="0"/>
        </a:xfrm>
      </p:grpSpPr>
      <p:sp>
        <p:nvSpPr>
          <p:cNvPr id="12" name="Chart Placeholder 17">
            <a:extLst>
              <a:ext uri="{FF2B5EF4-FFF2-40B4-BE49-F238E27FC236}">
                <a16:creationId xmlns:a16="http://schemas.microsoft.com/office/drawing/2014/main" id="{F49F43BD-F495-42AA-BB31-6F7993C6CE43}"/>
              </a:ext>
            </a:extLst>
          </p:cNvPr>
          <p:cNvSpPr>
            <a:spLocks noGrp="1"/>
          </p:cNvSpPr>
          <p:nvPr>
            <p:ph type="chart" sz="quarter" idx="48"/>
          </p:nvPr>
        </p:nvSpPr>
        <p:spPr>
          <a:xfrm>
            <a:off x="3581400" y="2264649"/>
            <a:ext cx="7772400" cy="3657451"/>
          </a:xfrm>
          <a:prstGeom prst="rect">
            <a:avLst/>
          </a:prstGeom>
        </p:spPr>
        <p:txBody>
          <a:bodyPr anchor="ctr"/>
          <a:lstStyle>
            <a:lvl1pPr marL="0" indent="0" algn="ctr">
              <a:buNone/>
              <a:defRPr>
                <a:solidFill>
                  <a:schemeClr val="bg1"/>
                </a:solidFill>
                <a:latin typeface="Century Gothic" panose="020B0502020202020204" pitchFamily="34" charset="0"/>
              </a:defRPr>
            </a:lvl1pPr>
          </a:lstStyle>
          <a:p>
            <a:endParaRPr lang="en-US"/>
          </a:p>
        </p:txBody>
      </p:sp>
      <p:sp>
        <p:nvSpPr>
          <p:cNvPr id="10" name="Slide Number Placeholder 1">
            <a:extLst>
              <a:ext uri="{FF2B5EF4-FFF2-40B4-BE49-F238E27FC236}">
                <a16:creationId xmlns:a16="http://schemas.microsoft.com/office/drawing/2014/main" id="{DD37FF09-5AB6-B545-BB30-EA65BCF8132A}"/>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14" name="Title 1">
            <a:extLst>
              <a:ext uri="{FF2B5EF4-FFF2-40B4-BE49-F238E27FC236}">
                <a16:creationId xmlns:a16="http://schemas.microsoft.com/office/drawing/2014/main" id="{A2E4CCC6-F55B-EF4A-8AEB-203487847786}"/>
              </a:ext>
            </a:extLst>
          </p:cNvPr>
          <p:cNvSpPr>
            <a:spLocks noGrp="1"/>
          </p:cNvSpPr>
          <p:nvPr>
            <p:ph type="title"/>
          </p:nvPr>
        </p:nvSpPr>
        <p:spPr>
          <a:xfrm>
            <a:off x="838200" y="1052872"/>
            <a:ext cx="10515601" cy="914400"/>
          </a:xfrm>
          <a:prstGeom prst="rect">
            <a:avLst/>
          </a:prstGeom>
        </p:spPr>
        <p:txBody>
          <a:bodyPr wrap="square" lIns="0" tIns="182880" rIns="0" bIns="0">
            <a:noAutofit/>
          </a:bodyPr>
          <a:lstStyle>
            <a:lvl1pPr algn="ctr">
              <a:defRPr sz="2001" b="0" i="0" spc="0">
                <a:latin typeface="Century Gothic" panose="020B0502020202020204" pitchFamily="34" charset="0"/>
                <a:ea typeface="Verdana" panose="020B0604030504040204" pitchFamily="34" charset="0"/>
                <a:cs typeface="Nirmala UI" panose="020B0502040204020203" pitchFamily="34" charset="0"/>
              </a:defRPr>
            </a:lvl1pPr>
          </a:lstStyle>
          <a:p>
            <a:endParaRPr lang="en-US" dirty="0"/>
          </a:p>
        </p:txBody>
      </p:sp>
      <p:cxnSp>
        <p:nvCxnSpPr>
          <p:cNvPr id="16" name="Straight Connector 15">
            <a:extLst>
              <a:ext uri="{FF2B5EF4-FFF2-40B4-BE49-F238E27FC236}">
                <a16:creationId xmlns:a16="http://schemas.microsoft.com/office/drawing/2014/main" id="{F4C94298-E570-AD40-8198-BC632261393A}"/>
              </a:ext>
            </a:extLst>
          </p:cNvPr>
          <p:cNvCxnSpPr>
            <a:cxnSpLocks/>
          </p:cNvCxnSpPr>
          <p:nvPr userDrawn="1"/>
        </p:nvCxnSpPr>
        <p:spPr>
          <a:xfrm>
            <a:off x="5825971"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20" name="Text Placeholder 7">
            <a:extLst>
              <a:ext uri="{FF2B5EF4-FFF2-40B4-BE49-F238E27FC236}">
                <a16:creationId xmlns:a16="http://schemas.microsoft.com/office/drawing/2014/main" id="{8666FDD2-3E63-6D45-935B-D132E87DBB4E}"/>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
        <p:nvSpPr>
          <p:cNvPr id="21" name="Body text">
            <a:extLst>
              <a:ext uri="{FF2B5EF4-FFF2-40B4-BE49-F238E27FC236}">
                <a16:creationId xmlns:a16="http://schemas.microsoft.com/office/drawing/2014/main" id="{79B4E116-9DB1-8547-ACF2-A9EEE36D3508}"/>
              </a:ext>
            </a:extLst>
          </p:cNvPr>
          <p:cNvSpPr>
            <a:spLocks noGrp="1"/>
          </p:cNvSpPr>
          <p:nvPr>
            <p:ph type="body" sz="quarter" idx="62" hasCustomPrompt="1"/>
          </p:nvPr>
        </p:nvSpPr>
        <p:spPr>
          <a:xfrm>
            <a:off x="838200" y="2502917"/>
            <a:ext cx="2286000" cy="685800"/>
          </a:xfrm>
          <a:prstGeom prst="rect">
            <a:avLst/>
          </a:prstGeom>
        </p:spPr>
        <p:txBody>
          <a:bodyPr anchor="t">
            <a:noAutofit/>
          </a:bodyPr>
          <a:lstStyle>
            <a:lvl1pPr marL="0" marR="0" indent="0" algn="l"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marL="0" marR="0" lvl="0" indent="0" algn="l" defTabSz="412810" rtl="0" fontAlgn="auto" latinLnBrk="0" hangingPunct="0">
              <a:lnSpc>
                <a:spcPct val="150000"/>
              </a:lnSpc>
              <a:spcBef>
                <a:spcPts val="0"/>
              </a:spcBef>
              <a:spcAft>
                <a:spcPts val="0"/>
              </a:spcAft>
              <a:buClrTx/>
              <a:buSzTx/>
              <a:buFontTx/>
              <a:buNone/>
              <a:tabLst/>
            </a:pPr>
            <a:r>
              <a:rPr lang="en-US" dirty="0"/>
              <a:t>body text</a:t>
            </a:r>
          </a:p>
        </p:txBody>
      </p:sp>
      <p:sp>
        <p:nvSpPr>
          <p:cNvPr id="22" name="Body text">
            <a:extLst>
              <a:ext uri="{FF2B5EF4-FFF2-40B4-BE49-F238E27FC236}">
                <a16:creationId xmlns:a16="http://schemas.microsoft.com/office/drawing/2014/main" id="{D29B6272-12FF-E348-8C2A-D17896431632}"/>
              </a:ext>
            </a:extLst>
          </p:cNvPr>
          <p:cNvSpPr>
            <a:spLocks noGrp="1"/>
          </p:cNvSpPr>
          <p:nvPr>
            <p:ph type="body" sz="quarter" idx="63" hasCustomPrompt="1"/>
          </p:nvPr>
        </p:nvSpPr>
        <p:spPr>
          <a:xfrm>
            <a:off x="838200" y="3868835"/>
            <a:ext cx="2286000" cy="685800"/>
          </a:xfrm>
          <a:prstGeom prst="rect">
            <a:avLst/>
          </a:prstGeom>
        </p:spPr>
        <p:txBody>
          <a:bodyPr vert="horz" lIns="0" tIns="0" rIns="0" bIns="0" rtlCol="0" anchor="t">
            <a:noAutofit/>
          </a:bodyPr>
          <a:lstStyle>
            <a:lvl1pPr>
              <a:defRPr kumimoji="0" lang="en-US" sz="1101" normalizeH="0" dirty="0">
                <a:solidFill>
                  <a:schemeClr val="accent6"/>
                </a:solidFill>
                <a:effectLst/>
                <a:ea typeface="Century Gothic" panose="020B0502020202020204" pitchFamily="34" charset="0"/>
                <a:cs typeface="Century Gothic" panose="020B0502020202020204" pitchFamily="34" charset="0"/>
              </a:defRPr>
            </a:lvl1pPr>
          </a:lstStyle>
          <a:p>
            <a:pPr marL="0" lvl="0" indent="0" fontAlgn="auto" hangingPunct="0">
              <a:lnSpc>
                <a:spcPct val="150000"/>
              </a:lnSpc>
              <a:spcBef>
                <a:spcPts val="0"/>
              </a:spcBef>
              <a:buClrTx/>
              <a:buSzTx/>
              <a:buFontTx/>
              <a:buNone/>
            </a:pPr>
            <a:r>
              <a:rPr lang="en-US" dirty="0"/>
              <a:t>body text</a:t>
            </a:r>
          </a:p>
        </p:txBody>
      </p:sp>
      <p:sp>
        <p:nvSpPr>
          <p:cNvPr id="23" name="Body text">
            <a:extLst>
              <a:ext uri="{FF2B5EF4-FFF2-40B4-BE49-F238E27FC236}">
                <a16:creationId xmlns:a16="http://schemas.microsoft.com/office/drawing/2014/main" id="{5423F123-7AD5-3849-A820-D48B5D5D52F3}"/>
              </a:ext>
            </a:extLst>
          </p:cNvPr>
          <p:cNvSpPr>
            <a:spLocks noGrp="1"/>
          </p:cNvSpPr>
          <p:nvPr>
            <p:ph type="body" sz="quarter" idx="64" hasCustomPrompt="1"/>
          </p:nvPr>
        </p:nvSpPr>
        <p:spPr>
          <a:xfrm>
            <a:off x="838200" y="5233442"/>
            <a:ext cx="2286001" cy="685800"/>
          </a:xfrm>
          <a:prstGeom prst="rect">
            <a:avLst/>
          </a:prstGeom>
        </p:spPr>
        <p:txBody>
          <a:bodyPr vert="horz" lIns="0" tIns="0" rIns="0" bIns="0" rtlCol="0" anchor="t">
            <a:noAutofit/>
          </a:bodyPr>
          <a:lstStyle>
            <a:lvl1pPr>
              <a:defRPr kumimoji="0" lang="en-US" sz="1101" normalizeH="0" dirty="0">
                <a:solidFill>
                  <a:schemeClr val="accent6"/>
                </a:solidFill>
                <a:effectLst/>
                <a:ea typeface="Century Gothic" panose="020B0502020202020204" pitchFamily="34" charset="0"/>
                <a:cs typeface="Century Gothic" panose="020B0502020202020204" pitchFamily="34" charset="0"/>
              </a:defRPr>
            </a:lvl1pPr>
          </a:lstStyle>
          <a:p>
            <a:pPr marL="0" lvl="0" indent="0" fontAlgn="auto" hangingPunct="0">
              <a:lnSpc>
                <a:spcPct val="150000"/>
              </a:lnSpc>
              <a:spcBef>
                <a:spcPts val="0"/>
              </a:spcBef>
              <a:buClrTx/>
              <a:buSzTx/>
              <a:buFontTx/>
              <a:buNone/>
            </a:pPr>
            <a:r>
              <a:rPr lang="en-US" dirty="0"/>
              <a:t>body text</a:t>
            </a:r>
          </a:p>
        </p:txBody>
      </p:sp>
      <p:sp>
        <p:nvSpPr>
          <p:cNvPr id="24" name="Title text">
            <a:extLst>
              <a:ext uri="{FF2B5EF4-FFF2-40B4-BE49-F238E27FC236}">
                <a16:creationId xmlns:a16="http://schemas.microsoft.com/office/drawing/2014/main" id="{7474EF5E-D673-5E4D-94C5-1E11426C54E4}"/>
              </a:ext>
            </a:extLst>
          </p:cNvPr>
          <p:cNvSpPr>
            <a:spLocks noGrp="1"/>
          </p:cNvSpPr>
          <p:nvPr>
            <p:ph type="body" sz="quarter" idx="65" hasCustomPrompt="1"/>
          </p:nvPr>
        </p:nvSpPr>
        <p:spPr>
          <a:xfrm>
            <a:off x="838200" y="4987114"/>
            <a:ext cx="2286001" cy="228600"/>
          </a:xfrm>
          <a:prstGeom prst="rect">
            <a:avLst/>
          </a:prstGeom>
        </p:spPr>
        <p:txBody>
          <a:bodyPr vert="horz" lIns="0" tIns="0" rIns="0" bIns="0" rtlCol="0" anchor="ctr">
            <a:noAutofit/>
          </a:bodyPr>
          <a:lstStyle>
            <a:lvl1pPr>
              <a:defRPr kumimoji="0" lang="en-US" sz="1601" normalizeH="0" dirty="0">
                <a:effectLst/>
                <a:ea typeface="Century Gothic" panose="020B0502020202020204" pitchFamily="34" charset="0"/>
                <a:cs typeface="Century Gothic" panose="020B0502020202020204" pitchFamily="34" charset="0"/>
              </a:defRPr>
            </a:lvl1pPr>
          </a:lstStyle>
          <a:p>
            <a:pPr marL="0" lvl="0" indent="0" fontAlgn="auto" hangingPunct="0">
              <a:lnSpc>
                <a:spcPct val="150000"/>
              </a:lnSpc>
              <a:spcBef>
                <a:spcPts val="0"/>
              </a:spcBef>
              <a:buClrTx/>
              <a:buSzTx/>
              <a:buFontTx/>
              <a:buNone/>
            </a:pPr>
            <a:r>
              <a:rPr lang="en-US" dirty="0"/>
              <a:t>TITLE TEXT</a:t>
            </a:r>
          </a:p>
        </p:txBody>
      </p:sp>
      <p:sp>
        <p:nvSpPr>
          <p:cNvPr id="25" name="Title text">
            <a:extLst>
              <a:ext uri="{FF2B5EF4-FFF2-40B4-BE49-F238E27FC236}">
                <a16:creationId xmlns:a16="http://schemas.microsoft.com/office/drawing/2014/main" id="{BF9CD7A6-88CB-6B40-8C04-3867513F7DB3}"/>
              </a:ext>
            </a:extLst>
          </p:cNvPr>
          <p:cNvSpPr>
            <a:spLocks noGrp="1"/>
          </p:cNvSpPr>
          <p:nvPr>
            <p:ph type="body" sz="quarter" idx="66" hasCustomPrompt="1"/>
          </p:nvPr>
        </p:nvSpPr>
        <p:spPr>
          <a:xfrm>
            <a:off x="838200" y="3619649"/>
            <a:ext cx="2286001" cy="228600"/>
          </a:xfrm>
          <a:prstGeom prst="rect">
            <a:avLst/>
          </a:prstGeom>
        </p:spPr>
        <p:txBody>
          <a:bodyPr vert="horz" lIns="0" tIns="0" rIns="0" bIns="0" rtlCol="0" anchor="ctr">
            <a:noAutofit/>
          </a:bodyPr>
          <a:lstStyle>
            <a:lvl1pPr>
              <a:defRPr kumimoji="0" lang="en-US" sz="1601" normalizeH="0" dirty="0">
                <a:effectLst/>
                <a:ea typeface="Century Gothic" panose="020B0502020202020204" pitchFamily="34" charset="0"/>
                <a:cs typeface="Century Gothic" panose="020B0502020202020204" pitchFamily="34" charset="0"/>
              </a:defRPr>
            </a:lvl1pPr>
          </a:lstStyle>
          <a:p>
            <a:pPr marL="0" lvl="0" indent="0" fontAlgn="auto" hangingPunct="0">
              <a:lnSpc>
                <a:spcPct val="150000"/>
              </a:lnSpc>
              <a:spcBef>
                <a:spcPts val="0"/>
              </a:spcBef>
              <a:buClrTx/>
              <a:buSzTx/>
              <a:buFontTx/>
              <a:buNone/>
            </a:pPr>
            <a:r>
              <a:rPr lang="en-US" dirty="0"/>
              <a:t>TITLE TEXT</a:t>
            </a:r>
          </a:p>
        </p:txBody>
      </p:sp>
      <p:sp>
        <p:nvSpPr>
          <p:cNvPr id="26" name="Title text">
            <a:extLst>
              <a:ext uri="{FF2B5EF4-FFF2-40B4-BE49-F238E27FC236}">
                <a16:creationId xmlns:a16="http://schemas.microsoft.com/office/drawing/2014/main" id="{2919BD16-D98B-A64B-A01C-192E61CAF823}"/>
              </a:ext>
            </a:extLst>
          </p:cNvPr>
          <p:cNvSpPr>
            <a:spLocks noGrp="1"/>
          </p:cNvSpPr>
          <p:nvPr>
            <p:ph type="body" sz="quarter" idx="67" hasCustomPrompt="1"/>
          </p:nvPr>
        </p:nvSpPr>
        <p:spPr>
          <a:xfrm>
            <a:off x="838200" y="2264648"/>
            <a:ext cx="2286001" cy="228600"/>
          </a:xfrm>
          <a:prstGeom prst="rect">
            <a:avLst/>
          </a:prstGeom>
        </p:spPr>
        <p:txBody>
          <a:bodyPr vert="horz" lIns="0" tIns="0" rIns="0" bIns="0" rtlCol="0" anchor="ctr">
            <a:noAutofit/>
          </a:bodyPr>
          <a:lstStyle>
            <a:lvl1pPr>
              <a:defRPr kumimoji="0" lang="en-US" sz="1601" normalizeH="0" dirty="0">
                <a:effectLst/>
                <a:ea typeface="Century Gothic" panose="020B0502020202020204" pitchFamily="34" charset="0"/>
                <a:cs typeface="Century Gothic" panose="020B0502020202020204" pitchFamily="34" charset="0"/>
              </a:defRPr>
            </a:lvl1pPr>
          </a:lstStyle>
          <a:p>
            <a:pPr marL="0" lvl="0" indent="0" fontAlgn="auto" hangingPunct="0">
              <a:lnSpc>
                <a:spcPct val="150000"/>
              </a:lnSpc>
              <a:spcBef>
                <a:spcPts val="0"/>
              </a:spcBef>
              <a:buClrTx/>
              <a:buSzTx/>
              <a:buFontTx/>
              <a:buNone/>
            </a:pPr>
            <a:r>
              <a:rPr lang="en-US" dirty="0"/>
              <a:t>TITLE TEXT</a:t>
            </a:r>
          </a:p>
        </p:txBody>
      </p:sp>
    </p:spTree>
    <p:extLst>
      <p:ext uri="{BB962C8B-B14F-4D97-AF65-F5344CB8AC3E}">
        <p14:creationId xmlns:p14="http://schemas.microsoft.com/office/powerpoint/2010/main" val="2764257028"/>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ark-Title-4-Pie-Charts">
    <p:spTree>
      <p:nvGrpSpPr>
        <p:cNvPr id="1" name=""/>
        <p:cNvGrpSpPr/>
        <p:nvPr/>
      </p:nvGrpSpPr>
      <p:grpSpPr>
        <a:xfrm>
          <a:off x="0" y="0"/>
          <a:ext cx="0" cy="0"/>
          <a:chOff x="0" y="0"/>
          <a:chExt cx="0" cy="0"/>
        </a:xfrm>
      </p:grpSpPr>
      <p:sp>
        <p:nvSpPr>
          <p:cNvPr id="32" name="Chart Placeholder 17">
            <a:extLst>
              <a:ext uri="{FF2B5EF4-FFF2-40B4-BE49-F238E27FC236}">
                <a16:creationId xmlns:a16="http://schemas.microsoft.com/office/drawing/2014/main" id="{989054D2-3FB9-49DF-AC93-22C62AF5E32A}"/>
              </a:ext>
            </a:extLst>
          </p:cNvPr>
          <p:cNvSpPr>
            <a:spLocks noGrp="1"/>
          </p:cNvSpPr>
          <p:nvPr>
            <p:ph type="chart" sz="quarter" idx="48"/>
          </p:nvPr>
        </p:nvSpPr>
        <p:spPr>
          <a:xfrm>
            <a:off x="1079887" y="2400300"/>
            <a:ext cx="2057400" cy="2057400"/>
          </a:xfrm>
          <a:prstGeom prst="rect">
            <a:avLst/>
          </a:prstGeom>
        </p:spPr>
        <p:txBody>
          <a:bodyPr anchor="t"/>
          <a:lstStyle>
            <a:lvl1pPr marL="0" indent="0" algn="ctr">
              <a:buNone/>
              <a:defRPr sz="1001">
                <a:solidFill>
                  <a:srgbClr val="2C2E3C"/>
                </a:solidFill>
                <a:latin typeface="Century Gothic" panose="020B0502020202020204" pitchFamily="34" charset="0"/>
              </a:defRPr>
            </a:lvl1pPr>
          </a:lstStyle>
          <a:p>
            <a:endParaRPr lang="en-US"/>
          </a:p>
        </p:txBody>
      </p:sp>
      <p:sp>
        <p:nvSpPr>
          <p:cNvPr id="33" name="Chart Placeholder 17">
            <a:extLst>
              <a:ext uri="{FF2B5EF4-FFF2-40B4-BE49-F238E27FC236}">
                <a16:creationId xmlns:a16="http://schemas.microsoft.com/office/drawing/2014/main" id="{D898FE57-2943-9B41-B130-EB83E41E1442}"/>
              </a:ext>
            </a:extLst>
          </p:cNvPr>
          <p:cNvSpPr>
            <a:spLocks noGrp="1"/>
          </p:cNvSpPr>
          <p:nvPr>
            <p:ph type="chart" sz="quarter" idx="90"/>
          </p:nvPr>
        </p:nvSpPr>
        <p:spPr>
          <a:xfrm>
            <a:off x="3742525" y="2400300"/>
            <a:ext cx="2057400" cy="2057400"/>
          </a:xfrm>
          <a:prstGeom prst="rect">
            <a:avLst/>
          </a:prstGeom>
        </p:spPr>
        <p:txBody>
          <a:bodyPr anchor="t"/>
          <a:lstStyle>
            <a:lvl1pPr marL="0" indent="0" algn="ctr">
              <a:buNone/>
              <a:defRPr sz="1001">
                <a:solidFill>
                  <a:srgbClr val="2C2E3C"/>
                </a:solidFill>
                <a:latin typeface="Century Gothic" panose="020B0502020202020204" pitchFamily="34" charset="0"/>
              </a:defRPr>
            </a:lvl1pPr>
          </a:lstStyle>
          <a:p>
            <a:endParaRPr lang="en-US"/>
          </a:p>
        </p:txBody>
      </p:sp>
      <p:sp>
        <p:nvSpPr>
          <p:cNvPr id="40" name="Chart Placeholder 17">
            <a:extLst>
              <a:ext uri="{FF2B5EF4-FFF2-40B4-BE49-F238E27FC236}">
                <a16:creationId xmlns:a16="http://schemas.microsoft.com/office/drawing/2014/main" id="{BC0EDA49-DDC7-3F4B-833A-321FACA3BFE8}"/>
              </a:ext>
            </a:extLst>
          </p:cNvPr>
          <p:cNvSpPr>
            <a:spLocks noGrp="1"/>
          </p:cNvSpPr>
          <p:nvPr>
            <p:ph type="chart" sz="quarter" idx="91"/>
          </p:nvPr>
        </p:nvSpPr>
        <p:spPr>
          <a:xfrm>
            <a:off x="6405162" y="2400300"/>
            <a:ext cx="2057400" cy="2057400"/>
          </a:xfrm>
          <a:prstGeom prst="rect">
            <a:avLst/>
          </a:prstGeom>
        </p:spPr>
        <p:txBody>
          <a:bodyPr anchor="t"/>
          <a:lstStyle>
            <a:lvl1pPr marL="0" indent="0" algn="ctr">
              <a:buNone/>
              <a:defRPr sz="1001">
                <a:solidFill>
                  <a:srgbClr val="2C2E3C"/>
                </a:solidFill>
                <a:latin typeface="Century Gothic" panose="020B0502020202020204" pitchFamily="34" charset="0"/>
              </a:defRPr>
            </a:lvl1pPr>
          </a:lstStyle>
          <a:p>
            <a:endParaRPr lang="en-US"/>
          </a:p>
        </p:txBody>
      </p:sp>
      <p:sp>
        <p:nvSpPr>
          <p:cNvPr id="41" name="Chart Placeholder 17">
            <a:extLst>
              <a:ext uri="{FF2B5EF4-FFF2-40B4-BE49-F238E27FC236}">
                <a16:creationId xmlns:a16="http://schemas.microsoft.com/office/drawing/2014/main" id="{BD42B71A-C243-E547-BC31-C2FD7F67BC9E}"/>
              </a:ext>
            </a:extLst>
          </p:cNvPr>
          <p:cNvSpPr>
            <a:spLocks noGrp="1"/>
          </p:cNvSpPr>
          <p:nvPr>
            <p:ph type="chart" sz="quarter" idx="92"/>
          </p:nvPr>
        </p:nvSpPr>
        <p:spPr>
          <a:xfrm>
            <a:off x="9067801" y="2400300"/>
            <a:ext cx="2057400" cy="2057400"/>
          </a:xfrm>
          <a:prstGeom prst="rect">
            <a:avLst/>
          </a:prstGeom>
        </p:spPr>
        <p:txBody>
          <a:bodyPr anchor="t"/>
          <a:lstStyle>
            <a:lvl1pPr marL="0" indent="0" algn="ctr">
              <a:buNone/>
              <a:defRPr sz="1001">
                <a:solidFill>
                  <a:srgbClr val="2C2E3C"/>
                </a:solidFill>
                <a:latin typeface="Century Gothic" panose="020B0502020202020204" pitchFamily="34" charset="0"/>
              </a:defRPr>
            </a:lvl1pPr>
          </a:lstStyle>
          <a:p>
            <a:endParaRPr lang="en-US"/>
          </a:p>
        </p:txBody>
      </p:sp>
      <p:sp>
        <p:nvSpPr>
          <p:cNvPr id="16" name="Body text">
            <a:extLst>
              <a:ext uri="{FF2B5EF4-FFF2-40B4-BE49-F238E27FC236}">
                <a16:creationId xmlns:a16="http://schemas.microsoft.com/office/drawing/2014/main" id="{209C4787-B777-4BF4-9B0D-207A939DBB73}"/>
              </a:ext>
            </a:extLst>
          </p:cNvPr>
          <p:cNvSpPr>
            <a:spLocks noGrp="1"/>
          </p:cNvSpPr>
          <p:nvPr>
            <p:ph type="body" sz="quarter" idx="73" hasCustomPrompt="1"/>
          </p:nvPr>
        </p:nvSpPr>
        <p:spPr>
          <a:xfrm>
            <a:off x="1120844" y="4763144"/>
            <a:ext cx="1975487" cy="1143000"/>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7" name="Title text">
            <a:extLst>
              <a:ext uri="{FF2B5EF4-FFF2-40B4-BE49-F238E27FC236}">
                <a16:creationId xmlns:a16="http://schemas.microsoft.com/office/drawing/2014/main" id="{5A2F34C7-FD55-4E47-BDED-31444B4CE901}"/>
              </a:ext>
            </a:extLst>
          </p:cNvPr>
          <p:cNvSpPr>
            <a:spLocks noGrp="1"/>
          </p:cNvSpPr>
          <p:nvPr>
            <p:ph type="body" sz="quarter" idx="74" hasCustomPrompt="1"/>
          </p:nvPr>
        </p:nvSpPr>
        <p:spPr>
          <a:xfrm>
            <a:off x="1371105" y="4510353"/>
            <a:ext cx="1474964"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18" name="Body text">
            <a:extLst>
              <a:ext uri="{FF2B5EF4-FFF2-40B4-BE49-F238E27FC236}">
                <a16:creationId xmlns:a16="http://schemas.microsoft.com/office/drawing/2014/main" id="{63368674-B4E4-460B-BA0A-1F01B97222E3}"/>
              </a:ext>
            </a:extLst>
          </p:cNvPr>
          <p:cNvSpPr>
            <a:spLocks noGrp="1"/>
          </p:cNvSpPr>
          <p:nvPr>
            <p:ph type="body" sz="quarter" idx="75" hasCustomPrompt="1"/>
          </p:nvPr>
        </p:nvSpPr>
        <p:spPr>
          <a:xfrm>
            <a:off x="3783482" y="4763144"/>
            <a:ext cx="1975487" cy="1143000"/>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19" name="Title text">
            <a:extLst>
              <a:ext uri="{FF2B5EF4-FFF2-40B4-BE49-F238E27FC236}">
                <a16:creationId xmlns:a16="http://schemas.microsoft.com/office/drawing/2014/main" id="{2A38E7CE-BEE1-4890-8FB3-38450A04FD3F}"/>
              </a:ext>
            </a:extLst>
          </p:cNvPr>
          <p:cNvSpPr>
            <a:spLocks noGrp="1"/>
          </p:cNvSpPr>
          <p:nvPr>
            <p:ph type="body" sz="quarter" idx="76" hasCustomPrompt="1"/>
          </p:nvPr>
        </p:nvSpPr>
        <p:spPr>
          <a:xfrm>
            <a:off x="4033743" y="4510353"/>
            <a:ext cx="1474964"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0" name="Body text">
            <a:extLst>
              <a:ext uri="{FF2B5EF4-FFF2-40B4-BE49-F238E27FC236}">
                <a16:creationId xmlns:a16="http://schemas.microsoft.com/office/drawing/2014/main" id="{03EDFD8B-582D-4889-B0BD-2B12AC14FAFB}"/>
              </a:ext>
            </a:extLst>
          </p:cNvPr>
          <p:cNvSpPr>
            <a:spLocks noGrp="1"/>
          </p:cNvSpPr>
          <p:nvPr>
            <p:ph type="body" sz="quarter" idx="77" hasCustomPrompt="1"/>
          </p:nvPr>
        </p:nvSpPr>
        <p:spPr>
          <a:xfrm>
            <a:off x="6446120" y="4763144"/>
            <a:ext cx="1975487" cy="1143000"/>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1" name="Title text">
            <a:extLst>
              <a:ext uri="{FF2B5EF4-FFF2-40B4-BE49-F238E27FC236}">
                <a16:creationId xmlns:a16="http://schemas.microsoft.com/office/drawing/2014/main" id="{E5AECB84-D888-4EF4-B171-018235B01374}"/>
              </a:ext>
            </a:extLst>
          </p:cNvPr>
          <p:cNvSpPr>
            <a:spLocks noGrp="1"/>
          </p:cNvSpPr>
          <p:nvPr>
            <p:ph type="body" sz="quarter" idx="78" hasCustomPrompt="1"/>
          </p:nvPr>
        </p:nvSpPr>
        <p:spPr>
          <a:xfrm>
            <a:off x="6696380" y="4510353"/>
            <a:ext cx="1474964"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2" name="Body text">
            <a:extLst>
              <a:ext uri="{FF2B5EF4-FFF2-40B4-BE49-F238E27FC236}">
                <a16:creationId xmlns:a16="http://schemas.microsoft.com/office/drawing/2014/main" id="{9FA52083-BF1C-4B6B-8E4A-19BF0512D6F5}"/>
              </a:ext>
            </a:extLst>
          </p:cNvPr>
          <p:cNvSpPr>
            <a:spLocks noGrp="1"/>
          </p:cNvSpPr>
          <p:nvPr>
            <p:ph type="body" sz="quarter" idx="79" hasCustomPrompt="1"/>
          </p:nvPr>
        </p:nvSpPr>
        <p:spPr>
          <a:xfrm>
            <a:off x="9108757" y="4763144"/>
            <a:ext cx="1975487" cy="1143000"/>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accent6"/>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body text</a:t>
            </a:r>
          </a:p>
        </p:txBody>
      </p:sp>
      <p:sp>
        <p:nvSpPr>
          <p:cNvPr id="23" name="Title text">
            <a:extLst>
              <a:ext uri="{FF2B5EF4-FFF2-40B4-BE49-F238E27FC236}">
                <a16:creationId xmlns:a16="http://schemas.microsoft.com/office/drawing/2014/main" id="{93645315-31EF-4AF1-BAE6-47289B91854F}"/>
              </a:ext>
            </a:extLst>
          </p:cNvPr>
          <p:cNvSpPr>
            <a:spLocks noGrp="1"/>
          </p:cNvSpPr>
          <p:nvPr>
            <p:ph type="body" sz="quarter" idx="80" hasCustomPrompt="1"/>
          </p:nvPr>
        </p:nvSpPr>
        <p:spPr>
          <a:xfrm>
            <a:off x="9359019" y="4510353"/>
            <a:ext cx="1474964" cy="224856"/>
          </a:xfrm>
          <a:prstGeom prst="rect">
            <a:avLst/>
          </a:prstGeom>
        </p:spPr>
        <p:txBody>
          <a:bodyPr anchor="t">
            <a:noAutofit/>
          </a:bodyPr>
          <a:lstStyle>
            <a:lvl1pPr marL="0" marR="0" indent="0" algn="ctr" defTabSz="412810" rtl="0" fontAlgn="auto" latinLnBrk="0" hangingPunct="0">
              <a:lnSpc>
                <a:spcPct val="150000"/>
              </a:lnSpc>
              <a:spcBef>
                <a:spcPts val="0"/>
              </a:spcBef>
              <a:spcAft>
                <a:spcPts val="0"/>
              </a:spcAft>
              <a:buClrTx/>
              <a:buSzTx/>
              <a:buFontTx/>
              <a:buNone/>
              <a:tabLst/>
              <a:defRPr kumimoji="0" lang="en-US" sz="1101" b="0"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TITLE TEXT</a:t>
            </a:r>
          </a:p>
        </p:txBody>
      </p:sp>
      <p:sp>
        <p:nvSpPr>
          <p:cNvPr id="24" name="Title text">
            <a:extLst>
              <a:ext uri="{FF2B5EF4-FFF2-40B4-BE49-F238E27FC236}">
                <a16:creationId xmlns:a16="http://schemas.microsoft.com/office/drawing/2014/main" id="{EADFBFBC-DF90-4CD6-9E3B-E8C765C723D3}"/>
              </a:ext>
            </a:extLst>
          </p:cNvPr>
          <p:cNvSpPr>
            <a:spLocks noGrp="1"/>
          </p:cNvSpPr>
          <p:nvPr>
            <p:ph type="body" sz="quarter" idx="57" hasCustomPrompt="1"/>
          </p:nvPr>
        </p:nvSpPr>
        <p:spPr>
          <a:xfrm>
            <a:off x="1720783" y="3125308"/>
            <a:ext cx="903990" cy="49261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3500"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5" name="Title text">
            <a:extLst>
              <a:ext uri="{FF2B5EF4-FFF2-40B4-BE49-F238E27FC236}">
                <a16:creationId xmlns:a16="http://schemas.microsoft.com/office/drawing/2014/main" id="{074C0697-1289-49BC-A804-2C29BEDB62F2}"/>
              </a:ext>
            </a:extLst>
          </p:cNvPr>
          <p:cNvSpPr>
            <a:spLocks noGrp="1"/>
          </p:cNvSpPr>
          <p:nvPr>
            <p:ph type="body" sz="quarter" idx="58" hasCustomPrompt="1"/>
          </p:nvPr>
        </p:nvSpPr>
        <p:spPr>
          <a:xfrm>
            <a:off x="2266587" y="3419824"/>
            <a:ext cx="339519" cy="23416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101"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a:t>
            </a:r>
          </a:p>
        </p:txBody>
      </p:sp>
      <p:sp>
        <p:nvSpPr>
          <p:cNvPr id="26" name="Title text">
            <a:extLst>
              <a:ext uri="{FF2B5EF4-FFF2-40B4-BE49-F238E27FC236}">
                <a16:creationId xmlns:a16="http://schemas.microsoft.com/office/drawing/2014/main" id="{6A98677B-ACEB-408A-881D-3AF9FA62D54F}"/>
              </a:ext>
            </a:extLst>
          </p:cNvPr>
          <p:cNvSpPr>
            <a:spLocks noGrp="1"/>
          </p:cNvSpPr>
          <p:nvPr>
            <p:ph type="body" sz="quarter" idx="81" hasCustomPrompt="1"/>
          </p:nvPr>
        </p:nvSpPr>
        <p:spPr>
          <a:xfrm>
            <a:off x="4388735" y="3125308"/>
            <a:ext cx="903990" cy="49261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3500"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7" name="Title text">
            <a:extLst>
              <a:ext uri="{FF2B5EF4-FFF2-40B4-BE49-F238E27FC236}">
                <a16:creationId xmlns:a16="http://schemas.microsoft.com/office/drawing/2014/main" id="{A518D317-CAF8-4174-904E-A3838E5F61E5}"/>
              </a:ext>
            </a:extLst>
          </p:cNvPr>
          <p:cNvSpPr>
            <a:spLocks noGrp="1"/>
          </p:cNvSpPr>
          <p:nvPr>
            <p:ph type="body" sz="quarter" idx="82" hasCustomPrompt="1"/>
          </p:nvPr>
        </p:nvSpPr>
        <p:spPr>
          <a:xfrm>
            <a:off x="4934540" y="3419824"/>
            <a:ext cx="339519" cy="23416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101"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a:t>
            </a:r>
          </a:p>
        </p:txBody>
      </p:sp>
      <p:sp>
        <p:nvSpPr>
          <p:cNvPr id="28" name="Title text">
            <a:extLst>
              <a:ext uri="{FF2B5EF4-FFF2-40B4-BE49-F238E27FC236}">
                <a16:creationId xmlns:a16="http://schemas.microsoft.com/office/drawing/2014/main" id="{19A035B8-8708-4F0B-AFBC-AAC3DD09E4EA}"/>
              </a:ext>
            </a:extLst>
          </p:cNvPr>
          <p:cNvSpPr>
            <a:spLocks noGrp="1"/>
          </p:cNvSpPr>
          <p:nvPr>
            <p:ph type="body" sz="quarter" idx="83" hasCustomPrompt="1"/>
          </p:nvPr>
        </p:nvSpPr>
        <p:spPr>
          <a:xfrm>
            <a:off x="7054601" y="3125308"/>
            <a:ext cx="903990" cy="49261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3500"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29" name="Title text">
            <a:extLst>
              <a:ext uri="{FF2B5EF4-FFF2-40B4-BE49-F238E27FC236}">
                <a16:creationId xmlns:a16="http://schemas.microsoft.com/office/drawing/2014/main" id="{F4FD03FE-A1BE-4622-87DE-D34F3BFE3C40}"/>
              </a:ext>
            </a:extLst>
          </p:cNvPr>
          <p:cNvSpPr>
            <a:spLocks noGrp="1"/>
          </p:cNvSpPr>
          <p:nvPr>
            <p:ph type="body" sz="quarter" idx="84" hasCustomPrompt="1"/>
          </p:nvPr>
        </p:nvSpPr>
        <p:spPr>
          <a:xfrm>
            <a:off x="7600406" y="3419824"/>
            <a:ext cx="339519" cy="23416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101"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a:t>
            </a:r>
          </a:p>
        </p:txBody>
      </p:sp>
      <p:sp>
        <p:nvSpPr>
          <p:cNvPr id="30" name="Title text">
            <a:extLst>
              <a:ext uri="{FF2B5EF4-FFF2-40B4-BE49-F238E27FC236}">
                <a16:creationId xmlns:a16="http://schemas.microsoft.com/office/drawing/2014/main" id="{12D8EEBD-9AA2-4AD9-8C73-0FBE472DAA49}"/>
              </a:ext>
            </a:extLst>
          </p:cNvPr>
          <p:cNvSpPr>
            <a:spLocks noGrp="1"/>
          </p:cNvSpPr>
          <p:nvPr>
            <p:ph type="body" sz="quarter" idx="85" hasCustomPrompt="1"/>
          </p:nvPr>
        </p:nvSpPr>
        <p:spPr>
          <a:xfrm>
            <a:off x="9721602" y="3125308"/>
            <a:ext cx="903990" cy="49261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3500"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00</a:t>
            </a:r>
          </a:p>
        </p:txBody>
      </p:sp>
      <p:sp>
        <p:nvSpPr>
          <p:cNvPr id="31" name="Title text">
            <a:extLst>
              <a:ext uri="{FF2B5EF4-FFF2-40B4-BE49-F238E27FC236}">
                <a16:creationId xmlns:a16="http://schemas.microsoft.com/office/drawing/2014/main" id="{22A3473A-3938-418A-8950-E5BBFD76AF2B}"/>
              </a:ext>
            </a:extLst>
          </p:cNvPr>
          <p:cNvSpPr>
            <a:spLocks noGrp="1"/>
          </p:cNvSpPr>
          <p:nvPr>
            <p:ph type="body" sz="quarter" idx="86" hasCustomPrompt="1"/>
          </p:nvPr>
        </p:nvSpPr>
        <p:spPr>
          <a:xfrm>
            <a:off x="10267406" y="3419824"/>
            <a:ext cx="339519" cy="234166"/>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101" b="1" i="0" u="none" strike="noStrike" cap="none" spc="0" normalizeH="0" baseline="0" dirty="0">
                <a:ln>
                  <a:noFill/>
                </a:ln>
                <a:solidFill>
                  <a:schemeClr val="bg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a:t>
            </a:r>
          </a:p>
        </p:txBody>
      </p:sp>
      <p:sp>
        <p:nvSpPr>
          <p:cNvPr id="37" name="Title 1">
            <a:extLst>
              <a:ext uri="{FF2B5EF4-FFF2-40B4-BE49-F238E27FC236}">
                <a16:creationId xmlns:a16="http://schemas.microsoft.com/office/drawing/2014/main" id="{3B7753FD-0713-AE44-8B97-F11052DA8E48}"/>
              </a:ext>
            </a:extLst>
          </p:cNvPr>
          <p:cNvSpPr>
            <a:spLocks noGrp="1"/>
          </p:cNvSpPr>
          <p:nvPr>
            <p:ph type="title"/>
          </p:nvPr>
        </p:nvSpPr>
        <p:spPr>
          <a:xfrm>
            <a:off x="1066800" y="1052872"/>
            <a:ext cx="10058401" cy="914400"/>
          </a:xfrm>
          <a:prstGeom prst="rect">
            <a:avLst/>
          </a:prstGeom>
        </p:spPr>
        <p:txBody>
          <a:bodyPr wrap="square" lIns="0" tIns="182880" rIns="0" bIns="0">
            <a:noAutofit/>
          </a:bodyPr>
          <a:lstStyle>
            <a:lvl1pPr algn="ctr">
              <a:defRPr sz="2001" b="0" i="0" spc="0">
                <a:latin typeface="Century Gothic" panose="020B0502020202020204" pitchFamily="34" charset="0"/>
                <a:ea typeface="Verdana" panose="020B0604030504040204" pitchFamily="34" charset="0"/>
                <a:cs typeface="Nirmala UI" panose="020B0502040204020203" pitchFamily="34" charset="0"/>
              </a:defRPr>
            </a:lvl1pPr>
          </a:lstStyle>
          <a:p>
            <a:endParaRPr lang="en-US" dirty="0"/>
          </a:p>
        </p:txBody>
      </p:sp>
      <p:cxnSp>
        <p:nvCxnSpPr>
          <p:cNvPr id="38" name="Straight Connector 37">
            <a:extLst>
              <a:ext uri="{FF2B5EF4-FFF2-40B4-BE49-F238E27FC236}">
                <a16:creationId xmlns:a16="http://schemas.microsoft.com/office/drawing/2014/main" id="{337845C0-8298-3346-ACA3-838B8FC4ABEB}"/>
              </a:ext>
            </a:extLst>
          </p:cNvPr>
          <p:cNvCxnSpPr>
            <a:cxnSpLocks/>
          </p:cNvCxnSpPr>
          <p:nvPr userDrawn="1"/>
        </p:nvCxnSpPr>
        <p:spPr>
          <a:xfrm>
            <a:off x="5825972" y="1052873"/>
            <a:ext cx="540060" cy="0"/>
          </a:xfrm>
          <a:prstGeom prst="line">
            <a:avLst/>
          </a:prstGeom>
          <a:noFill/>
          <a:ln w="25400" cap="flat">
            <a:solidFill>
              <a:srgbClr val="FF6C00"/>
            </a:solidFill>
            <a:prstDash val="solid"/>
            <a:miter lim="400000"/>
          </a:ln>
          <a:effectLst/>
          <a:sp3d/>
        </p:spPr>
        <p:style>
          <a:lnRef idx="0">
            <a:scrgbClr r="0" g="0" b="0"/>
          </a:lnRef>
          <a:fillRef idx="0">
            <a:scrgbClr r="0" g="0" b="0"/>
          </a:fillRef>
          <a:effectRef idx="0">
            <a:scrgbClr r="0" g="0" b="0"/>
          </a:effectRef>
          <a:fontRef idx="none"/>
        </p:style>
      </p:cxnSp>
      <p:sp>
        <p:nvSpPr>
          <p:cNvPr id="39" name="Slide Number Placeholder 1">
            <a:extLst>
              <a:ext uri="{FF2B5EF4-FFF2-40B4-BE49-F238E27FC236}">
                <a16:creationId xmlns:a16="http://schemas.microsoft.com/office/drawing/2014/main" id="{4D67AE7A-DF84-6F47-8942-DE16F4ED47BD}"/>
              </a:ext>
            </a:extLst>
          </p:cNvPr>
          <p:cNvSpPr>
            <a:spLocks noGrp="1"/>
          </p:cNvSpPr>
          <p:nvPr>
            <p:ph type="sldNum" sz="quarter" idx="4"/>
          </p:nvPr>
        </p:nvSpPr>
        <p:spPr>
          <a:xfrm>
            <a:off x="8839200" y="6219477"/>
            <a:ext cx="2743201" cy="365125"/>
          </a:xfrm>
          <a:prstGeom prst="rect">
            <a:avLst/>
          </a:prstGeom>
        </p:spPr>
        <p:txBody>
          <a:bodyPr vert="horz" lIns="91440" tIns="45720" rIns="91440" bIns="45720" rtlCol="0" anchor="ctr"/>
          <a:lstStyle>
            <a:lvl1pPr algn="r">
              <a:defRPr sz="600" b="0" i="0">
                <a:solidFill>
                  <a:schemeClr val="bg1"/>
                </a:solidFill>
                <a:latin typeface="Montserrat Light" pitchFamily="2" charset="77"/>
              </a:defRPr>
            </a:lvl1pPr>
          </a:lstStyle>
          <a:p>
            <a:fld id="{115C08E7-22BD-4E46-A1CB-558DCBF29538}" type="slidenum">
              <a:rPr lang="en-US" smtClean="0"/>
              <a:pPr/>
              <a:t>‹nr.›</a:t>
            </a:fld>
            <a:endParaRPr lang="en-US"/>
          </a:p>
        </p:txBody>
      </p:sp>
      <p:sp>
        <p:nvSpPr>
          <p:cNvPr id="34" name="Text Placeholder 7">
            <a:extLst>
              <a:ext uri="{FF2B5EF4-FFF2-40B4-BE49-F238E27FC236}">
                <a16:creationId xmlns:a16="http://schemas.microsoft.com/office/drawing/2014/main" id="{330DC465-74C8-324D-9D7D-2AF684DBAFE9}"/>
              </a:ext>
            </a:extLst>
          </p:cNvPr>
          <p:cNvSpPr>
            <a:spLocks noGrp="1"/>
          </p:cNvSpPr>
          <p:nvPr>
            <p:ph type="body" sz="quarter" idx="16" hasCustomPrompt="1"/>
          </p:nvPr>
        </p:nvSpPr>
        <p:spPr>
          <a:xfrm>
            <a:off x="626270" y="6219477"/>
            <a:ext cx="7772400" cy="368300"/>
          </a:xfrm>
        </p:spPr>
        <p:txBody>
          <a:bodyPr anchor="ctr">
            <a:normAutofit/>
          </a:bodyPr>
          <a:lstStyle>
            <a:lvl1pPr marL="0" indent="0">
              <a:buNone/>
              <a:defRPr sz="800">
                <a:solidFill>
                  <a:schemeClr val="accent6"/>
                </a:solidFill>
              </a:defRPr>
            </a:lvl1pPr>
          </a:lstStyle>
          <a:p>
            <a:pPr lvl="0"/>
            <a:r>
              <a:rPr lang="en-US" dirty="0"/>
              <a:t>Footnote/Source Site</a:t>
            </a:r>
          </a:p>
        </p:txBody>
      </p:sp>
    </p:spTree>
    <p:extLst>
      <p:ext uri="{BB962C8B-B14F-4D97-AF65-F5344CB8AC3E}">
        <p14:creationId xmlns:p14="http://schemas.microsoft.com/office/powerpoint/2010/main" val="460954204"/>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ark-Thank-You-Dark-Single-Presenter-Information">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0E0021C-6E93-4310-A670-F8A53FAADD95}"/>
              </a:ext>
            </a:extLst>
          </p:cNvPr>
          <p:cNvSpPr>
            <a:spLocks noGrp="1"/>
          </p:cNvSpPr>
          <p:nvPr>
            <p:ph type="pic" sz="quarter" idx="11" hasCustomPrompt="1"/>
          </p:nvPr>
        </p:nvSpPr>
        <p:spPr>
          <a:xfrm>
            <a:off x="1" y="-1"/>
            <a:ext cx="12192000" cy="6858000"/>
          </a:xfrm>
          <a:custGeom>
            <a:avLst/>
            <a:gdLst>
              <a:gd name="connsiteX0" fmla="*/ 0 w 24384000"/>
              <a:gd name="connsiteY0" fmla="*/ 0 h 13716000"/>
              <a:gd name="connsiteX1" fmla="*/ 24384000 w 24384000"/>
              <a:gd name="connsiteY1" fmla="*/ 0 h 13716000"/>
              <a:gd name="connsiteX2" fmla="*/ 24384000 w 24384000"/>
              <a:gd name="connsiteY2" fmla="*/ 13716000 h 13716000"/>
              <a:gd name="connsiteX3" fmla="*/ 0 w 24384000"/>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24384000" h="13716000">
                <a:moveTo>
                  <a:pt x="0" y="0"/>
                </a:moveTo>
                <a:lnTo>
                  <a:pt x="24384000" y="0"/>
                </a:lnTo>
                <a:lnTo>
                  <a:pt x="24384000" y="13716000"/>
                </a:lnTo>
                <a:lnTo>
                  <a:pt x="0" y="13716000"/>
                </a:lnTo>
                <a:close/>
              </a:path>
            </a:pathLst>
          </a:custGeom>
          <a:solidFill>
            <a:schemeClr val="bg1"/>
          </a:solidFill>
        </p:spPr>
        <p:txBody>
          <a:bodyPr wrap="square" anchor="ctr">
            <a:noAutofit/>
          </a:bodyPr>
          <a:lstStyle>
            <a:lvl1pPr marL="0" indent="0" algn="ctr">
              <a:buNone/>
              <a:defRPr sz="1001" b="1">
                <a:solidFill>
                  <a:schemeClr val="tx1"/>
                </a:solidFill>
                <a:latin typeface="Century Gothic" panose="020B0502020202020204" pitchFamily="34" charset="0"/>
              </a:defRPr>
            </a:lvl1pPr>
          </a:lstStyle>
          <a:p>
            <a:r>
              <a:rPr lang="en-US"/>
              <a:t>CLICK ICON TO INSERT IMAGE</a:t>
            </a:r>
            <a:br>
              <a:rPr lang="en-US"/>
            </a:br>
            <a:br>
              <a:rPr lang="en-US"/>
            </a:br>
            <a:endParaRPr lang="en-US"/>
          </a:p>
        </p:txBody>
      </p:sp>
      <p:sp>
        <p:nvSpPr>
          <p:cNvPr id="13" name="Text Placeholder 12">
            <a:extLst>
              <a:ext uri="{FF2B5EF4-FFF2-40B4-BE49-F238E27FC236}">
                <a16:creationId xmlns:a16="http://schemas.microsoft.com/office/drawing/2014/main" id="{A40F22E3-BB5D-4884-B8FB-8D76B290D020}"/>
              </a:ext>
            </a:extLst>
          </p:cNvPr>
          <p:cNvSpPr>
            <a:spLocks noGrp="1"/>
          </p:cNvSpPr>
          <p:nvPr>
            <p:ph type="body" sz="quarter" idx="16"/>
          </p:nvPr>
        </p:nvSpPr>
        <p:spPr>
          <a:xfrm>
            <a:off x="1" y="0"/>
            <a:ext cx="12192000" cy="6858001"/>
          </a:xfrm>
          <a:custGeom>
            <a:avLst/>
            <a:gdLst>
              <a:gd name="connsiteX0" fmla="*/ 0 w 24384001"/>
              <a:gd name="connsiteY0" fmla="*/ 0 h 13716001"/>
              <a:gd name="connsiteX1" fmla="*/ 24384001 w 24384001"/>
              <a:gd name="connsiteY1" fmla="*/ 0 h 13716001"/>
              <a:gd name="connsiteX2" fmla="*/ 24384001 w 24384001"/>
              <a:gd name="connsiteY2" fmla="*/ 13716001 h 13716001"/>
              <a:gd name="connsiteX3" fmla="*/ 0 w 24384001"/>
              <a:gd name="connsiteY3" fmla="*/ 13716001 h 13716001"/>
            </a:gdLst>
            <a:ahLst/>
            <a:cxnLst>
              <a:cxn ang="0">
                <a:pos x="connsiteX0" y="connsiteY0"/>
              </a:cxn>
              <a:cxn ang="0">
                <a:pos x="connsiteX1" y="connsiteY1"/>
              </a:cxn>
              <a:cxn ang="0">
                <a:pos x="connsiteX2" y="connsiteY2"/>
              </a:cxn>
              <a:cxn ang="0">
                <a:pos x="connsiteX3" y="connsiteY3"/>
              </a:cxn>
            </a:cxnLst>
            <a:rect l="l" t="t" r="r" b="b"/>
            <a:pathLst>
              <a:path w="24384001" h="13716001">
                <a:moveTo>
                  <a:pt x="0" y="0"/>
                </a:moveTo>
                <a:lnTo>
                  <a:pt x="24384001" y="0"/>
                </a:lnTo>
                <a:lnTo>
                  <a:pt x="24384001" y="13716001"/>
                </a:lnTo>
                <a:lnTo>
                  <a:pt x="0" y="13716001"/>
                </a:lnTo>
                <a:close/>
              </a:path>
            </a:pathLst>
          </a:custGeom>
          <a:solidFill>
            <a:schemeClr val="bg1">
              <a:alpha val="70000"/>
            </a:schemeClr>
          </a:solidFill>
          <a:ln w="12700">
            <a:noFill/>
            <a:miter lim="400000"/>
          </a:ln>
        </p:spPr>
        <p:txBody>
          <a:bodyPr wrap="square" lIns="0" tIns="0" rIns="0" bIns="0" anchor="b">
            <a:noAutofit/>
          </a:bodyPr>
          <a:lstStyle>
            <a:lvl1pPr>
              <a:defRPr kumimoji="0" lang="en-US" sz="100" normalizeH="0" dirty="0">
                <a:solidFill>
                  <a:schemeClr val="tx1">
                    <a:alpha val="0"/>
                  </a:schemeClr>
                </a:solidFill>
                <a:effectLst/>
                <a:latin typeface="Century Gothic" panose="020B0502020202020204" pitchFamily="34" charset="0"/>
                <a:ea typeface="+mn-ea"/>
                <a:cs typeface="+mn-cs"/>
              </a:defRPr>
            </a:lvl1pPr>
          </a:lstStyle>
          <a:p>
            <a:pPr lvl="0" algn="l" fontAlgn="auto" hangingPunct="0"/>
            <a:endParaRPr lang="en-US" dirty="0"/>
          </a:p>
        </p:txBody>
      </p:sp>
      <p:sp>
        <p:nvSpPr>
          <p:cNvPr id="10" name="Body text">
            <a:extLst>
              <a:ext uri="{FF2B5EF4-FFF2-40B4-BE49-F238E27FC236}">
                <a16:creationId xmlns:a16="http://schemas.microsoft.com/office/drawing/2014/main" id="{0321B018-7308-45B4-9E5C-B57D61FAFB16}"/>
              </a:ext>
            </a:extLst>
          </p:cNvPr>
          <p:cNvSpPr>
            <a:spLocks noGrp="1"/>
          </p:cNvSpPr>
          <p:nvPr>
            <p:ph type="body" sz="quarter" idx="42" hasCustomPrompt="1"/>
          </p:nvPr>
        </p:nvSpPr>
        <p:spPr>
          <a:xfrm>
            <a:off x="1243140" y="3340527"/>
            <a:ext cx="4226339" cy="1002875"/>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Contact information for single presenters</a:t>
            </a:r>
          </a:p>
        </p:txBody>
      </p:sp>
      <p:sp>
        <p:nvSpPr>
          <p:cNvPr id="11" name="Title text">
            <a:extLst>
              <a:ext uri="{FF2B5EF4-FFF2-40B4-BE49-F238E27FC236}">
                <a16:creationId xmlns:a16="http://schemas.microsoft.com/office/drawing/2014/main" id="{01BF5D71-BBBC-4A80-A151-44B95C71BC73}"/>
              </a:ext>
            </a:extLst>
          </p:cNvPr>
          <p:cNvSpPr>
            <a:spLocks noGrp="1"/>
          </p:cNvSpPr>
          <p:nvPr>
            <p:ph type="body" sz="quarter" idx="43" hasCustomPrompt="1"/>
          </p:nvPr>
        </p:nvSpPr>
        <p:spPr>
          <a:xfrm>
            <a:off x="1243142" y="2171703"/>
            <a:ext cx="3208987" cy="1142957"/>
          </a:xfrm>
          <a:prstGeom prst="rect">
            <a:avLst/>
          </a:prstGeom>
        </p:spPr>
        <p:txBody>
          <a:bodyPr lIns="0"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800" b="0"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Thank You</a:t>
            </a:r>
          </a:p>
        </p:txBody>
      </p:sp>
      <p:sp>
        <p:nvSpPr>
          <p:cNvPr id="8" name="Text Placeholder 28">
            <a:extLst>
              <a:ext uri="{FF2B5EF4-FFF2-40B4-BE49-F238E27FC236}">
                <a16:creationId xmlns:a16="http://schemas.microsoft.com/office/drawing/2014/main" id="{DA642542-0543-4F46-A935-3B01B5B54262}"/>
              </a:ext>
            </a:extLst>
          </p:cNvPr>
          <p:cNvSpPr>
            <a:spLocks noGrp="1"/>
          </p:cNvSpPr>
          <p:nvPr>
            <p:ph type="body" sz="quarter" idx="15"/>
          </p:nvPr>
        </p:nvSpPr>
        <p:spPr>
          <a:xfrm>
            <a:off x="1243141" y="2171702"/>
            <a:ext cx="539497" cy="0"/>
          </a:xfrm>
          <a:ln w="25400">
            <a:solidFill>
              <a:schemeClr val="accent1"/>
            </a:solidFill>
          </a:ln>
        </p:spPr>
        <p:txBody>
          <a:bodyPr>
            <a:normAutofit/>
          </a:bodyPr>
          <a:lstStyle>
            <a:lvl1pPr marL="0" indent="0">
              <a:buNone/>
              <a:defRPr sz="100"/>
            </a:lvl1pPr>
          </a:lstStyle>
          <a:p>
            <a:pPr lvl="0"/>
            <a:endParaRPr lang="en-US" dirty="0"/>
          </a:p>
        </p:txBody>
      </p:sp>
    </p:spTree>
    <p:extLst>
      <p:ext uri="{BB962C8B-B14F-4D97-AF65-F5344CB8AC3E}">
        <p14:creationId xmlns:p14="http://schemas.microsoft.com/office/powerpoint/2010/main" val="844945663"/>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ark-Thank-You-Multiple-Presenter-Information">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A88FED2-5DB9-4C32-B949-AAFCE7AA44A6}"/>
              </a:ext>
            </a:extLst>
          </p:cNvPr>
          <p:cNvSpPr>
            <a:spLocks noGrp="1"/>
          </p:cNvSpPr>
          <p:nvPr>
            <p:ph type="pic" sz="quarter" idx="11" hasCustomPrompt="1"/>
          </p:nvPr>
        </p:nvSpPr>
        <p:spPr>
          <a:xfrm>
            <a:off x="1" y="-1"/>
            <a:ext cx="12192000" cy="6858000"/>
          </a:xfrm>
          <a:custGeom>
            <a:avLst/>
            <a:gdLst>
              <a:gd name="connsiteX0" fmla="*/ 0 w 24384000"/>
              <a:gd name="connsiteY0" fmla="*/ 0 h 13716000"/>
              <a:gd name="connsiteX1" fmla="*/ 24384000 w 24384000"/>
              <a:gd name="connsiteY1" fmla="*/ 0 h 13716000"/>
              <a:gd name="connsiteX2" fmla="*/ 24384000 w 24384000"/>
              <a:gd name="connsiteY2" fmla="*/ 13716000 h 13716000"/>
              <a:gd name="connsiteX3" fmla="*/ 0 w 24384000"/>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24384000" h="13716000">
                <a:moveTo>
                  <a:pt x="0" y="0"/>
                </a:moveTo>
                <a:lnTo>
                  <a:pt x="24384000" y="0"/>
                </a:lnTo>
                <a:lnTo>
                  <a:pt x="24384000" y="13716000"/>
                </a:lnTo>
                <a:lnTo>
                  <a:pt x="0" y="13716000"/>
                </a:lnTo>
                <a:close/>
              </a:path>
            </a:pathLst>
          </a:custGeom>
          <a:solidFill>
            <a:schemeClr val="bg1"/>
          </a:solidFill>
        </p:spPr>
        <p:txBody>
          <a:bodyPr wrap="square" anchor="ctr">
            <a:noAutofit/>
          </a:bodyPr>
          <a:lstStyle>
            <a:lvl1pPr marL="0" indent="0" algn="ctr">
              <a:buNone/>
              <a:defRPr sz="1001" b="1">
                <a:solidFill>
                  <a:schemeClr val="tx1"/>
                </a:solidFill>
                <a:latin typeface="Century Gothic" panose="020B0502020202020204" pitchFamily="34" charset="0"/>
              </a:defRPr>
            </a:lvl1pPr>
          </a:lstStyle>
          <a:p>
            <a:r>
              <a:rPr lang="en-US"/>
              <a:t>CLICK ICON TO INSERT IMAGE</a:t>
            </a:r>
            <a:br>
              <a:rPr lang="en-US"/>
            </a:br>
            <a:br>
              <a:rPr lang="en-US"/>
            </a:br>
            <a:endParaRPr lang="en-US"/>
          </a:p>
        </p:txBody>
      </p:sp>
      <p:sp>
        <p:nvSpPr>
          <p:cNvPr id="9" name="Text Placeholder 8">
            <a:extLst>
              <a:ext uri="{FF2B5EF4-FFF2-40B4-BE49-F238E27FC236}">
                <a16:creationId xmlns:a16="http://schemas.microsoft.com/office/drawing/2014/main" id="{47893711-F347-4600-A892-417B7FF60ED8}"/>
              </a:ext>
            </a:extLst>
          </p:cNvPr>
          <p:cNvSpPr>
            <a:spLocks noGrp="1"/>
          </p:cNvSpPr>
          <p:nvPr>
            <p:ph type="body" sz="quarter" idx="16"/>
          </p:nvPr>
        </p:nvSpPr>
        <p:spPr>
          <a:xfrm>
            <a:off x="1" y="0"/>
            <a:ext cx="12192000" cy="6858001"/>
          </a:xfrm>
          <a:custGeom>
            <a:avLst/>
            <a:gdLst>
              <a:gd name="connsiteX0" fmla="*/ 0 w 24384001"/>
              <a:gd name="connsiteY0" fmla="*/ 0 h 13716001"/>
              <a:gd name="connsiteX1" fmla="*/ 24384001 w 24384001"/>
              <a:gd name="connsiteY1" fmla="*/ 0 h 13716001"/>
              <a:gd name="connsiteX2" fmla="*/ 24384001 w 24384001"/>
              <a:gd name="connsiteY2" fmla="*/ 13716001 h 13716001"/>
              <a:gd name="connsiteX3" fmla="*/ 0 w 24384001"/>
              <a:gd name="connsiteY3" fmla="*/ 13716001 h 13716001"/>
            </a:gdLst>
            <a:ahLst/>
            <a:cxnLst>
              <a:cxn ang="0">
                <a:pos x="connsiteX0" y="connsiteY0"/>
              </a:cxn>
              <a:cxn ang="0">
                <a:pos x="connsiteX1" y="connsiteY1"/>
              </a:cxn>
              <a:cxn ang="0">
                <a:pos x="connsiteX2" y="connsiteY2"/>
              </a:cxn>
              <a:cxn ang="0">
                <a:pos x="connsiteX3" y="connsiteY3"/>
              </a:cxn>
            </a:cxnLst>
            <a:rect l="l" t="t" r="r" b="b"/>
            <a:pathLst>
              <a:path w="24384001" h="13716001">
                <a:moveTo>
                  <a:pt x="0" y="0"/>
                </a:moveTo>
                <a:lnTo>
                  <a:pt x="24384001" y="0"/>
                </a:lnTo>
                <a:lnTo>
                  <a:pt x="24384001" y="13716001"/>
                </a:lnTo>
                <a:lnTo>
                  <a:pt x="0" y="13716001"/>
                </a:lnTo>
                <a:close/>
              </a:path>
            </a:pathLst>
          </a:custGeom>
          <a:solidFill>
            <a:schemeClr val="bg1">
              <a:alpha val="70000"/>
            </a:schemeClr>
          </a:solidFill>
          <a:ln w="12700">
            <a:noFill/>
            <a:miter lim="400000"/>
          </a:ln>
        </p:spPr>
        <p:txBody>
          <a:bodyPr wrap="square" lIns="0" tIns="0" rIns="0" bIns="0" anchor="b">
            <a:noAutofit/>
          </a:bodyPr>
          <a:lstStyle>
            <a:lvl1pPr>
              <a:defRPr kumimoji="0" lang="en-US" sz="100" normalizeH="0" dirty="0">
                <a:solidFill>
                  <a:schemeClr val="bg1">
                    <a:alpha val="0"/>
                  </a:schemeClr>
                </a:solidFill>
                <a:effectLst/>
                <a:latin typeface="Century Gothic" panose="020B0502020202020204" pitchFamily="34" charset="0"/>
                <a:ea typeface="+mn-ea"/>
                <a:cs typeface="+mn-cs"/>
              </a:defRPr>
            </a:lvl1pPr>
          </a:lstStyle>
          <a:p>
            <a:pPr lvl="0" algn="l" fontAlgn="auto" hangingPunct="0"/>
            <a:endParaRPr lang="en-US" dirty="0"/>
          </a:p>
        </p:txBody>
      </p:sp>
      <p:sp>
        <p:nvSpPr>
          <p:cNvPr id="7" name="Title text">
            <a:extLst>
              <a:ext uri="{FF2B5EF4-FFF2-40B4-BE49-F238E27FC236}">
                <a16:creationId xmlns:a16="http://schemas.microsoft.com/office/drawing/2014/main" id="{6406050B-52AB-48CB-B57A-E37E0EBB1671}"/>
              </a:ext>
            </a:extLst>
          </p:cNvPr>
          <p:cNvSpPr>
            <a:spLocks noGrp="1"/>
          </p:cNvSpPr>
          <p:nvPr>
            <p:ph type="body" sz="quarter" idx="43" hasCustomPrompt="1"/>
          </p:nvPr>
        </p:nvSpPr>
        <p:spPr>
          <a:xfrm>
            <a:off x="1449548" y="2844802"/>
            <a:ext cx="3208987" cy="1142957"/>
          </a:xfrm>
          <a:prstGeom prst="rect">
            <a:avLst/>
          </a:prstGeom>
        </p:spPr>
        <p:txBody>
          <a:bodyPr tIns="182880"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4800" b="0"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Thank You</a:t>
            </a:r>
          </a:p>
        </p:txBody>
      </p:sp>
      <p:sp>
        <p:nvSpPr>
          <p:cNvPr id="11" name="Text Placeholder 28">
            <a:extLst>
              <a:ext uri="{FF2B5EF4-FFF2-40B4-BE49-F238E27FC236}">
                <a16:creationId xmlns:a16="http://schemas.microsoft.com/office/drawing/2014/main" id="{EA6F7957-E6BE-0747-9F47-9DC0E0CB2339}"/>
              </a:ext>
            </a:extLst>
          </p:cNvPr>
          <p:cNvSpPr>
            <a:spLocks noGrp="1"/>
          </p:cNvSpPr>
          <p:nvPr>
            <p:ph type="body" sz="quarter" idx="15"/>
          </p:nvPr>
        </p:nvSpPr>
        <p:spPr>
          <a:xfrm>
            <a:off x="1449547" y="2844801"/>
            <a:ext cx="539497" cy="0"/>
          </a:xfrm>
          <a:ln w="25400">
            <a:solidFill>
              <a:schemeClr val="accent1"/>
            </a:solidFill>
          </a:ln>
        </p:spPr>
        <p:txBody>
          <a:bodyPr>
            <a:normAutofit/>
          </a:bodyPr>
          <a:lstStyle>
            <a:lvl1pPr marL="0" indent="0">
              <a:buNone/>
              <a:defRPr sz="100"/>
            </a:lvl1pPr>
          </a:lstStyle>
          <a:p>
            <a:pPr lvl="0"/>
            <a:endParaRPr lang="en-US" dirty="0"/>
          </a:p>
        </p:txBody>
      </p:sp>
      <p:sp>
        <p:nvSpPr>
          <p:cNvPr id="10" name="Body text">
            <a:extLst>
              <a:ext uri="{FF2B5EF4-FFF2-40B4-BE49-F238E27FC236}">
                <a16:creationId xmlns:a16="http://schemas.microsoft.com/office/drawing/2014/main" id="{512A0C05-771B-E247-8FFD-6D0ABD0E74E6}"/>
              </a:ext>
            </a:extLst>
          </p:cNvPr>
          <p:cNvSpPr>
            <a:spLocks noGrp="1"/>
          </p:cNvSpPr>
          <p:nvPr>
            <p:ph type="body" sz="quarter" idx="42" hasCustomPrompt="1"/>
          </p:nvPr>
        </p:nvSpPr>
        <p:spPr>
          <a:xfrm>
            <a:off x="5491144" y="2844802"/>
            <a:ext cx="5464723" cy="3115733"/>
          </a:xfrm>
          <a:prstGeom prst="rect">
            <a:avLst/>
          </a:prstGeom>
        </p:spPr>
        <p:txBody>
          <a:bodyPr anchor="t">
            <a:noAutofit/>
          </a:bodyPr>
          <a:lstStyle>
            <a:lvl1pPr marL="0" marR="0" indent="0" algn="l" defTabSz="412810" rtl="0" fontAlgn="auto" latinLnBrk="0" hangingPunct="0">
              <a:lnSpc>
                <a:spcPct val="100000"/>
              </a:lnSpc>
              <a:spcBef>
                <a:spcPts val="0"/>
              </a:spcBef>
              <a:spcAft>
                <a:spcPts val="0"/>
              </a:spcAft>
              <a:buClrTx/>
              <a:buSzTx/>
              <a:buFontTx/>
              <a:buNone/>
              <a:tabLst/>
              <a:defRPr kumimoji="0" lang="en-US" sz="1601" b="0" i="0" u="none" strike="noStrike" cap="none" spc="0" normalizeH="0" baseline="0" dirty="0">
                <a:ln>
                  <a:noFill/>
                </a:ln>
                <a:solidFill>
                  <a:schemeClr val="tx1"/>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stStyle>
          <a:p>
            <a:pPr lvl="0"/>
            <a:r>
              <a:rPr lang="en-US" dirty="0"/>
              <a:t>Contact information for multiple presenters</a:t>
            </a:r>
          </a:p>
        </p:txBody>
      </p:sp>
    </p:spTree>
    <p:extLst>
      <p:ext uri="{BB962C8B-B14F-4D97-AF65-F5344CB8AC3E}">
        <p14:creationId xmlns:p14="http://schemas.microsoft.com/office/powerpoint/2010/main" val="507361231"/>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Dark-DO NOT USE">
    <p:bg>
      <p:bgPr>
        <a:solidFill>
          <a:schemeClr val="accent3"/>
        </a:solidFill>
        <a:effectLst/>
      </p:bgPr>
    </p:bg>
    <p:spTree>
      <p:nvGrpSpPr>
        <p:cNvPr id="1" name=""/>
        <p:cNvGrpSpPr/>
        <p:nvPr/>
      </p:nvGrpSpPr>
      <p:grpSpPr>
        <a:xfrm>
          <a:off x="0" y="0"/>
          <a:ext cx="0" cy="0"/>
          <a:chOff x="0" y="0"/>
          <a:chExt cx="0" cy="0"/>
        </a:xfrm>
      </p:grpSpPr>
      <p:sp>
        <p:nvSpPr>
          <p:cNvPr id="4" name="Rectangle 3"/>
          <p:cNvSpPr/>
          <p:nvPr userDrawn="1"/>
        </p:nvSpPr>
        <p:spPr>
          <a:xfrm>
            <a:off x="1059872" y="975360"/>
            <a:ext cx="9975273" cy="492529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6000">
                <a:solidFill>
                  <a:schemeClr val="bg1"/>
                </a:solidFill>
              </a:rPr>
              <a:t>DO NOT USE </a:t>
            </a:r>
            <a:br>
              <a:rPr lang="en-US" sz="6000">
                <a:solidFill>
                  <a:schemeClr val="bg1"/>
                </a:solidFill>
              </a:rPr>
            </a:br>
            <a:r>
              <a:rPr lang="en-US" sz="6000">
                <a:solidFill>
                  <a:schemeClr val="bg1"/>
                </a:solidFill>
              </a:rPr>
              <a:t>THIS MASTER LAYOUT</a:t>
            </a:r>
          </a:p>
          <a:p>
            <a:pPr algn="ctr"/>
            <a:endParaRPr lang="en-US" sz="4800">
              <a:solidFill>
                <a:schemeClr val="bg1"/>
              </a:solidFill>
            </a:endParaRPr>
          </a:p>
          <a:p>
            <a:pPr algn="ctr"/>
            <a:r>
              <a:rPr lang="en-US" sz="3600" b="0">
                <a:solidFill>
                  <a:schemeClr val="bg1"/>
                </a:solidFill>
              </a:rPr>
              <a:t>Any master layouts</a:t>
            </a:r>
            <a:r>
              <a:rPr lang="en-US" sz="3600" b="0" baseline="0">
                <a:solidFill>
                  <a:schemeClr val="bg1"/>
                </a:solidFill>
              </a:rPr>
              <a:t> appearing after this one are rogue and should be deleted.</a:t>
            </a:r>
            <a:endParaRPr lang="en-US" sz="3600" b="0">
              <a:solidFill>
                <a:schemeClr val="bg1"/>
              </a:solidFill>
            </a:endParaRPr>
          </a:p>
        </p:txBody>
      </p:sp>
      <p:sp>
        <p:nvSpPr>
          <p:cNvPr id="5" name="Rectangle 4"/>
          <p:cNvSpPr>
            <a:spLocks/>
          </p:cNvSpPr>
          <p:nvPr userDrawn="1"/>
        </p:nvSpPr>
        <p:spPr bwMode="white">
          <a:xfrm>
            <a:off x="167640" y="154305"/>
            <a:ext cx="11856720" cy="654939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solidFill>
                <a:schemeClr val="tx1"/>
              </a:solidFill>
            </a:endParaRPr>
          </a:p>
        </p:txBody>
      </p:sp>
    </p:spTree>
    <p:extLst>
      <p:ext uri="{BB962C8B-B14F-4D97-AF65-F5344CB8AC3E}">
        <p14:creationId xmlns:p14="http://schemas.microsoft.com/office/powerpoint/2010/main" val="1115119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9" Type="http://schemas.openxmlformats.org/officeDocument/2006/relationships/slideLayout" Target="../slideLayouts/slideLayout86.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42" Type="http://schemas.openxmlformats.org/officeDocument/2006/relationships/theme" Target="../theme/theme2.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41" Type="http://schemas.openxmlformats.org/officeDocument/2006/relationships/slideLayout" Target="../slideLayouts/slideLayout88.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37" Type="http://schemas.openxmlformats.org/officeDocument/2006/relationships/slideLayout" Target="../slideLayouts/slideLayout84.xml"/><Relationship Id="rId40" Type="http://schemas.openxmlformats.org/officeDocument/2006/relationships/slideLayout" Target="../slideLayouts/slideLayout87.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slideLayout" Target="../slideLayouts/slideLayout83.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8" Type="http://schemas.openxmlformats.org/officeDocument/2006/relationships/slideLayout" Target="../slideLayouts/slideLayout55.xml"/><Relationship Id="rId3" Type="http://schemas.openxmlformats.org/officeDocument/2006/relationships/slideLayout" Target="../slideLayouts/slideLayout50.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38"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9FF"/>
        </a:solid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3C4B718-A63F-AB4E-8B99-27A4A712E42D}"/>
              </a:ext>
            </a:extLst>
          </p:cNvPr>
          <p:cNvSpPr>
            <a:spLocks noGrp="1"/>
          </p:cNvSpPr>
          <p:nvPr>
            <p:ph type="title"/>
          </p:nvPr>
        </p:nvSpPr>
        <p:spPr>
          <a:xfrm>
            <a:off x="381001" y="406908"/>
            <a:ext cx="11430000" cy="914400"/>
          </a:xfrm>
          <a:prstGeom prst="rect">
            <a:avLst/>
          </a:prstGeom>
        </p:spPr>
        <p:txBody>
          <a:bodyPr vert="horz" lIns="0" tIns="182880" rIns="0" bIns="0" rtlCol="0" anchor="t">
            <a:noAutofit/>
          </a:bodyPr>
          <a:lstStyle/>
          <a:p>
            <a:r>
              <a:rPr lang="en-US"/>
              <a:t>Click to edit Master title style</a:t>
            </a:r>
            <a:endParaRPr lang="en-US" dirty="0"/>
          </a:p>
        </p:txBody>
      </p:sp>
      <p:sp>
        <p:nvSpPr>
          <p:cNvPr id="2" name="Slide Number Placeholder 1">
            <a:extLst>
              <a:ext uri="{FF2B5EF4-FFF2-40B4-BE49-F238E27FC236}">
                <a16:creationId xmlns:a16="http://schemas.microsoft.com/office/drawing/2014/main" id="{B6BE684E-4F3F-704C-8FEA-3ACC24BD9F2A}"/>
              </a:ext>
            </a:extLst>
          </p:cNvPr>
          <p:cNvSpPr>
            <a:spLocks noGrp="1"/>
          </p:cNvSpPr>
          <p:nvPr>
            <p:ph type="sldNum" sz="quarter" idx="4"/>
          </p:nvPr>
        </p:nvSpPr>
        <p:spPr>
          <a:xfrm>
            <a:off x="9067800" y="6183663"/>
            <a:ext cx="2743201" cy="365760"/>
          </a:xfrm>
          <a:prstGeom prst="rect">
            <a:avLst/>
          </a:prstGeom>
        </p:spPr>
        <p:txBody>
          <a:bodyPr vert="horz" lIns="91440" tIns="45720" rIns="91440" bIns="45720" rtlCol="0" anchor="ctr"/>
          <a:lstStyle>
            <a:lvl1pPr algn="r">
              <a:defRPr sz="600" b="0" i="0">
                <a:solidFill>
                  <a:srgbClr val="121B1F"/>
                </a:solidFill>
                <a:latin typeface="Century Gothic" panose="020B0502020202020204" pitchFamily="34" charset="0"/>
              </a:defRPr>
            </a:lvl1pPr>
          </a:lstStyle>
          <a:p>
            <a:fld id="{115C08E7-22BD-4E46-A1CB-558DCBF29538}" type="slidenum">
              <a:rPr lang="en-US" smtClean="0"/>
              <a:pPr/>
              <a:t>‹nr.›</a:t>
            </a:fld>
            <a:endParaRPr lang="en-US"/>
          </a:p>
        </p:txBody>
      </p:sp>
      <p:sp>
        <p:nvSpPr>
          <p:cNvPr id="3" name="Text Placeholder 2">
            <a:extLst>
              <a:ext uri="{FF2B5EF4-FFF2-40B4-BE49-F238E27FC236}">
                <a16:creationId xmlns:a16="http://schemas.microsoft.com/office/drawing/2014/main" id="{D3ED2A9C-7B9E-6143-91AF-501BC6B1DB19}"/>
              </a:ext>
            </a:extLst>
          </p:cNvPr>
          <p:cNvSpPr>
            <a:spLocks noGrp="1"/>
          </p:cNvSpPr>
          <p:nvPr>
            <p:ph type="body" idx="1"/>
          </p:nvPr>
        </p:nvSpPr>
        <p:spPr>
          <a:xfrm>
            <a:off x="381001" y="2062530"/>
            <a:ext cx="11430000" cy="41148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99EB1A99-48F2-2748-86CD-0B59A85FBE99}"/>
              </a:ext>
            </a:extLst>
          </p:cNvPr>
          <p:cNvSpPr>
            <a:spLocks noGrp="1"/>
          </p:cNvSpPr>
          <p:nvPr>
            <p:ph type="ftr" sz="quarter" idx="3"/>
          </p:nvPr>
        </p:nvSpPr>
        <p:spPr>
          <a:xfrm>
            <a:off x="381001" y="6912863"/>
            <a:ext cx="8229600" cy="228600"/>
          </a:xfrm>
          <a:prstGeom prst="rect">
            <a:avLst/>
          </a:prstGeom>
        </p:spPr>
        <p:txBody>
          <a:bodyPr vert="horz" lIns="0" tIns="0" rIns="0" bIns="0" rtlCol="0" anchor="ctr"/>
          <a:lstStyle>
            <a:lvl1pPr algn="l">
              <a:defRPr sz="800" b="0">
                <a:solidFill>
                  <a:schemeClr val="tx1"/>
                </a:solidFill>
                <a:latin typeface="Century Gothic" panose="020B0502020202020204" pitchFamily="34" charset="0"/>
              </a:defRPr>
            </a:lvl1pPr>
          </a:lstStyle>
          <a:p>
            <a:r>
              <a:rPr lang="en-US"/>
              <a:t>© 2017-2020 Gigamon Inc.  All rights reserved.</a:t>
            </a:r>
          </a:p>
        </p:txBody>
      </p:sp>
    </p:spTree>
    <p:extLst>
      <p:ext uri="{BB962C8B-B14F-4D97-AF65-F5344CB8AC3E}">
        <p14:creationId xmlns:p14="http://schemas.microsoft.com/office/powerpoint/2010/main" val="2971566424"/>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141" r:id="rId3"/>
    <p:sldLayoutId id="2147484041" r:id="rId4"/>
    <p:sldLayoutId id="2147484142" r:id="rId5"/>
    <p:sldLayoutId id="2147484143" r:id="rId6"/>
    <p:sldLayoutId id="2147484042" r:id="rId7"/>
    <p:sldLayoutId id="2147484043" r:id="rId8"/>
    <p:sldLayoutId id="2147484144" r:id="rId9"/>
    <p:sldLayoutId id="2147484044" r:id="rId10"/>
    <p:sldLayoutId id="2147484045" r:id="rId11"/>
    <p:sldLayoutId id="2147484046" r:id="rId12"/>
    <p:sldLayoutId id="2147484047" r:id="rId13"/>
    <p:sldLayoutId id="2147484048" r:id="rId14"/>
    <p:sldLayoutId id="2147484049" r:id="rId15"/>
    <p:sldLayoutId id="2147484050" r:id="rId16"/>
    <p:sldLayoutId id="2147484051" r:id="rId17"/>
    <p:sldLayoutId id="2147484052" r:id="rId18"/>
    <p:sldLayoutId id="2147484053" r:id="rId19"/>
    <p:sldLayoutId id="2147484054" r:id="rId20"/>
    <p:sldLayoutId id="2147484055" r:id="rId21"/>
    <p:sldLayoutId id="2147484056" r:id="rId22"/>
    <p:sldLayoutId id="2147484057" r:id="rId23"/>
    <p:sldLayoutId id="2147484131" r:id="rId24"/>
    <p:sldLayoutId id="2147484132" r:id="rId25"/>
    <p:sldLayoutId id="2147484058" r:id="rId26"/>
    <p:sldLayoutId id="2147484130" r:id="rId27"/>
    <p:sldLayoutId id="2147484129" r:id="rId28"/>
    <p:sldLayoutId id="2147484126" r:id="rId29"/>
    <p:sldLayoutId id="2147484137" r:id="rId30"/>
    <p:sldLayoutId id="2147484135" r:id="rId31"/>
    <p:sldLayoutId id="2147484136" r:id="rId32"/>
    <p:sldLayoutId id="2147484062" r:id="rId33"/>
    <p:sldLayoutId id="2147484127" r:id="rId34"/>
    <p:sldLayoutId id="2147484128" r:id="rId35"/>
    <p:sldLayoutId id="2147484146" r:id="rId36"/>
    <p:sldLayoutId id="2147484065" r:id="rId37"/>
    <p:sldLayoutId id="2147484066" r:id="rId38"/>
    <p:sldLayoutId id="2147484067" r:id="rId39"/>
    <p:sldLayoutId id="2147484068" r:id="rId40"/>
    <p:sldLayoutId id="2147484069" r:id="rId41"/>
    <p:sldLayoutId id="2147484070" r:id="rId42"/>
    <p:sldLayoutId id="2147484071" r:id="rId43"/>
    <p:sldLayoutId id="2147484072" r:id="rId44"/>
    <p:sldLayoutId id="2147484073" r:id="rId45"/>
    <p:sldLayoutId id="2147484123" r:id="rId46"/>
    <p:sldLayoutId id="2147484147" r:id="rId47"/>
  </p:sldLayoutIdLst>
  <p:transition spd="med"/>
  <p:hf hdr="0"/>
  <p:txStyles>
    <p:titleStyle>
      <a:lvl1pPr marL="0" marR="0" indent="0" algn="l" defTabSz="412810" rtl="0" eaLnBrk="1" latinLnBrk="0" hangingPunct="1">
        <a:lnSpc>
          <a:spcPct val="100000"/>
        </a:lnSpc>
        <a:spcBef>
          <a:spcPts val="0"/>
        </a:spcBef>
        <a:spcAft>
          <a:spcPts val="0"/>
        </a:spcAft>
        <a:buClrTx/>
        <a:buSzTx/>
        <a:buFontTx/>
        <a:buNone/>
        <a:tabLst/>
        <a:defRPr sz="2401" b="0" i="0" u="none" strike="noStrike" cap="none" spc="0" baseline="0">
          <a:ln>
            <a:noFill/>
          </a:ln>
          <a:solidFill>
            <a:srgbClr val="000000"/>
          </a:solidFill>
          <a:uFillTx/>
          <a:latin typeface="Century Gothic" panose="020B0502020202020204" pitchFamily="34" charset="0"/>
          <a:ea typeface="+mn-ea"/>
          <a:cs typeface="Nirmala UI" panose="020B0502040204020203" pitchFamily="34" charset="0"/>
          <a:sym typeface="Helvetica Neue Medium"/>
        </a:defRPr>
      </a:lvl1pPr>
      <a:lvl2pPr marL="0" marR="0" indent="114318" algn="ctr" defTabSz="412810" rtl="0" eaLnBrk="1" latinLnBrk="0" hangingPunct="1">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2pPr>
      <a:lvl3pPr marL="0" marR="0" indent="228633" algn="ctr" defTabSz="412810" rtl="0" eaLnBrk="1" latinLnBrk="0" hangingPunct="1">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3pPr>
      <a:lvl4pPr marL="0" marR="0" indent="342951" algn="ctr" defTabSz="412810" rtl="0" eaLnBrk="1" latinLnBrk="0" hangingPunct="1">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4pPr>
      <a:lvl5pPr marL="0" marR="0" indent="457270" algn="ctr" defTabSz="412810" rtl="0" eaLnBrk="1" latinLnBrk="0" hangingPunct="1">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5pPr>
      <a:lvl6pPr marL="0" marR="0" indent="571587" algn="ctr" defTabSz="412810" rtl="0" eaLnBrk="1" latinLnBrk="0" hangingPunct="1">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6pPr>
      <a:lvl7pPr marL="0" marR="0" indent="685903" algn="ctr" defTabSz="412810" rtl="0" eaLnBrk="1" latinLnBrk="0" hangingPunct="1">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7pPr>
      <a:lvl8pPr marL="0" marR="0" indent="800220" algn="ctr" defTabSz="412810" rtl="0" eaLnBrk="1" latinLnBrk="0" hangingPunct="1">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8pPr>
      <a:lvl9pPr marL="0" marR="0" indent="914538" algn="ctr" defTabSz="412810" rtl="0" eaLnBrk="1" latinLnBrk="0" hangingPunct="1">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9pPr>
    </p:titleStyle>
    <p:bodyStyle>
      <a:lvl1pPr marL="228611" marR="0" indent="-228611" algn="l" defTabSz="412810" rtl="0" eaLnBrk="1" latinLnBrk="0" hangingPunct="1">
        <a:lnSpc>
          <a:spcPct val="100000"/>
        </a:lnSpc>
        <a:spcBef>
          <a:spcPts val="1601"/>
        </a:spcBef>
        <a:spcAft>
          <a:spcPts val="0"/>
        </a:spcAft>
        <a:buClr>
          <a:srgbClr val="FF6C00"/>
        </a:buClr>
        <a:buSzPct val="100000"/>
        <a:buFont typeface="System Font Regular"/>
        <a:buChar char="+"/>
        <a:tabLst/>
        <a:defRPr sz="2001" b="0" i="0" u="none" strike="noStrike" cap="none" spc="0" baseline="0">
          <a:ln>
            <a:noFill/>
          </a:ln>
          <a:solidFill>
            <a:srgbClr val="121B1F"/>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1pPr>
      <a:lvl2pPr marL="0" marR="0" indent="114318"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2pPr>
      <a:lvl3pPr marL="0" marR="0" indent="228633"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3pPr>
      <a:lvl4pPr marL="0" marR="0" indent="342951"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4pPr>
      <a:lvl5pPr marL="0" marR="0" indent="457270"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5pPr>
      <a:lvl6pPr marL="0" marR="0" indent="571587"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6pPr>
      <a:lvl7pPr marL="0" marR="0" indent="685903"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7pPr>
      <a:lvl8pPr marL="0" marR="0" indent="800220"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8pPr>
      <a:lvl9pPr marL="0" marR="0" indent="914538" algn="ctr" defTabSz="412810" rtl="0" eaLnBrk="1" latinLnBrk="0" hangingPunct="1">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3C4B718-A63F-AB4E-8B99-27A4A712E42D}"/>
              </a:ext>
            </a:extLst>
          </p:cNvPr>
          <p:cNvSpPr>
            <a:spLocks noGrp="1"/>
          </p:cNvSpPr>
          <p:nvPr>
            <p:ph type="title"/>
          </p:nvPr>
        </p:nvSpPr>
        <p:spPr>
          <a:xfrm>
            <a:off x="381001" y="406908"/>
            <a:ext cx="11430000" cy="914400"/>
          </a:xfrm>
          <a:prstGeom prst="rect">
            <a:avLst/>
          </a:prstGeom>
        </p:spPr>
        <p:txBody>
          <a:bodyPr vert="horz" lIns="0" tIns="182880" rIns="0" bIns="0" rtlCol="0" anchor="t">
            <a:noAutofit/>
          </a:bodyPr>
          <a:lstStyle/>
          <a:p>
            <a:r>
              <a:rPr lang="en-US" dirty="0"/>
              <a:t>Click To Edit Master Title Style</a:t>
            </a:r>
          </a:p>
        </p:txBody>
      </p:sp>
      <p:sp>
        <p:nvSpPr>
          <p:cNvPr id="2" name="Slide Number Placeholder 1">
            <a:extLst>
              <a:ext uri="{FF2B5EF4-FFF2-40B4-BE49-F238E27FC236}">
                <a16:creationId xmlns:a16="http://schemas.microsoft.com/office/drawing/2014/main" id="{B6BE684E-4F3F-704C-8FEA-3ACC24BD9F2A}"/>
              </a:ext>
            </a:extLst>
          </p:cNvPr>
          <p:cNvSpPr>
            <a:spLocks noGrp="1"/>
          </p:cNvSpPr>
          <p:nvPr>
            <p:ph type="sldNum" sz="quarter" idx="4"/>
          </p:nvPr>
        </p:nvSpPr>
        <p:spPr>
          <a:xfrm>
            <a:off x="9067800" y="6183664"/>
            <a:ext cx="2743201" cy="365125"/>
          </a:xfrm>
          <a:prstGeom prst="rect">
            <a:avLst/>
          </a:prstGeom>
        </p:spPr>
        <p:txBody>
          <a:bodyPr vert="horz" lIns="91440" tIns="45720" rIns="91440" bIns="45720" rtlCol="0" anchor="ctr"/>
          <a:lstStyle>
            <a:lvl1pPr algn="r">
              <a:defRPr sz="600" b="0" i="0">
                <a:solidFill>
                  <a:schemeClr val="bg1"/>
                </a:solidFill>
                <a:latin typeface="Century Gothic" panose="020B0502020202020204" pitchFamily="34" charset="0"/>
              </a:defRPr>
            </a:lvl1pPr>
          </a:lstStyle>
          <a:p>
            <a:fld id="{115C08E7-22BD-4E46-A1CB-558DCBF29538}" type="slidenum">
              <a:rPr lang="en-US" smtClean="0"/>
              <a:pPr/>
              <a:t>‹nr.›</a:t>
            </a:fld>
            <a:endParaRPr lang="en-US"/>
          </a:p>
        </p:txBody>
      </p:sp>
      <p:sp>
        <p:nvSpPr>
          <p:cNvPr id="3" name="Text Placeholder 2">
            <a:extLst>
              <a:ext uri="{FF2B5EF4-FFF2-40B4-BE49-F238E27FC236}">
                <a16:creationId xmlns:a16="http://schemas.microsoft.com/office/drawing/2014/main" id="{D3ED2A9C-7B9E-6143-91AF-501BC6B1DB19}"/>
              </a:ext>
            </a:extLst>
          </p:cNvPr>
          <p:cNvSpPr>
            <a:spLocks noGrp="1"/>
          </p:cNvSpPr>
          <p:nvPr>
            <p:ph type="body" idx="1"/>
          </p:nvPr>
        </p:nvSpPr>
        <p:spPr>
          <a:xfrm>
            <a:off x="381001" y="2084832"/>
            <a:ext cx="11430000" cy="41148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99EB1A99-48F2-2748-86CD-0B59A85FBE99}"/>
              </a:ext>
            </a:extLst>
          </p:cNvPr>
          <p:cNvSpPr>
            <a:spLocks noGrp="1"/>
          </p:cNvSpPr>
          <p:nvPr>
            <p:ph type="ftr" sz="quarter" idx="3"/>
          </p:nvPr>
        </p:nvSpPr>
        <p:spPr>
          <a:xfrm>
            <a:off x="381001" y="6912863"/>
            <a:ext cx="8229600" cy="228600"/>
          </a:xfrm>
          <a:prstGeom prst="rect">
            <a:avLst/>
          </a:prstGeom>
        </p:spPr>
        <p:txBody>
          <a:bodyPr vert="horz" lIns="0" tIns="0" rIns="0" bIns="0" rtlCol="0" anchor="ctr"/>
          <a:lstStyle>
            <a:lvl1pPr algn="l">
              <a:defRPr sz="800" b="0">
                <a:solidFill>
                  <a:schemeClr val="bg1"/>
                </a:solidFill>
                <a:latin typeface="Century Gothic" panose="020B0502020202020204" pitchFamily="34" charset="0"/>
              </a:defRPr>
            </a:lvl1pPr>
          </a:lstStyle>
          <a:p>
            <a:r>
              <a:rPr lang="en-US"/>
              <a:t>© 2017-2020 Gigamon Inc.  All rights reserved.</a:t>
            </a:r>
          </a:p>
        </p:txBody>
      </p:sp>
    </p:spTree>
    <p:extLst>
      <p:ext uri="{BB962C8B-B14F-4D97-AF65-F5344CB8AC3E}">
        <p14:creationId xmlns:p14="http://schemas.microsoft.com/office/powerpoint/2010/main" val="3239688275"/>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 id="2147484100" r:id="rId14"/>
    <p:sldLayoutId id="2147484101" r:id="rId15"/>
    <p:sldLayoutId id="2147484102" r:id="rId16"/>
    <p:sldLayoutId id="2147484103" r:id="rId17"/>
    <p:sldLayoutId id="2147484104" r:id="rId18"/>
    <p:sldLayoutId id="2147484105" r:id="rId19"/>
    <p:sldLayoutId id="2147484133" r:id="rId20"/>
    <p:sldLayoutId id="2147484134" r:id="rId21"/>
    <p:sldLayoutId id="2147484106" r:id="rId22"/>
    <p:sldLayoutId id="2147484107" r:id="rId23"/>
    <p:sldLayoutId id="2147484108" r:id="rId24"/>
    <p:sldLayoutId id="2147484109" r:id="rId25"/>
    <p:sldLayoutId id="2147484140" r:id="rId26"/>
    <p:sldLayoutId id="2147484139" r:id="rId27"/>
    <p:sldLayoutId id="2147484138" r:id="rId28"/>
    <p:sldLayoutId id="2147484110" r:id="rId29"/>
    <p:sldLayoutId id="2147484111" r:id="rId30"/>
    <p:sldLayoutId id="2147484112" r:id="rId31"/>
    <p:sldLayoutId id="2147484113" r:id="rId32"/>
    <p:sldLayoutId id="2147484114" r:id="rId33"/>
    <p:sldLayoutId id="2147484115" r:id="rId34"/>
    <p:sldLayoutId id="2147484116" r:id="rId35"/>
    <p:sldLayoutId id="2147484117" r:id="rId36"/>
    <p:sldLayoutId id="2147484118" r:id="rId37"/>
    <p:sldLayoutId id="2147484119" r:id="rId38"/>
    <p:sldLayoutId id="2147484120" r:id="rId39"/>
    <p:sldLayoutId id="2147484121" r:id="rId40"/>
    <p:sldLayoutId id="2147484124" r:id="rId41"/>
  </p:sldLayoutIdLst>
  <p:transition spd="med"/>
  <p:hf hdr="0"/>
  <p:txStyles>
    <p:titleStyle>
      <a:lvl1pPr marL="0" marR="0" indent="0" algn="l" defTabSz="412810" rtl="0" latinLnBrk="0">
        <a:lnSpc>
          <a:spcPct val="100000"/>
        </a:lnSpc>
        <a:spcBef>
          <a:spcPts val="0"/>
        </a:spcBef>
        <a:spcAft>
          <a:spcPts val="0"/>
        </a:spcAft>
        <a:buClrTx/>
        <a:buSzTx/>
        <a:buFontTx/>
        <a:buNone/>
        <a:tabLst/>
        <a:defRPr sz="2401" b="0" i="0" u="none" strike="noStrike" cap="none" spc="0" baseline="0">
          <a:ln>
            <a:noFill/>
          </a:ln>
          <a:solidFill>
            <a:schemeClr val="bg1"/>
          </a:solidFill>
          <a:uFillTx/>
          <a:latin typeface="Century Gothic" panose="020B0502020202020204" pitchFamily="34" charset="0"/>
          <a:ea typeface="+mn-ea"/>
          <a:cs typeface="Nirmala UI" panose="020B0502040204020203" pitchFamily="34" charset="0"/>
          <a:sym typeface="Helvetica Neue Medium"/>
        </a:defRPr>
      </a:lvl1pPr>
      <a:lvl2pPr marL="0" marR="0" indent="114318" algn="ctr" defTabSz="412810" rtl="0" latinLnBrk="0">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2pPr>
      <a:lvl3pPr marL="0" marR="0" indent="228633" algn="ctr" defTabSz="412810" rtl="0" latinLnBrk="0">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3pPr>
      <a:lvl4pPr marL="0" marR="0" indent="342951" algn="ctr" defTabSz="412810" rtl="0" latinLnBrk="0">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4pPr>
      <a:lvl5pPr marL="0" marR="0" indent="457270" algn="ctr" defTabSz="412810" rtl="0" latinLnBrk="0">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5pPr>
      <a:lvl6pPr marL="0" marR="0" indent="571587" algn="ctr" defTabSz="412810" rtl="0" latinLnBrk="0">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6pPr>
      <a:lvl7pPr marL="0" marR="0" indent="685903" algn="ctr" defTabSz="412810" rtl="0" latinLnBrk="0">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7pPr>
      <a:lvl8pPr marL="0" marR="0" indent="800220" algn="ctr" defTabSz="412810" rtl="0" latinLnBrk="0">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8pPr>
      <a:lvl9pPr marL="0" marR="0" indent="914538" algn="ctr" defTabSz="412810" rtl="0" latinLnBrk="0">
        <a:lnSpc>
          <a:spcPct val="100000"/>
        </a:lnSpc>
        <a:spcBef>
          <a:spcPts val="0"/>
        </a:spcBef>
        <a:spcAft>
          <a:spcPts val="0"/>
        </a:spcAft>
        <a:buClrTx/>
        <a:buSzTx/>
        <a:buFontTx/>
        <a:buNone/>
        <a:tabLst/>
        <a:defRPr sz="5601" b="0" i="0" u="none" strike="noStrike" cap="none" spc="0" baseline="0">
          <a:ln>
            <a:noFill/>
          </a:ln>
          <a:solidFill>
            <a:srgbClr val="000000"/>
          </a:solidFill>
          <a:uFillTx/>
          <a:latin typeface="+mn-lt"/>
          <a:ea typeface="+mn-ea"/>
          <a:cs typeface="+mn-cs"/>
          <a:sym typeface="Helvetica Neue Medium"/>
        </a:defRPr>
      </a:lvl9pPr>
    </p:titleStyle>
    <p:bodyStyle>
      <a:lvl1pPr marL="228611" marR="0" indent="-228611" algn="l" defTabSz="412810" rtl="0" latinLnBrk="0">
        <a:lnSpc>
          <a:spcPct val="100000"/>
        </a:lnSpc>
        <a:spcBef>
          <a:spcPts val="1601"/>
        </a:spcBef>
        <a:spcAft>
          <a:spcPts val="0"/>
        </a:spcAft>
        <a:buClr>
          <a:srgbClr val="FF6C00"/>
        </a:buClr>
        <a:buSzPct val="100000"/>
        <a:buFont typeface="System Font Regular"/>
        <a:buChar char="+"/>
        <a:tabLst/>
        <a:defRPr sz="2001" b="0" i="0" u="none" strike="noStrike" cap="none" spc="0" baseline="0">
          <a:ln>
            <a:noFill/>
          </a:ln>
          <a:solidFill>
            <a:schemeClr val="bg1"/>
          </a:solidFill>
          <a:uFillTx/>
          <a:latin typeface="Century Gothic" panose="020B0502020202020204" pitchFamily="34" charset="0"/>
          <a:ea typeface="Helvetica Neue"/>
          <a:cs typeface="Helvetica Neue"/>
          <a:sym typeface="Helvetica Neue"/>
        </a:defRPr>
      </a:lvl1pPr>
      <a:lvl2pPr marL="546158" marR="0" indent="-228611" algn="l" defTabSz="412810" rtl="0" latinLnBrk="0">
        <a:lnSpc>
          <a:spcPct val="100000"/>
        </a:lnSpc>
        <a:spcBef>
          <a:spcPts val="1401"/>
        </a:spcBef>
        <a:spcAft>
          <a:spcPts val="0"/>
        </a:spcAft>
        <a:buClr>
          <a:schemeClr val="bg1"/>
        </a:buClr>
        <a:buSzPct val="100000"/>
        <a:buFont typeface="System Font Regular"/>
        <a:buChar char="▸"/>
        <a:tabLst/>
        <a:defRPr sz="1601" b="0" i="0" u="none" strike="noStrike" cap="none" spc="0" baseline="0">
          <a:ln>
            <a:noFill/>
          </a:ln>
          <a:solidFill>
            <a:schemeClr val="bg2"/>
          </a:solidFill>
          <a:uFillTx/>
          <a:latin typeface="Century Gothic" panose="020B0502020202020204" pitchFamily="34" charset="0"/>
          <a:ea typeface="Helvetica Neue"/>
          <a:cs typeface="Helvetica Neue"/>
          <a:sym typeface="Helvetica Neue"/>
        </a:defRPr>
      </a:lvl2pPr>
      <a:lvl3pPr marL="863706" marR="0" indent="-228611" algn="l" defTabSz="412810" rtl="0" latinLnBrk="0">
        <a:lnSpc>
          <a:spcPct val="100000"/>
        </a:lnSpc>
        <a:spcBef>
          <a:spcPts val="1201"/>
        </a:spcBef>
        <a:spcAft>
          <a:spcPts val="0"/>
        </a:spcAft>
        <a:buClr>
          <a:schemeClr val="bg2"/>
        </a:buClr>
        <a:buSzPct val="100000"/>
        <a:buFont typeface="System Font Regular"/>
        <a:buChar char="▸"/>
        <a:tabLst/>
        <a:defRPr sz="1401" b="0" i="0" u="none" strike="noStrike" cap="none" spc="0" baseline="0">
          <a:ln>
            <a:noFill/>
          </a:ln>
          <a:solidFill>
            <a:schemeClr val="bg2"/>
          </a:solidFill>
          <a:uFillTx/>
          <a:latin typeface="Century Gothic" panose="020B0502020202020204" pitchFamily="34" charset="0"/>
          <a:ea typeface="Helvetica Neue"/>
          <a:cs typeface="Helvetica Neue"/>
          <a:sym typeface="Helvetica Neue"/>
        </a:defRPr>
      </a:lvl3pPr>
      <a:lvl4pPr marL="1181253" marR="0" indent="-228611" algn="l" defTabSz="412810" rtl="0" latinLnBrk="0">
        <a:lnSpc>
          <a:spcPct val="100000"/>
        </a:lnSpc>
        <a:spcBef>
          <a:spcPts val="1001"/>
        </a:spcBef>
        <a:spcAft>
          <a:spcPts val="0"/>
        </a:spcAft>
        <a:buClr>
          <a:schemeClr val="accent6"/>
        </a:buClr>
        <a:buSzPct val="100000"/>
        <a:buFont typeface="System Font Regular"/>
        <a:buChar char="▸"/>
        <a:tabLst/>
        <a:defRPr sz="1301" b="0" i="0" u="none" strike="noStrike" cap="none" spc="0" baseline="0">
          <a:ln>
            <a:noFill/>
          </a:ln>
          <a:solidFill>
            <a:schemeClr val="accent6"/>
          </a:solidFill>
          <a:uFillTx/>
          <a:latin typeface="Century Gothic" panose="020B0502020202020204" pitchFamily="34" charset="0"/>
          <a:ea typeface="Helvetica Neue"/>
          <a:cs typeface="Helvetica Neue"/>
          <a:sym typeface="Helvetica Neue"/>
        </a:defRPr>
      </a:lvl4pPr>
      <a:lvl5pPr marL="1498802" marR="0" indent="-228611" algn="l" defTabSz="412810" rtl="0" latinLnBrk="0">
        <a:lnSpc>
          <a:spcPct val="100000"/>
        </a:lnSpc>
        <a:spcBef>
          <a:spcPts val="900"/>
        </a:spcBef>
        <a:spcAft>
          <a:spcPts val="0"/>
        </a:spcAft>
        <a:buClr>
          <a:schemeClr val="accent5"/>
        </a:buClr>
        <a:buSzPct val="100000"/>
        <a:buFont typeface="System Font Regular"/>
        <a:buChar char="▸"/>
        <a:tabLst/>
        <a:defRPr sz="1201" b="0" i="0" u="none" strike="noStrike" cap="none" spc="0" baseline="0">
          <a:ln>
            <a:noFill/>
          </a:ln>
          <a:solidFill>
            <a:schemeClr val="accent6"/>
          </a:solidFill>
          <a:uFillTx/>
          <a:latin typeface="Century Gothic" panose="020B0502020202020204" pitchFamily="34" charset="0"/>
          <a:ea typeface="Helvetica Neue"/>
          <a:cs typeface="Helvetica Neue"/>
          <a:sym typeface="Helvetica Neue"/>
        </a:defRPr>
      </a:lvl5pPr>
      <a:lvl6pPr marL="1905285" marR="0" indent="-317549" algn="l" defTabSz="412810" rtl="0" latinLnBrk="0">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latinLnBrk="0">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latinLnBrk="0">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latinLnBrk="0">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1pPr>
      <a:lvl2pPr marL="0" marR="0" indent="114318"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2pPr>
      <a:lvl3pPr marL="0" marR="0" indent="228633"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3pPr>
      <a:lvl4pPr marL="0" marR="0" indent="342951"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4pPr>
      <a:lvl5pPr marL="0" marR="0" indent="457270"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5pPr>
      <a:lvl6pPr marL="0" marR="0" indent="571587"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6pPr>
      <a:lvl7pPr marL="0" marR="0" indent="685903"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7pPr>
      <a:lvl8pPr marL="0" marR="0" indent="800220"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8pPr>
      <a:lvl9pPr marL="0" marR="0" indent="914538" algn="ctr" defTabSz="412810" rtl="0" latinLnBrk="0">
        <a:lnSpc>
          <a:spcPct val="100000"/>
        </a:lnSpc>
        <a:spcBef>
          <a:spcPts val="0"/>
        </a:spcBef>
        <a:spcAft>
          <a:spcPts val="0"/>
        </a:spcAft>
        <a:buClrTx/>
        <a:buSzTx/>
        <a:buFontTx/>
        <a:buNone/>
        <a:tabLst/>
        <a:defRPr sz="1201" b="0" i="0" u="none" strike="noStrike" cap="none" spc="0" baseline="0">
          <a:ln>
            <a:noFill/>
          </a:ln>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png"/><Relationship Id="rId2" Type="http://schemas.openxmlformats.org/officeDocument/2006/relationships/notesSlide" Target="../notesSlides/notesSlide4.xml"/><Relationship Id="rId16" Type="http://schemas.openxmlformats.org/officeDocument/2006/relationships/image" Target="../media/image24.svg"/><Relationship Id="rId1" Type="http://schemas.openxmlformats.org/officeDocument/2006/relationships/slideLayout" Target="../slideLayouts/slideLayout35.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30.sv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30.svg"/></Relationships>
</file>

<file path=ppt/slides/_rels/slide9.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31.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0.sv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47.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47.xml"/><Relationship Id="rId5" Type="http://schemas.openxmlformats.org/officeDocument/2006/relationships/image" Target="../media/image45.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47.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47.xml"/><Relationship Id="rId5" Type="http://schemas.openxmlformats.org/officeDocument/2006/relationships/image" Target="../media/image49.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sv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A1F1E7CA-BFB7-9945-8A1D-A2FA5CD32A8D}"/>
              </a:ext>
            </a:extLst>
          </p:cNvPr>
          <p:cNvSpPr>
            <a:spLocks noGrp="1"/>
          </p:cNvSpPr>
          <p:nvPr>
            <p:ph type="title"/>
          </p:nvPr>
        </p:nvSpPr>
        <p:spPr>
          <a:xfrm>
            <a:off x="668556" y="880111"/>
            <a:ext cx="6834662" cy="1581180"/>
          </a:xfrm>
        </p:spPr>
        <p:txBody>
          <a:bodyPr/>
          <a:lstStyle/>
          <a:p>
            <a:r>
              <a:rPr lang="en-US" dirty="0"/>
              <a:t>Run Fast, Stay Secure, and </a:t>
            </a:r>
            <a:br>
              <a:rPr lang="en-US" dirty="0"/>
            </a:br>
            <a:r>
              <a:rPr lang="en-US" dirty="0"/>
              <a:t>Be Ready for The New Tomorrow</a:t>
            </a:r>
          </a:p>
        </p:txBody>
      </p:sp>
      <p:sp>
        <p:nvSpPr>
          <p:cNvPr id="18" name="Text Placeholder 17">
            <a:extLst>
              <a:ext uri="{FF2B5EF4-FFF2-40B4-BE49-F238E27FC236}">
                <a16:creationId xmlns:a16="http://schemas.microsoft.com/office/drawing/2014/main" id="{40028A87-D49E-7F4D-B590-F3FFCE6F863A}"/>
              </a:ext>
            </a:extLst>
          </p:cNvPr>
          <p:cNvSpPr>
            <a:spLocks noGrp="1"/>
          </p:cNvSpPr>
          <p:nvPr>
            <p:ph type="body" sz="quarter" idx="15"/>
          </p:nvPr>
        </p:nvSpPr>
        <p:spPr>
          <a:xfrm>
            <a:off x="717982" y="2716387"/>
            <a:ext cx="539497" cy="0"/>
          </a:xfrm>
        </p:spPr>
        <p:txBody>
          <a:bodyPr>
            <a:normAutofit fontScale="25000" lnSpcReduction="20000"/>
          </a:bodyPr>
          <a:lstStyle/>
          <a:p>
            <a:endParaRPr lang="en-US" dirty="0"/>
          </a:p>
        </p:txBody>
      </p:sp>
      <p:sp>
        <p:nvSpPr>
          <p:cNvPr id="20" name="Text Placeholder 19">
            <a:extLst>
              <a:ext uri="{FF2B5EF4-FFF2-40B4-BE49-F238E27FC236}">
                <a16:creationId xmlns:a16="http://schemas.microsoft.com/office/drawing/2014/main" id="{7A6E439F-6EC1-8846-9FED-E155C668A6B9}"/>
              </a:ext>
            </a:extLst>
          </p:cNvPr>
          <p:cNvSpPr>
            <a:spLocks noGrp="1"/>
          </p:cNvSpPr>
          <p:nvPr>
            <p:ph type="body" sz="quarter" idx="17"/>
          </p:nvPr>
        </p:nvSpPr>
        <p:spPr>
          <a:xfrm>
            <a:off x="717982" y="2946770"/>
            <a:ext cx="6325756" cy="2514600"/>
          </a:xfrm>
        </p:spPr>
        <p:txBody>
          <a:bodyPr/>
          <a:lstStyle/>
          <a:p>
            <a:r>
              <a:rPr lang="en-US" dirty="0"/>
              <a:t>Martyn Crew</a:t>
            </a:r>
          </a:p>
          <a:p>
            <a:r>
              <a:rPr lang="en-US" dirty="0"/>
              <a:t>Director, Solutions Marketing</a:t>
            </a:r>
          </a:p>
        </p:txBody>
      </p:sp>
      <p:sp>
        <p:nvSpPr>
          <p:cNvPr id="19" name="Footer Placeholder 18">
            <a:extLst>
              <a:ext uri="{FF2B5EF4-FFF2-40B4-BE49-F238E27FC236}">
                <a16:creationId xmlns:a16="http://schemas.microsoft.com/office/drawing/2014/main" id="{4A855DEE-5E08-454C-9900-EC79211AC2C0}"/>
              </a:ext>
            </a:extLst>
          </p:cNvPr>
          <p:cNvSpPr>
            <a:spLocks noGrp="1"/>
          </p:cNvSpPr>
          <p:nvPr>
            <p:ph type="ftr" sz="quarter" idx="18"/>
          </p:nvPr>
        </p:nvSpPr>
        <p:spPr/>
        <p:txBody>
          <a:bodyPr/>
          <a:lstStyle/>
          <a:p>
            <a:r>
              <a:rPr lang="en-US" dirty="0"/>
              <a:t>© 2017-2020 Gigamon Inc.  All rights reserved.</a:t>
            </a:r>
          </a:p>
        </p:txBody>
      </p:sp>
      <p:sp>
        <p:nvSpPr>
          <p:cNvPr id="6" name="Slide Number Placeholder 5">
            <a:extLst>
              <a:ext uri="{FF2B5EF4-FFF2-40B4-BE49-F238E27FC236}">
                <a16:creationId xmlns:a16="http://schemas.microsoft.com/office/drawing/2014/main" id="{338D3374-AF7F-6745-8C2A-082CAC40FD3E}"/>
              </a:ext>
            </a:extLst>
          </p:cNvPr>
          <p:cNvSpPr>
            <a:spLocks noGrp="1"/>
          </p:cNvSpPr>
          <p:nvPr>
            <p:ph type="sldNum" sz="quarter" idx="4294967295"/>
          </p:nvPr>
        </p:nvSpPr>
        <p:spPr>
          <a:xfrm>
            <a:off x="9448800" y="7061200"/>
            <a:ext cx="2743200" cy="365125"/>
          </a:xfrm>
        </p:spPr>
        <p:txBody>
          <a:bodyPr/>
          <a:lstStyle/>
          <a:p>
            <a:fld id="{115C08E7-22BD-4E46-A1CB-558DCBF29538}" type="slidenum">
              <a:rPr lang="en-US" smtClean="0"/>
              <a:pPr/>
              <a:t>1</a:t>
            </a:fld>
            <a:endParaRPr lang="en-US" dirty="0"/>
          </a:p>
        </p:txBody>
      </p:sp>
    </p:spTree>
    <p:extLst>
      <p:ext uri="{BB962C8B-B14F-4D97-AF65-F5344CB8AC3E}">
        <p14:creationId xmlns:p14="http://schemas.microsoft.com/office/powerpoint/2010/main" val="222229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82EBD0-C05B-B245-8C0E-1148D350D54D}"/>
              </a:ext>
            </a:extLst>
          </p:cNvPr>
          <p:cNvSpPr>
            <a:spLocks noGrp="1"/>
          </p:cNvSpPr>
          <p:nvPr>
            <p:ph type="title"/>
          </p:nvPr>
        </p:nvSpPr>
        <p:spPr/>
        <p:txBody>
          <a:bodyPr/>
          <a:lstStyle/>
          <a:p>
            <a:r>
              <a:rPr lang="en-US" dirty="0"/>
              <a:t>Agenda</a:t>
            </a:r>
          </a:p>
        </p:txBody>
      </p:sp>
      <p:sp>
        <p:nvSpPr>
          <p:cNvPr id="4" name="Content Placeholder 3">
            <a:extLst>
              <a:ext uri="{FF2B5EF4-FFF2-40B4-BE49-F238E27FC236}">
                <a16:creationId xmlns:a16="http://schemas.microsoft.com/office/drawing/2014/main" id="{A1D4C4A3-398C-3E4A-873E-BB0D64C5FB90}"/>
              </a:ext>
            </a:extLst>
          </p:cNvPr>
          <p:cNvSpPr>
            <a:spLocks noGrp="1"/>
          </p:cNvSpPr>
          <p:nvPr>
            <p:ph sz="quarter" idx="13"/>
          </p:nvPr>
        </p:nvSpPr>
        <p:spPr/>
        <p:txBody>
          <a:bodyPr/>
          <a:lstStyle/>
          <a:p>
            <a:r>
              <a:rPr lang="en-US" dirty="0"/>
              <a:t>Who is Gigamon?</a:t>
            </a:r>
          </a:p>
          <a:p>
            <a:r>
              <a:rPr lang="en-US" dirty="0"/>
              <a:t>Get ready for The New Tomorrow</a:t>
            </a:r>
          </a:p>
          <a:p>
            <a:r>
              <a:rPr lang="en-US" dirty="0"/>
              <a:t>Run Fast, Stay Secure and Optimize</a:t>
            </a:r>
          </a:p>
          <a:p>
            <a:r>
              <a:rPr lang="en-US" dirty="0"/>
              <a:t>Quantifiable business outcomes</a:t>
            </a:r>
          </a:p>
          <a:p>
            <a:r>
              <a:rPr lang="en-US" dirty="0"/>
              <a:t>Summary</a:t>
            </a:r>
          </a:p>
          <a:p>
            <a:endParaRPr lang="en-US" dirty="0"/>
          </a:p>
        </p:txBody>
      </p:sp>
      <p:pic>
        <p:nvPicPr>
          <p:cNvPr id="22" name="Picture Placeholder 21" descr="A person wearing a white shirt and black tie&#10;&#10;Description automatically generated">
            <a:extLst>
              <a:ext uri="{FF2B5EF4-FFF2-40B4-BE49-F238E27FC236}">
                <a16:creationId xmlns:a16="http://schemas.microsoft.com/office/drawing/2014/main" id="{A18576E4-1946-E645-B4AE-22D312F29E31}"/>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05034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Placeholder 37" descr="A picture containing train, platform, station, track&#10;&#10;Description automatically generated">
            <a:extLst>
              <a:ext uri="{FF2B5EF4-FFF2-40B4-BE49-F238E27FC236}">
                <a16:creationId xmlns:a16="http://schemas.microsoft.com/office/drawing/2014/main" id="{49450928-CC96-354F-A30B-487AEF3AAB96}"/>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
        <p:nvSpPr>
          <p:cNvPr id="32" name="Text Placeholder 31">
            <a:extLst>
              <a:ext uri="{FF2B5EF4-FFF2-40B4-BE49-F238E27FC236}">
                <a16:creationId xmlns:a16="http://schemas.microsoft.com/office/drawing/2014/main" id="{A20AB6AE-57FF-E243-A374-BB7DEF217571}"/>
              </a:ext>
            </a:extLst>
          </p:cNvPr>
          <p:cNvSpPr>
            <a:spLocks noGrp="1"/>
          </p:cNvSpPr>
          <p:nvPr>
            <p:ph type="body" sz="quarter" idx="12"/>
          </p:nvPr>
        </p:nvSpPr>
        <p:spPr>
          <a:xfrm>
            <a:off x="7175959" y="2037523"/>
            <a:ext cx="4696954" cy="1444752"/>
          </a:xfrm>
        </p:spPr>
        <p:txBody>
          <a:bodyPr/>
          <a:lstStyle/>
          <a:p>
            <a:r>
              <a:rPr lang="en-US" dirty="0"/>
              <a:t>A Trusted &amp; Innovative Market Leader</a:t>
            </a:r>
          </a:p>
        </p:txBody>
      </p:sp>
      <p:sp>
        <p:nvSpPr>
          <p:cNvPr id="33" name="Text Placeholder 32">
            <a:extLst>
              <a:ext uri="{FF2B5EF4-FFF2-40B4-BE49-F238E27FC236}">
                <a16:creationId xmlns:a16="http://schemas.microsoft.com/office/drawing/2014/main" id="{551D92F5-1A31-E242-8461-57B9BF1CBC0A}"/>
              </a:ext>
            </a:extLst>
          </p:cNvPr>
          <p:cNvSpPr>
            <a:spLocks noGrp="1"/>
          </p:cNvSpPr>
          <p:nvPr>
            <p:ph type="body" sz="quarter" idx="13"/>
          </p:nvPr>
        </p:nvSpPr>
        <p:spPr>
          <a:xfrm>
            <a:off x="7182311" y="3792577"/>
            <a:ext cx="4408327" cy="1444751"/>
          </a:xfrm>
        </p:spPr>
        <p:txBody>
          <a:bodyPr>
            <a:normAutofit fontScale="85000" lnSpcReduction="10000"/>
          </a:bodyPr>
          <a:lstStyle/>
          <a:p>
            <a:r>
              <a:rPr lang="en-US" dirty="0"/>
              <a:t>Gigamon provides network visibility and analytics on all traffic across physical, virtual and cloud networks to solve critical security and performance needs – freeing you to drive business optimization  </a:t>
            </a:r>
          </a:p>
        </p:txBody>
      </p:sp>
      <p:sp>
        <p:nvSpPr>
          <p:cNvPr id="18" name="Slide Number Placeholder 17">
            <a:extLst>
              <a:ext uri="{FF2B5EF4-FFF2-40B4-BE49-F238E27FC236}">
                <a16:creationId xmlns:a16="http://schemas.microsoft.com/office/drawing/2014/main" id="{B7CB079D-51F4-9E42-955D-E7250B9B4F06}"/>
              </a:ext>
            </a:extLst>
          </p:cNvPr>
          <p:cNvSpPr>
            <a:spLocks noGrp="1"/>
          </p:cNvSpPr>
          <p:nvPr>
            <p:ph type="sldNum" sz="quarter" idx="4294967295"/>
          </p:nvPr>
        </p:nvSpPr>
        <p:spPr>
          <a:xfrm>
            <a:off x="9448800" y="6219825"/>
            <a:ext cx="2743200" cy="365125"/>
          </a:xfrm>
        </p:spPr>
        <p:txBody>
          <a:bodyPr/>
          <a:lstStyle/>
          <a:p>
            <a:fld id="{115C08E7-22BD-4E46-A1CB-558DCBF29538}" type="slidenum">
              <a:rPr lang="en-US" smtClean="0"/>
              <a:pPr/>
              <a:t>3</a:t>
            </a:fld>
            <a:endParaRPr lang="en-US" dirty="0"/>
          </a:p>
        </p:txBody>
      </p:sp>
    </p:spTree>
    <p:extLst>
      <p:ext uri="{BB962C8B-B14F-4D97-AF65-F5344CB8AC3E}">
        <p14:creationId xmlns:p14="http://schemas.microsoft.com/office/powerpoint/2010/main" val="385714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A50C22-E054-B142-88C2-2567A478D11F}"/>
              </a:ext>
            </a:extLst>
          </p:cNvPr>
          <p:cNvSpPr>
            <a:spLocks noGrp="1"/>
          </p:cNvSpPr>
          <p:nvPr>
            <p:ph type="body" sz="quarter" idx="21"/>
          </p:nvPr>
        </p:nvSpPr>
        <p:spPr/>
        <p:txBody>
          <a:bodyPr>
            <a:noAutofit/>
          </a:bodyPr>
          <a:lstStyle/>
          <a:p>
            <a:r>
              <a:rPr lang="en-US" sz="2400" b="1" dirty="0">
                <a:solidFill>
                  <a:schemeClr val="accent1"/>
                </a:solidFill>
              </a:rPr>
              <a:t>8 </a:t>
            </a:r>
          </a:p>
        </p:txBody>
      </p:sp>
      <p:sp>
        <p:nvSpPr>
          <p:cNvPr id="3" name="Text Placeholder 2">
            <a:extLst>
              <a:ext uri="{FF2B5EF4-FFF2-40B4-BE49-F238E27FC236}">
                <a16:creationId xmlns:a16="http://schemas.microsoft.com/office/drawing/2014/main" id="{12424A72-11F0-E547-996D-52DF55E7C2E0}"/>
              </a:ext>
            </a:extLst>
          </p:cNvPr>
          <p:cNvSpPr>
            <a:spLocks noGrp="1"/>
          </p:cNvSpPr>
          <p:nvPr>
            <p:ph type="body" sz="quarter" idx="22"/>
          </p:nvPr>
        </p:nvSpPr>
        <p:spPr>
          <a:xfrm>
            <a:off x="9166186" y="5004578"/>
            <a:ext cx="2616844" cy="828727"/>
          </a:xfrm>
        </p:spPr>
        <p:txBody>
          <a:bodyPr>
            <a:noAutofit/>
          </a:bodyPr>
          <a:lstStyle/>
          <a:p>
            <a:pPr>
              <a:lnSpc>
                <a:spcPct val="120000"/>
              </a:lnSpc>
            </a:pPr>
            <a:r>
              <a:rPr lang="en-US" sz="1600" dirty="0"/>
              <a:t>of the Top 10 Mobile Phone Network Operators</a:t>
            </a:r>
          </a:p>
        </p:txBody>
      </p:sp>
      <p:sp>
        <p:nvSpPr>
          <p:cNvPr id="4" name="Text Placeholder 3">
            <a:extLst>
              <a:ext uri="{FF2B5EF4-FFF2-40B4-BE49-F238E27FC236}">
                <a16:creationId xmlns:a16="http://schemas.microsoft.com/office/drawing/2014/main" id="{384C3B2C-270B-924A-8532-CDEE78C90673}"/>
              </a:ext>
            </a:extLst>
          </p:cNvPr>
          <p:cNvSpPr>
            <a:spLocks noGrp="1"/>
          </p:cNvSpPr>
          <p:nvPr>
            <p:ph type="body" sz="quarter" idx="23"/>
          </p:nvPr>
        </p:nvSpPr>
        <p:spPr/>
        <p:txBody>
          <a:bodyPr>
            <a:noAutofit/>
          </a:bodyPr>
          <a:lstStyle/>
          <a:p>
            <a:r>
              <a:rPr lang="en-US" sz="2400" b="1" dirty="0">
                <a:solidFill>
                  <a:schemeClr val="accent1"/>
                </a:solidFill>
              </a:rPr>
              <a:t>8</a:t>
            </a:r>
          </a:p>
        </p:txBody>
      </p:sp>
      <p:sp>
        <p:nvSpPr>
          <p:cNvPr id="18" name="Text Placeholder 17">
            <a:extLst>
              <a:ext uri="{FF2B5EF4-FFF2-40B4-BE49-F238E27FC236}">
                <a16:creationId xmlns:a16="http://schemas.microsoft.com/office/drawing/2014/main" id="{82A80DF9-59D4-DF45-B12D-6BA34D0A6C16}"/>
              </a:ext>
            </a:extLst>
          </p:cNvPr>
          <p:cNvSpPr>
            <a:spLocks noGrp="1"/>
          </p:cNvSpPr>
          <p:nvPr>
            <p:ph type="body" sz="quarter" idx="24"/>
          </p:nvPr>
        </p:nvSpPr>
        <p:spPr>
          <a:xfrm>
            <a:off x="6373639" y="4993869"/>
            <a:ext cx="2205600" cy="828727"/>
          </a:xfrm>
        </p:spPr>
        <p:txBody>
          <a:bodyPr>
            <a:noAutofit/>
          </a:bodyPr>
          <a:lstStyle/>
          <a:p>
            <a:pPr>
              <a:lnSpc>
                <a:spcPct val="120000"/>
              </a:lnSpc>
            </a:pPr>
            <a:r>
              <a:rPr lang="en-US" sz="1600" dirty="0"/>
              <a:t>of the Top 10 Healthcare Providers</a:t>
            </a:r>
          </a:p>
        </p:txBody>
      </p:sp>
      <p:sp>
        <p:nvSpPr>
          <p:cNvPr id="19" name="Text Placeholder 18">
            <a:extLst>
              <a:ext uri="{FF2B5EF4-FFF2-40B4-BE49-F238E27FC236}">
                <a16:creationId xmlns:a16="http://schemas.microsoft.com/office/drawing/2014/main" id="{56D26393-EF65-8F46-BB36-BE6B3383008C}"/>
              </a:ext>
            </a:extLst>
          </p:cNvPr>
          <p:cNvSpPr>
            <a:spLocks noGrp="1"/>
          </p:cNvSpPr>
          <p:nvPr>
            <p:ph type="body" sz="quarter" idx="25"/>
          </p:nvPr>
        </p:nvSpPr>
        <p:spPr/>
        <p:txBody>
          <a:bodyPr>
            <a:noAutofit/>
          </a:bodyPr>
          <a:lstStyle/>
          <a:p>
            <a:r>
              <a:rPr lang="en-US" sz="2400" b="1" dirty="0">
                <a:solidFill>
                  <a:schemeClr val="accent1"/>
                </a:solidFill>
              </a:rPr>
              <a:t>10 </a:t>
            </a:r>
          </a:p>
        </p:txBody>
      </p:sp>
      <p:sp>
        <p:nvSpPr>
          <p:cNvPr id="20" name="Text Placeholder 19">
            <a:extLst>
              <a:ext uri="{FF2B5EF4-FFF2-40B4-BE49-F238E27FC236}">
                <a16:creationId xmlns:a16="http://schemas.microsoft.com/office/drawing/2014/main" id="{B16F99BB-63FF-5142-979B-AA8F62043563}"/>
              </a:ext>
            </a:extLst>
          </p:cNvPr>
          <p:cNvSpPr>
            <a:spLocks noGrp="1"/>
          </p:cNvSpPr>
          <p:nvPr>
            <p:ph type="body" sz="quarter" idx="26"/>
          </p:nvPr>
        </p:nvSpPr>
        <p:spPr>
          <a:xfrm>
            <a:off x="3515020" y="4993869"/>
            <a:ext cx="2303341" cy="828727"/>
          </a:xfrm>
        </p:spPr>
        <p:txBody>
          <a:bodyPr>
            <a:noAutofit/>
          </a:bodyPr>
          <a:lstStyle/>
          <a:p>
            <a:pPr>
              <a:lnSpc>
                <a:spcPct val="120000"/>
              </a:lnSpc>
            </a:pPr>
            <a:r>
              <a:rPr lang="en-US" sz="1600" dirty="0"/>
              <a:t>of the Top 10 Government Agencies</a:t>
            </a:r>
          </a:p>
        </p:txBody>
      </p:sp>
      <p:sp>
        <p:nvSpPr>
          <p:cNvPr id="21" name="Text Placeholder 20">
            <a:extLst>
              <a:ext uri="{FF2B5EF4-FFF2-40B4-BE49-F238E27FC236}">
                <a16:creationId xmlns:a16="http://schemas.microsoft.com/office/drawing/2014/main" id="{43C02C8A-E162-1343-8245-CAEB51955F8C}"/>
              </a:ext>
            </a:extLst>
          </p:cNvPr>
          <p:cNvSpPr>
            <a:spLocks noGrp="1"/>
          </p:cNvSpPr>
          <p:nvPr>
            <p:ph type="body" sz="quarter" idx="27"/>
          </p:nvPr>
        </p:nvSpPr>
        <p:spPr/>
        <p:txBody>
          <a:bodyPr>
            <a:noAutofit/>
          </a:bodyPr>
          <a:lstStyle/>
          <a:p>
            <a:r>
              <a:rPr lang="en-US" sz="2400" b="1" dirty="0">
                <a:solidFill>
                  <a:schemeClr val="accent1"/>
                </a:solidFill>
              </a:rPr>
              <a:t>7</a:t>
            </a:r>
          </a:p>
        </p:txBody>
      </p:sp>
      <p:sp>
        <p:nvSpPr>
          <p:cNvPr id="22" name="Text Placeholder 21">
            <a:extLst>
              <a:ext uri="{FF2B5EF4-FFF2-40B4-BE49-F238E27FC236}">
                <a16:creationId xmlns:a16="http://schemas.microsoft.com/office/drawing/2014/main" id="{B214D326-442C-8940-AEEA-2CCFE8B4C248}"/>
              </a:ext>
            </a:extLst>
          </p:cNvPr>
          <p:cNvSpPr>
            <a:spLocks noGrp="1"/>
          </p:cNvSpPr>
          <p:nvPr>
            <p:ph type="body" sz="quarter" idx="28"/>
          </p:nvPr>
        </p:nvSpPr>
        <p:spPr>
          <a:xfrm>
            <a:off x="645291" y="4993869"/>
            <a:ext cx="2205600" cy="828727"/>
          </a:xfrm>
        </p:spPr>
        <p:txBody>
          <a:bodyPr>
            <a:noAutofit/>
          </a:bodyPr>
          <a:lstStyle/>
          <a:p>
            <a:pPr>
              <a:lnSpc>
                <a:spcPct val="120000"/>
              </a:lnSpc>
            </a:pPr>
            <a:r>
              <a:rPr lang="en-US" sz="1600" dirty="0"/>
              <a:t>of the </a:t>
            </a:r>
            <a:br>
              <a:rPr lang="en-US" sz="1600" dirty="0"/>
            </a:br>
            <a:r>
              <a:rPr lang="en-US" sz="1600" dirty="0"/>
              <a:t>Top 10 Global Banks</a:t>
            </a:r>
          </a:p>
        </p:txBody>
      </p:sp>
      <p:sp>
        <p:nvSpPr>
          <p:cNvPr id="23" name="Text Placeholder 22">
            <a:extLst>
              <a:ext uri="{FF2B5EF4-FFF2-40B4-BE49-F238E27FC236}">
                <a16:creationId xmlns:a16="http://schemas.microsoft.com/office/drawing/2014/main" id="{001E193D-F179-FA4D-BBC0-81FC80B896F0}"/>
              </a:ext>
            </a:extLst>
          </p:cNvPr>
          <p:cNvSpPr>
            <a:spLocks noGrp="1"/>
          </p:cNvSpPr>
          <p:nvPr>
            <p:ph type="body" sz="quarter" idx="29"/>
          </p:nvPr>
        </p:nvSpPr>
        <p:spPr/>
        <p:txBody>
          <a:bodyPr>
            <a:noAutofit/>
          </a:bodyPr>
          <a:lstStyle/>
          <a:p>
            <a:r>
              <a:rPr lang="en-US" sz="2400" b="1" dirty="0">
                <a:solidFill>
                  <a:schemeClr val="accent1"/>
                </a:solidFill>
              </a:rPr>
              <a:t>83</a:t>
            </a:r>
          </a:p>
        </p:txBody>
      </p:sp>
      <p:sp>
        <p:nvSpPr>
          <p:cNvPr id="24" name="Text Placeholder 23">
            <a:extLst>
              <a:ext uri="{FF2B5EF4-FFF2-40B4-BE49-F238E27FC236}">
                <a16:creationId xmlns:a16="http://schemas.microsoft.com/office/drawing/2014/main" id="{3CBDD386-DDC2-CC44-BF7C-17F81E815E2A}"/>
              </a:ext>
            </a:extLst>
          </p:cNvPr>
          <p:cNvSpPr>
            <a:spLocks noGrp="1"/>
          </p:cNvSpPr>
          <p:nvPr>
            <p:ph type="body" sz="quarter" idx="30"/>
          </p:nvPr>
        </p:nvSpPr>
        <p:spPr>
          <a:xfrm>
            <a:off x="9256069" y="2159131"/>
            <a:ext cx="2205600" cy="828727"/>
          </a:xfrm>
        </p:spPr>
        <p:txBody>
          <a:bodyPr anchor="t">
            <a:noAutofit/>
          </a:bodyPr>
          <a:lstStyle/>
          <a:p>
            <a:r>
              <a:rPr lang="en-US" sz="1600" dirty="0"/>
              <a:t>of the Fortune 100</a:t>
            </a:r>
          </a:p>
        </p:txBody>
      </p:sp>
      <p:sp>
        <p:nvSpPr>
          <p:cNvPr id="25" name="Text Placeholder 24">
            <a:extLst>
              <a:ext uri="{FF2B5EF4-FFF2-40B4-BE49-F238E27FC236}">
                <a16:creationId xmlns:a16="http://schemas.microsoft.com/office/drawing/2014/main" id="{688BD228-82B6-1047-8B54-8A3EF0E8876D}"/>
              </a:ext>
            </a:extLst>
          </p:cNvPr>
          <p:cNvSpPr>
            <a:spLocks noGrp="1"/>
          </p:cNvSpPr>
          <p:nvPr>
            <p:ph type="body" sz="quarter" idx="31"/>
          </p:nvPr>
        </p:nvSpPr>
        <p:spPr/>
        <p:txBody>
          <a:bodyPr>
            <a:noAutofit/>
          </a:bodyPr>
          <a:lstStyle/>
          <a:p>
            <a:r>
              <a:rPr lang="en-US" sz="2400" b="1" dirty="0">
                <a:solidFill>
                  <a:schemeClr val="accent1"/>
                </a:solidFill>
              </a:rPr>
              <a:t>75</a:t>
            </a:r>
          </a:p>
        </p:txBody>
      </p:sp>
      <p:sp>
        <p:nvSpPr>
          <p:cNvPr id="26" name="Text Placeholder 25">
            <a:extLst>
              <a:ext uri="{FF2B5EF4-FFF2-40B4-BE49-F238E27FC236}">
                <a16:creationId xmlns:a16="http://schemas.microsoft.com/office/drawing/2014/main" id="{82058684-713A-BC42-BC50-8CD9B4FD3590}"/>
              </a:ext>
            </a:extLst>
          </p:cNvPr>
          <p:cNvSpPr>
            <a:spLocks noGrp="1"/>
          </p:cNvSpPr>
          <p:nvPr>
            <p:ph type="body" sz="quarter" idx="32"/>
          </p:nvPr>
        </p:nvSpPr>
        <p:spPr>
          <a:xfrm>
            <a:off x="6373639" y="2159131"/>
            <a:ext cx="2205600" cy="828727"/>
          </a:xfrm>
        </p:spPr>
        <p:txBody>
          <a:bodyPr anchor="t">
            <a:noAutofit/>
          </a:bodyPr>
          <a:lstStyle/>
          <a:p>
            <a:r>
              <a:rPr lang="en-US" sz="1600" dirty="0"/>
              <a:t>Global Patents</a:t>
            </a:r>
          </a:p>
        </p:txBody>
      </p:sp>
      <p:sp>
        <p:nvSpPr>
          <p:cNvPr id="27" name="Text Placeholder 26">
            <a:extLst>
              <a:ext uri="{FF2B5EF4-FFF2-40B4-BE49-F238E27FC236}">
                <a16:creationId xmlns:a16="http://schemas.microsoft.com/office/drawing/2014/main" id="{72125428-8588-EC46-905D-75DBEE686F73}"/>
              </a:ext>
            </a:extLst>
          </p:cNvPr>
          <p:cNvSpPr>
            <a:spLocks noGrp="1"/>
          </p:cNvSpPr>
          <p:nvPr>
            <p:ph type="body" sz="quarter" idx="33"/>
          </p:nvPr>
        </p:nvSpPr>
        <p:spPr/>
        <p:txBody>
          <a:bodyPr>
            <a:noAutofit/>
          </a:bodyPr>
          <a:lstStyle/>
          <a:p>
            <a:r>
              <a:rPr lang="en-US" sz="2400" b="1" dirty="0">
                <a:solidFill>
                  <a:schemeClr val="accent1"/>
                </a:solidFill>
              </a:rPr>
              <a:t>4.8/5.0</a:t>
            </a:r>
          </a:p>
        </p:txBody>
      </p:sp>
      <p:sp>
        <p:nvSpPr>
          <p:cNvPr id="28" name="Text Placeholder 27">
            <a:extLst>
              <a:ext uri="{FF2B5EF4-FFF2-40B4-BE49-F238E27FC236}">
                <a16:creationId xmlns:a16="http://schemas.microsoft.com/office/drawing/2014/main" id="{74AB8D21-BC9E-494A-89DA-9C6B638EB98D}"/>
              </a:ext>
            </a:extLst>
          </p:cNvPr>
          <p:cNvSpPr>
            <a:spLocks noGrp="1"/>
          </p:cNvSpPr>
          <p:nvPr>
            <p:ph type="body" sz="quarter" idx="34"/>
          </p:nvPr>
        </p:nvSpPr>
        <p:spPr>
          <a:xfrm>
            <a:off x="3515021" y="2159131"/>
            <a:ext cx="2205600" cy="828727"/>
          </a:xfrm>
        </p:spPr>
        <p:txBody>
          <a:bodyPr anchor="t">
            <a:noAutofit/>
          </a:bodyPr>
          <a:lstStyle/>
          <a:p>
            <a:r>
              <a:rPr lang="en-US" sz="1600" dirty="0"/>
              <a:t>Customer Satisfaction</a:t>
            </a:r>
          </a:p>
        </p:txBody>
      </p:sp>
      <p:sp>
        <p:nvSpPr>
          <p:cNvPr id="29" name="Text Placeholder 28">
            <a:extLst>
              <a:ext uri="{FF2B5EF4-FFF2-40B4-BE49-F238E27FC236}">
                <a16:creationId xmlns:a16="http://schemas.microsoft.com/office/drawing/2014/main" id="{8FF83632-3B37-A345-8070-722632D54739}"/>
              </a:ext>
            </a:extLst>
          </p:cNvPr>
          <p:cNvSpPr>
            <a:spLocks noGrp="1"/>
          </p:cNvSpPr>
          <p:nvPr>
            <p:ph type="body" sz="quarter" idx="35"/>
          </p:nvPr>
        </p:nvSpPr>
        <p:spPr/>
        <p:txBody>
          <a:bodyPr>
            <a:noAutofit/>
          </a:bodyPr>
          <a:lstStyle/>
          <a:p>
            <a:r>
              <a:rPr lang="en-US" sz="2400" b="1" dirty="0">
                <a:solidFill>
                  <a:schemeClr val="accent1"/>
                </a:solidFill>
              </a:rPr>
              <a:t>3,500+</a:t>
            </a:r>
          </a:p>
        </p:txBody>
      </p:sp>
      <p:sp>
        <p:nvSpPr>
          <p:cNvPr id="30" name="Text Placeholder 29">
            <a:extLst>
              <a:ext uri="{FF2B5EF4-FFF2-40B4-BE49-F238E27FC236}">
                <a16:creationId xmlns:a16="http://schemas.microsoft.com/office/drawing/2014/main" id="{B48AA90A-6FF5-464F-B7BE-71A056C2CB3D}"/>
              </a:ext>
            </a:extLst>
          </p:cNvPr>
          <p:cNvSpPr>
            <a:spLocks noGrp="1"/>
          </p:cNvSpPr>
          <p:nvPr>
            <p:ph type="body" sz="quarter" idx="36"/>
          </p:nvPr>
        </p:nvSpPr>
        <p:spPr>
          <a:xfrm>
            <a:off x="645291" y="2159131"/>
            <a:ext cx="2205600" cy="828727"/>
          </a:xfrm>
        </p:spPr>
        <p:txBody>
          <a:bodyPr anchor="t">
            <a:noAutofit/>
          </a:bodyPr>
          <a:lstStyle/>
          <a:p>
            <a:r>
              <a:rPr lang="en-US" sz="1600" dirty="0"/>
              <a:t>Customers</a:t>
            </a:r>
          </a:p>
        </p:txBody>
      </p:sp>
      <p:pic>
        <p:nvPicPr>
          <p:cNvPr id="40" name="Picture Placeholder 39">
            <a:extLst>
              <a:ext uri="{FF2B5EF4-FFF2-40B4-BE49-F238E27FC236}">
                <a16:creationId xmlns:a16="http://schemas.microsoft.com/office/drawing/2014/main" id="{3EF4859A-8FA7-674E-833A-60145A9F2E0B}"/>
              </a:ext>
            </a:extLst>
          </p:cNvPr>
          <p:cNvPicPr>
            <a:picLocks noGrp="1" noChangeAspect="1"/>
          </p:cNvPicPr>
          <p:nvPr>
            <p:ph type="pic" sz="quarter" idx="53"/>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p:pic>
      <p:pic>
        <p:nvPicPr>
          <p:cNvPr id="43" name="Picture Placeholder 42">
            <a:extLst>
              <a:ext uri="{FF2B5EF4-FFF2-40B4-BE49-F238E27FC236}">
                <a16:creationId xmlns:a16="http://schemas.microsoft.com/office/drawing/2014/main" id="{75999166-7DD9-4348-9BF6-203481803D76}"/>
              </a:ext>
            </a:extLst>
          </p:cNvPr>
          <p:cNvPicPr>
            <a:picLocks noGrp="1" noChangeAspect="1"/>
          </p:cNvPicPr>
          <p:nvPr>
            <p:ph type="pic" sz="quarter" idx="54"/>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p:pic>
      <p:pic>
        <p:nvPicPr>
          <p:cNvPr id="45" name="Picture Placeholder 44">
            <a:extLst>
              <a:ext uri="{FF2B5EF4-FFF2-40B4-BE49-F238E27FC236}">
                <a16:creationId xmlns:a16="http://schemas.microsoft.com/office/drawing/2014/main" id="{1C85D76B-E4B3-6840-B91B-431CAFB99BD9}"/>
              </a:ext>
            </a:extLst>
          </p:cNvPr>
          <p:cNvPicPr>
            <a:picLocks noGrp="1" noChangeAspect="1"/>
          </p:cNvPicPr>
          <p:nvPr>
            <p:ph type="pic" sz="quarter" idx="37"/>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p:blipFill>
        <p:spPr/>
      </p:pic>
      <p:pic>
        <p:nvPicPr>
          <p:cNvPr id="55" name="Picture Placeholder 54">
            <a:extLst>
              <a:ext uri="{FF2B5EF4-FFF2-40B4-BE49-F238E27FC236}">
                <a16:creationId xmlns:a16="http://schemas.microsoft.com/office/drawing/2014/main" id="{B9256B9B-67FF-9146-9A2F-522C31980890}"/>
              </a:ext>
            </a:extLst>
          </p:cNvPr>
          <p:cNvPicPr>
            <a:picLocks noGrp="1" noChangeAspect="1"/>
          </p:cNvPicPr>
          <p:nvPr>
            <p:ph type="pic" sz="quarter" idx="38"/>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p:blipFill>
        <p:spPr/>
      </p:pic>
      <p:pic>
        <p:nvPicPr>
          <p:cNvPr id="47" name="Picture Placeholder 46">
            <a:extLst>
              <a:ext uri="{FF2B5EF4-FFF2-40B4-BE49-F238E27FC236}">
                <a16:creationId xmlns:a16="http://schemas.microsoft.com/office/drawing/2014/main" id="{D2350469-2EA4-E54C-9494-E0EB1C4180CA}"/>
              </a:ext>
            </a:extLst>
          </p:cNvPr>
          <p:cNvPicPr>
            <a:picLocks noGrp="1" noChangeAspect="1"/>
          </p:cNvPicPr>
          <p:nvPr>
            <p:ph type="pic" sz="quarter" idx="55"/>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p:blipFill>
        <p:spPr/>
      </p:pic>
      <p:pic>
        <p:nvPicPr>
          <p:cNvPr id="49" name="Picture Placeholder 48">
            <a:extLst>
              <a:ext uri="{FF2B5EF4-FFF2-40B4-BE49-F238E27FC236}">
                <a16:creationId xmlns:a16="http://schemas.microsoft.com/office/drawing/2014/main" id="{5AFD4388-A23D-D845-A8A7-2228F3AB7178}"/>
              </a:ext>
            </a:extLst>
          </p:cNvPr>
          <p:cNvPicPr>
            <a:picLocks noGrp="1" noChangeAspect="1"/>
          </p:cNvPicPr>
          <p:nvPr>
            <p:ph type="pic" sz="quarter" idx="56"/>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a:fillRect/>
          </a:stretch>
        </p:blipFill>
        <p:spPr/>
      </p:pic>
      <p:pic>
        <p:nvPicPr>
          <p:cNvPr id="51" name="Picture Placeholder 50">
            <a:extLst>
              <a:ext uri="{FF2B5EF4-FFF2-40B4-BE49-F238E27FC236}">
                <a16:creationId xmlns:a16="http://schemas.microsoft.com/office/drawing/2014/main" id="{44A9AEB9-71FB-FB4E-A4D1-B8FF529C9BC4}"/>
              </a:ext>
            </a:extLst>
          </p:cNvPr>
          <p:cNvPicPr>
            <a:picLocks noGrp="1" noChangeAspect="1"/>
          </p:cNvPicPr>
          <p:nvPr>
            <p:ph type="pic" sz="quarter" idx="57"/>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a:fillRect/>
          </a:stretch>
        </p:blipFill>
        <p:spPr/>
      </p:pic>
      <p:pic>
        <p:nvPicPr>
          <p:cNvPr id="53" name="Picture Placeholder 52">
            <a:extLst>
              <a:ext uri="{FF2B5EF4-FFF2-40B4-BE49-F238E27FC236}">
                <a16:creationId xmlns:a16="http://schemas.microsoft.com/office/drawing/2014/main" id="{4A72B0A8-7180-5443-A276-B85762EE4287}"/>
              </a:ext>
            </a:extLst>
          </p:cNvPr>
          <p:cNvPicPr>
            <a:picLocks noGrp="1" noChangeAspect="1"/>
          </p:cNvPicPr>
          <p:nvPr>
            <p:ph type="pic" sz="quarter" idx="58"/>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a:fillRect/>
          </a:stretch>
        </p:blipFill>
        <p:spPr/>
      </p:pic>
      <p:sp>
        <p:nvSpPr>
          <p:cNvPr id="12" name="Text Placeholder 11">
            <a:extLst>
              <a:ext uri="{FF2B5EF4-FFF2-40B4-BE49-F238E27FC236}">
                <a16:creationId xmlns:a16="http://schemas.microsoft.com/office/drawing/2014/main" id="{78992248-CD22-F04A-BC20-396288F1E003}"/>
              </a:ext>
            </a:extLst>
          </p:cNvPr>
          <p:cNvSpPr>
            <a:spLocks noGrp="1"/>
          </p:cNvSpPr>
          <p:nvPr>
            <p:ph type="body" sz="quarter" idx="16"/>
          </p:nvPr>
        </p:nvSpPr>
        <p:spPr/>
        <p:txBody>
          <a:bodyPr/>
          <a:lstStyle/>
          <a:p>
            <a:r>
              <a:rPr lang="en-US" spc="-150" dirty="0">
                <a:solidFill>
                  <a:schemeClr val="bg1"/>
                </a:solidFill>
              </a:rPr>
              <a:t>Gigamon: </a:t>
            </a:r>
            <a:br>
              <a:rPr lang="en-US" spc="-150" dirty="0">
                <a:solidFill>
                  <a:schemeClr val="bg1"/>
                </a:solidFill>
              </a:rPr>
            </a:br>
            <a:r>
              <a:rPr lang="en-US" spc="-150" dirty="0">
                <a:solidFill>
                  <a:schemeClr val="bg1"/>
                </a:solidFill>
              </a:rPr>
              <a:t>A Trusted and Innovative Market Leader</a:t>
            </a:r>
            <a:endParaRPr lang="en-US" dirty="0"/>
          </a:p>
        </p:txBody>
      </p:sp>
    </p:spTree>
    <p:extLst>
      <p:ext uri="{BB962C8B-B14F-4D97-AF65-F5344CB8AC3E}">
        <p14:creationId xmlns:p14="http://schemas.microsoft.com/office/powerpoint/2010/main" val="187729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74CD3B3-4E18-B343-8A74-BD9889DCAFC2}"/>
              </a:ext>
            </a:extLst>
          </p:cNvPr>
          <p:cNvSpPr>
            <a:spLocks noGrp="1"/>
          </p:cNvSpPr>
          <p:nvPr>
            <p:ph type="sldNum" sz="quarter" idx="4"/>
          </p:nvPr>
        </p:nvSpPr>
        <p:spPr/>
        <p:txBody>
          <a:bodyPr/>
          <a:lstStyle/>
          <a:p>
            <a:fld id="{115C08E7-22BD-4E46-A1CB-558DCBF29538}" type="slidenum">
              <a:rPr lang="en-US" smtClean="0">
                <a:latin typeface="Century Gothic" panose="020B0502020202020204" pitchFamily="34" charset="0"/>
              </a:rPr>
              <a:pPr/>
              <a:t>5</a:t>
            </a:fld>
            <a:endParaRPr lang="en-US" dirty="0">
              <a:latin typeface="Century Gothic" panose="020B0502020202020204" pitchFamily="34" charset="0"/>
            </a:endParaRPr>
          </a:p>
        </p:txBody>
      </p:sp>
      <p:sp>
        <p:nvSpPr>
          <p:cNvPr id="7" name="Title 6">
            <a:extLst>
              <a:ext uri="{FF2B5EF4-FFF2-40B4-BE49-F238E27FC236}">
                <a16:creationId xmlns:a16="http://schemas.microsoft.com/office/drawing/2014/main" id="{F66DF15D-FB25-0345-A8D3-7CE740FAA6A9}"/>
              </a:ext>
            </a:extLst>
          </p:cNvPr>
          <p:cNvSpPr>
            <a:spLocks noGrp="1"/>
          </p:cNvSpPr>
          <p:nvPr>
            <p:ph type="title"/>
          </p:nvPr>
        </p:nvSpPr>
        <p:spPr/>
        <p:txBody>
          <a:bodyPr>
            <a:noAutofit/>
          </a:bodyPr>
          <a:lstStyle/>
          <a:p>
            <a:r>
              <a:rPr lang="en-US" b="0" dirty="0">
                <a:latin typeface="Century Gothic" panose="020B0502020202020204" pitchFamily="34" charset="0"/>
              </a:rPr>
              <a:t>The Clear Market Leader in Network Visibility for 6 Years in a Row</a:t>
            </a:r>
          </a:p>
        </p:txBody>
      </p:sp>
      <p:grpSp>
        <p:nvGrpSpPr>
          <p:cNvPr id="42" name="Graphic 9">
            <a:extLst>
              <a:ext uri="{FF2B5EF4-FFF2-40B4-BE49-F238E27FC236}">
                <a16:creationId xmlns:a16="http://schemas.microsoft.com/office/drawing/2014/main" id="{E190D59F-96A7-DD4C-866B-D8C1391E2829}"/>
              </a:ext>
            </a:extLst>
          </p:cNvPr>
          <p:cNvGrpSpPr/>
          <p:nvPr/>
        </p:nvGrpSpPr>
        <p:grpSpPr>
          <a:xfrm>
            <a:off x="9320724" y="1654883"/>
            <a:ext cx="1827539" cy="507677"/>
            <a:chOff x="1173937" y="2993882"/>
            <a:chExt cx="5789233" cy="1608208"/>
          </a:xfrm>
          <a:solidFill>
            <a:schemeClr val="accent1"/>
          </a:solidFill>
        </p:grpSpPr>
        <p:sp>
          <p:nvSpPr>
            <p:cNvPr id="43" name="Freeform 42">
              <a:extLst>
                <a:ext uri="{FF2B5EF4-FFF2-40B4-BE49-F238E27FC236}">
                  <a16:creationId xmlns:a16="http://schemas.microsoft.com/office/drawing/2014/main" id="{00B4E55C-8344-8143-946F-85F6905E9FFD}"/>
                </a:ext>
              </a:extLst>
            </p:cNvPr>
            <p:cNvSpPr/>
            <p:nvPr/>
          </p:nvSpPr>
          <p:spPr>
            <a:xfrm>
              <a:off x="1173937" y="2993882"/>
              <a:ext cx="1618317" cy="1608208"/>
            </a:xfrm>
            <a:custGeom>
              <a:avLst/>
              <a:gdLst>
                <a:gd name="connsiteX0" fmla="*/ 892085 w 1618317"/>
                <a:gd name="connsiteY0" fmla="*/ 396841 h 1608208"/>
                <a:gd name="connsiteX1" fmla="*/ 122295 w 1618317"/>
                <a:gd name="connsiteY1" fmla="*/ 1229708 h 1608208"/>
                <a:gd name="connsiteX2" fmla="*/ 90465 w 1618317"/>
                <a:gd name="connsiteY2" fmla="*/ 1173017 h 1608208"/>
                <a:gd name="connsiteX3" fmla="*/ 897111 w 1618317"/>
                <a:gd name="connsiteY3" fmla="*/ 372664 h 1608208"/>
                <a:gd name="connsiteX4" fmla="*/ 912188 w 1618317"/>
                <a:gd name="connsiteY4" fmla="*/ 361826 h 1608208"/>
                <a:gd name="connsiteX5" fmla="*/ 892085 w 1618317"/>
                <a:gd name="connsiteY5" fmla="*/ 396841 h 1608208"/>
                <a:gd name="connsiteX6" fmla="*/ 871144 w 1618317"/>
                <a:gd name="connsiteY6" fmla="*/ 497719 h 1608208"/>
                <a:gd name="connsiteX7" fmla="*/ 871144 w 1618317"/>
                <a:gd name="connsiteY7" fmla="*/ 497719 h 1608208"/>
                <a:gd name="connsiteX8" fmla="*/ 371912 w 1618317"/>
                <a:gd name="connsiteY8" fmla="*/ 1481486 h 1608208"/>
                <a:gd name="connsiteX9" fmla="*/ 423845 w 1618317"/>
                <a:gd name="connsiteY9" fmla="*/ 1512333 h 1608208"/>
                <a:gd name="connsiteX10" fmla="*/ 872819 w 1618317"/>
                <a:gd name="connsiteY10" fmla="*/ 526065 h 1608208"/>
                <a:gd name="connsiteX11" fmla="*/ 871144 w 1618317"/>
                <a:gd name="connsiteY11" fmla="*/ 497719 h 1608208"/>
                <a:gd name="connsiteX12" fmla="*/ 881196 w 1618317"/>
                <a:gd name="connsiteY12" fmla="*/ 426021 h 1608208"/>
                <a:gd name="connsiteX13" fmla="*/ 875332 w 1618317"/>
                <a:gd name="connsiteY13" fmla="*/ 433524 h 1608208"/>
                <a:gd name="connsiteX14" fmla="*/ 210247 w 1618317"/>
                <a:gd name="connsiteY14" fmla="*/ 1344759 h 1608208"/>
                <a:gd name="connsiteX15" fmla="*/ 257155 w 1618317"/>
                <a:gd name="connsiteY15" fmla="*/ 1391446 h 1608208"/>
                <a:gd name="connsiteX16" fmla="*/ 874495 w 1618317"/>
                <a:gd name="connsiteY16" fmla="*/ 460203 h 1608208"/>
                <a:gd name="connsiteX17" fmla="*/ 881196 w 1618317"/>
                <a:gd name="connsiteY17" fmla="*/ 426021 h 1608208"/>
                <a:gd name="connsiteX18" fmla="*/ 1313417 w 1618317"/>
                <a:gd name="connsiteY18" fmla="*/ 651954 h 1608208"/>
                <a:gd name="connsiteX19" fmla="*/ 1600727 w 1618317"/>
                <a:gd name="connsiteY19" fmla="*/ 650286 h 1608208"/>
                <a:gd name="connsiteX20" fmla="*/ 1590676 w 1618317"/>
                <a:gd name="connsiteY20" fmla="*/ 597763 h 1608208"/>
                <a:gd name="connsiteX21" fmla="*/ 1324307 w 1618317"/>
                <a:gd name="connsiteY21" fmla="*/ 637781 h 1608208"/>
                <a:gd name="connsiteX22" fmla="*/ 1313417 w 1618317"/>
                <a:gd name="connsiteY22" fmla="*/ 651954 h 1608208"/>
                <a:gd name="connsiteX23" fmla="*/ 1075528 w 1618317"/>
                <a:gd name="connsiteY23" fmla="*/ 740326 h 1608208"/>
                <a:gd name="connsiteX24" fmla="*/ 1356974 w 1618317"/>
                <a:gd name="connsiteY24" fmla="*/ 1393947 h 1608208"/>
                <a:gd name="connsiteX25" fmla="*/ 1398856 w 1618317"/>
                <a:gd name="connsiteY25" fmla="*/ 1352262 h 1608208"/>
                <a:gd name="connsiteX26" fmla="*/ 1090605 w 1618317"/>
                <a:gd name="connsiteY26" fmla="*/ 742827 h 1608208"/>
                <a:gd name="connsiteX27" fmla="*/ 1075528 w 1618317"/>
                <a:gd name="connsiteY27" fmla="*/ 740326 h 1608208"/>
                <a:gd name="connsiteX28" fmla="*/ 1346085 w 1618317"/>
                <a:gd name="connsiteY28" fmla="*/ 598597 h 1608208"/>
                <a:gd name="connsiteX29" fmla="*/ 1349436 w 1618317"/>
                <a:gd name="connsiteY29" fmla="*/ 596930 h 1608208"/>
                <a:gd name="connsiteX30" fmla="*/ 1542093 w 1618317"/>
                <a:gd name="connsiteY30" fmla="*/ 466039 h 1608208"/>
                <a:gd name="connsiteX31" fmla="*/ 1514450 w 1618317"/>
                <a:gd name="connsiteY31" fmla="*/ 414349 h 1608208"/>
                <a:gd name="connsiteX32" fmla="*/ 1356974 w 1618317"/>
                <a:gd name="connsiteY32" fmla="*/ 569418 h 1608208"/>
                <a:gd name="connsiteX33" fmla="*/ 1346085 w 1618317"/>
                <a:gd name="connsiteY33" fmla="*/ 598597 h 1608208"/>
                <a:gd name="connsiteX34" fmla="*/ 1276561 w 1618317"/>
                <a:gd name="connsiteY34" fmla="*/ 689470 h 1608208"/>
                <a:gd name="connsiteX35" fmla="*/ 1265672 w 1618317"/>
                <a:gd name="connsiteY35" fmla="*/ 697807 h 1608208"/>
                <a:gd name="connsiteX36" fmla="*/ 1614967 w 1618317"/>
                <a:gd name="connsiteY36" fmla="*/ 852876 h 1608208"/>
                <a:gd name="connsiteX37" fmla="*/ 1618318 w 1618317"/>
                <a:gd name="connsiteY37" fmla="*/ 801186 h 1608208"/>
                <a:gd name="connsiteX38" fmla="*/ 1276561 w 1618317"/>
                <a:gd name="connsiteY38" fmla="*/ 689470 h 1608208"/>
                <a:gd name="connsiteX39" fmla="*/ 881196 w 1618317"/>
                <a:gd name="connsiteY39" fmla="*/ 567750 h 1608208"/>
                <a:gd name="connsiteX40" fmla="*/ 562893 w 1618317"/>
                <a:gd name="connsiteY40" fmla="*/ 1570692 h 1608208"/>
                <a:gd name="connsiteX41" fmla="*/ 623203 w 1618317"/>
                <a:gd name="connsiteY41" fmla="*/ 1587366 h 1608208"/>
                <a:gd name="connsiteX42" fmla="*/ 888734 w 1618317"/>
                <a:gd name="connsiteY42" fmla="*/ 590260 h 1608208"/>
                <a:gd name="connsiteX43" fmla="*/ 881196 w 1618317"/>
                <a:gd name="connsiteY43" fmla="*/ 567750 h 1608208"/>
                <a:gd name="connsiteX44" fmla="*/ 1141701 w 1618317"/>
                <a:gd name="connsiteY44" fmla="*/ 743661 h 1608208"/>
                <a:gd name="connsiteX45" fmla="*/ 1484296 w 1618317"/>
                <a:gd name="connsiteY45" fmla="*/ 1243881 h 1608208"/>
                <a:gd name="connsiteX46" fmla="*/ 1516126 w 1618317"/>
                <a:gd name="connsiteY46" fmla="*/ 1192192 h 1608208"/>
                <a:gd name="connsiteX47" fmla="*/ 1154266 w 1618317"/>
                <a:gd name="connsiteY47" fmla="*/ 741993 h 1608208"/>
                <a:gd name="connsiteX48" fmla="*/ 1141701 w 1618317"/>
                <a:gd name="connsiteY48" fmla="*/ 743661 h 1608208"/>
                <a:gd name="connsiteX49" fmla="*/ 1207037 w 1618317"/>
                <a:gd name="connsiteY49" fmla="*/ 728654 h 1608208"/>
                <a:gd name="connsiteX50" fmla="*/ 1575598 w 1618317"/>
                <a:gd name="connsiteY50" fmla="*/ 1056299 h 1608208"/>
                <a:gd name="connsiteX51" fmla="*/ 1592351 w 1618317"/>
                <a:gd name="connsiteY51" fmla="*/ 1002108 h 1608208"/>
                <a:gd name="connsiteX52" fmla="*/ 1218764 w 1618317"/>
                <a:gd name="connsiteY52" fmla="*/ 723652 h 1608208"/>
                <a:gd name="connsiteX53" fmla="*/ 1207037 w 1618317"/>
                <a:gd name="connsiteY53" fmla="*/ 728654 h 1608208"/>
                <a:gd name="connsiteX54" fmla="*/ 1012705 w 1618317"/>
                <a:gd name="connsiteY54" fmla="*/ 720317 h 1608208"/>
                <a:gd name="connsiteX55" fmla="*/ 1181070 w 1618317"/>
                <a:gd name="connsiteY55" fmla="*/ 1518169 h 1608208"/>
                <a:gd name="connsiteX56" fmla="*/ 1235517 w 1618317"/>
                <a:gd name="connsiteY56" fmla="*/ 1487322 h 1608208"/>
                <a:gd name="connsiteX57" fmla="*/ 1026107 w 1618317"/>
                <a:gd name="connsiteY57" fmla="*/ 726987 h 1608208"/>
                <a:gd name="connsiteX58" fmla="*/ 1012705 w 1618317"/>
                <a:gd name="connsiteY58" fmla="*/ 720317 h 1608208"/>
                <a:gd name="connsiteX59" fmla="*/ 955746 w 1618317"/>
                <a:gd name="connsiteY59" fmla="*/ 682801 h 1608208"/>
                <a:gd name="connsiteX60" fmla="*/ 982550 w 1618317"/>
                <a:gd name="connsiteY60" fmla="*/ 1589867 h 1608208"/>
                <a:gd name="connsiteX61" fmla="*/ 1045373 w 1618317"/>
                <a:gd name="connsiteY61" fmla="*/ 1574027 h 1608208"/>
                <a:gd name="connsiteX62" fmla="*/ 969985 w 1618317"/>
                <a:gd name="connsiteY62" fmla="*/ 694473 h 1608208"/>
                <a:gd name="connsiteX63" fmla="*/ 955746 w 1618317"/>
                <a:gd name="connsiteY63" fmla="*/ 682801 h 1608208"/>
                <a:gd name="connsiteX64" fmla="*/ 771465 w 1618317"/>
                <a:gd name="connsiteY64" fmla="*/ 1607375 h 1608208"/>
                <a:gd name="connsiteX65" fmla="*/ 808321 w 1618317"/>
                <a:gd name="connsiteY65" fmla="*/ 1608208 h 1608208"/>
                <a:gd name="connsiteX66" fmla="*/ 834288 w 1618317"/>
                <a:gd name="connsiteY66" fmla="*/ 1607375 h 1608208"/>
                <a:gd name="connsiteX67" fmla="*/ 922240 w 1618317"/>
                <a:gd name="connsiteY67" fmla="*/ 646952 h 1608208"/>
                <a:gd name="connsiteX68" fmla="*/ 910513 w 1618317"/>
                <a:gd name="connsiteY68" fmla="*/ 630278 h 1608208"/>
                <a:gd name="connsiteX69" fmla="*/ 771465 w 1618317"/>
                <a:gd name="connsiteY69" fmla="*/ 1607375 h 1608208"/>
                <a:gd name="connsiteX70" fmla="*/ 1099819 w 1618317"/>
                <a:gd name="connsiteY70" fmla="*/ 250110 h 1608208"/>
                <a:gd name="connsiteX71" fmla="*/ 1103170 w 1618317"/>
                <a:gd name="connsiteY71" fmla="*/ 250110 h 1608208"/>
                <a:gd name="connsiteX72" fmla="*/ 1119085 w 1618317"/>
                <a:gd name="connsiteY72" fmla="*/ 249276 h 1608208"/>
                <a:gd name="connsiteX73" fmla="*/ 1367864 w 1618317"/>
                <a:gd name="connsiteY73" fmla="*/ 496886 h 1608208"/>
                <a:gd name="connsiteX74" fmla="*/ 1364513 w 1618317"/>
                <a:gd name="connsiteY74" fmla="*/ 539404 h 1608208"/>
                <a:gd name="connsiteX75" fmla="*/ 1370377 w 1618317"/>
                <a:gd name="connsiteY75" fmla="*/ 536069 h 1608208"/>
                <a:gd name="connsiteX76" fmla="*/ 1432362 w 1618317"/>
                <a:gd name="connsiteY76" fmla="*/ 297631 h 1608208"/>
                <a:gd name="connsiteX77" fmla="*/ 1389642 w 1618317"/>
                <a:gd name="connsiteY77" fmla="*/ 247609 h 1608208"/>
                <a:gd name="connsiteX78" fmla="*/ 1370377 w 1618317"/>
                <a:gd name="connsiteY78" fmla="*/ 418518 h 1608208"/>
                <a:gd name="connsiteX79" fmla="*/ 1351949 w 1618317"/>
                <a:gd name="connsiteY79" fmla="*/ 375999 h 1608208"/>
                <a:gd name="connsiteX80" fmla="*/ 1339384 w 1618317"/>
                <a:gd name="connsiteY80" fmla="*/ 355156 h 1608208"/>
                <a:gd name="connsiteX81" fmla="*/ 1278236 w 1618317"/>
                <a:gd name="connsiteY81" fmla="*/ 150900 h 1608208"/>
                <a:gd name="connsiteX82" fmla="*/ 1212901 w 1618317"/>
                <a:gd name="connsiteY82" fmla="*/ 108381 h 1608208"/>
                <a:gd name="connsiteX83" fmla="*/ 1292476 w 1618317"/>
                <a:gd name="connsiteY83" fmla="*/ 300966 h 1608208"/>
                <a:gd name="connsiteX84" fmla="*/ 1256458 w 1618317"/>
                <a:gd name="connsiteY84" fmla="*/ 269285 h 1608208"/>
                <a:gd name="connsiteX85" fmla="*/ 1088930 w 1618317"/>
                <a:gd name="connsiteY85" fmla="*/ 50022 h 1608208"/>
                <a:gd name="connsiteX86" fmla="*/ 1006004 w 1618317"/>
                <a:gd name="connsiteY86" fmla="*/ 24177 h 1608208"/>
                <a:gd name="connsiteX87" fmla="*/ 1210388 w 1618317"/>
                <a:gd name="connsiteY87" fmla="*/ 252611 h 1608208"/>
                <a:gd name="connsiteX88" fmla="*/ 1205362 w 1618317"/>
                <a:gd name="connsiteY88" fmla="*/ 251778 h 1608208"/>
                <a:gd name="connsiteX89" fmla="*/ 875332 w 1618317"/>
                <a:gd name="connsiteY89" fmla="*/ 3335 h 1608208"/>
                <a:gd name="connsiteX90" fmla="*/ 808321 w 1618317"/>
                <a:gd name="connsiteY90" fmla="*/ 0 h 1608208"/>
                <a:gd name="connsiteX91" fmla="*/ 789893 w 1618317"/>
                <a:gd name="connsiteY91" fmla="*/ 834 h 1608208"/>
                <a:gd name="connsiteX92" fmla="*/ 1115735 w 1618317"/>
                <a:gd name="connsiteY92" fmla="*/ 217596 h 1608208"/>
                <a:gd name="connsiteX93" fmla="*/ 662572 w 1618317"/>
                <a:gd name="connsiteY93" fmla="*/ 13339 h 1608208"/>
                <a:gd name="connsiteX94" fmla="*/ 586347 w 1618317"/>
                <a:gd name="connsiteY94" fmla="*/ 30847 h 1608208"/>
                <a:gd name="connsiteX95" fmla="*/ 1077203 w 1618317"/>
                <a:gd name="connsiteY95" fmla="*/ 222598 h 1608208"/>
                <a:gd name="connsiteX96" fmla="*/ 456513 w 1618317"/>
                <a:gd name="connsiteY96" fmla="*/ 80035 h 1608208"/>
                <a:gd name="connsiteX97" fmla="*/ 387827 w 1618317"/>
                <a:gd name="connsiteY97" fmla="*/ 117552 h 1608208"/>
                <a:gd name="connsiteX98" fmla="*/ 1016893 w 1618317"/>
                <a:gd name="connsiteY98" fmla="*/ 231769 h 1608208"/>
                <a:gd name="connsiteX99" fmla="*/ 276421 w 1618317"/>
                <a:gd name="connsiteY99" fmla="*/ 199254 h 1608208"/>
                <a:gd name="connsiteX100" fmla="*/ 219461 w 1618317"/>
                <a:gd name="connsiteY100" fmla="*/ 254279 h 1608208"/>
                <a:gd name="connsiteX101" fmla="*/ 987576 w 1618317"/>
                <a:gd name="connsiteY101" fmla="*/ 250110 h 1608208"/>
                <a:gd name="connsiteX102" fmla="*/ 136535 w 1618317"/>
                <a:gd name="connsiteY102" fmla="*/ 358491 h 1608208"/>
                <a:gd name="connsiteX103" fmla="*/ 97166 w 1618317"/>
                <a:gd name="connsiteY103" fmla="*/ 422686 h 1608208"/>
                <a:gd name="connsiteX104" fmla="*/ 962447 w 1618317"/>
                <a:gd name="connsiteY104" fmla="*/ 272620 h 1608208"/>
                <a:gd name="connsiteX105" fmla="*/ 38531 w 1618317"/>
                <a:gd name="connsiteY105" fmla="*/ 559413 h 1608208"/>
                <a:gd name="connsiteX106" fmla="*/ 20941 w 1618317"/>
                <a:gd name="connsiteY106" fmla="*/ 622774 h 1608208"/>
                <a:gd name="connsiteX107" fmla="*/ 943181 w 1618317"/>
                <a:gd name="connsiteY107" fmla="*/ 295964 h 1608208"/>
                <a:gd name="connsiteX108" fmla="*/ 1675 w 1618317"/>
                <a:gd name="connsiteY108" fmla="*/ 762002 h 1608208"/>
                <a:gd name="connsiteX109" fmla="*/ 838 w 1618317"/>
                <a:gd name="connsiteY109" fmla="*/ 804521 h 1608208"/>
                <a:gd name="connsiteX110" fmla="*/ 0 w 1618317"/>
                <a:gd name="connsiteY110" fmla="*/ 829532 h 1608208"/>
                <a:gd name="connsiteX111" fmla="*/ 930616 w 1618317"/>
                <a:gd name="connsiteY111" fmla="*/ 320975 h 1608208"/>
                <a:gd name="connsiteX112" fmla="*/ 17590 w 1618317"/>
                <a:gd name="connsiteY112" fmla="*/ 970427 h 1608208"/>
                <a:gd name="connsiteX113" fmla="*/ 33506 w 1618317"/>
                <a:gd name="connsiteY113" fmla="*/ 1032121 h 1608208"/>
                <a:gd name="connsiteX114" fmla="*/ 928103 w 1618317"/>
                <a:gd name="connsiteY114" fmla="*/ 340150 h 1608208"/>
                <a:gd name="connsiteX115" fmla="*/ 941506 w 1618317"/>
                <a:gd name="connsiteY115" fmla="*/ 325143 h 1608208"/>
                <a:gd name="connsiteX116" fmla="*/ 981712 w 1618317"/>
                <a:gd name="connsiteY116" fmla="*/ 291795 h 1608208"/>
                <a:gd name="connsiteX117" fmla="*/ 1099819 w 1618317"/>
                <a:gd name="connsiteY117" fmla="*/ 250110 h 160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618317" h="1608208">
                  <a:moveTo>
                    <a:pt x="892085" y="396841"/>
                  </a:moveTo>
                  <a:lnTo>
                    <a:pt x="122295" y="1229708"/>
                  </a:lnTo>
                  <a:cubicBezTo>
                    <a:pt x="110568" y="1211367"/>
                    <a:pt x="99679" y="1192192"/>
                    <a:pt x="90465" y="1173017"/>
                  </a:cubicBezTo>
                  <a:lnTo>
                    <a:pt x="897111" y="372664"/>
                  </a:lnTo>
                  <a:cubicBezTo>
                    <a:pt x="902137" y="368496"/>
                    <a:pt x="916377" y="355990"/>
                    <a:pt x="912188" y="361826"/>
                  </a:cubicBezTo>
                  <a:cubicBezTo>
                    <a:pt x="909675" y="364327"/>
                    <a:pt x="896273" y="388504"/>
                    <a:pt x="892085" y="396841"/>
                  </a:cubicBezTo>
                  <a:close/>
                  <a:moveTo>
                    <a:pt x="871144" y="497719"/>
                  </a:moveTo>
                  <a:cubicBezTo>
                    <a:pt x="871144" y="497719"/>
                    <a:pt x="871144" y="497719"/>
                    <a:pt x="871144" y="497719"/>
                  </a:cubicBezTo>
                  <a:lnTo>
                    <a:pt x="371912" y="1481486"/>
                  </a:lnTo>
                  <a:cubicBezTo>
                    <a:pt x="388664" y="1492324"/>
                    <a:pt x="406255" y="1503162"/>
                    <a:pt x="423845" y="1512333"/>
                  </a:cubicBezTo>
                  <a:lnTo>
                    <a:pt x="872819" y="526065"/>
                  </a:lnTo>
                  <a:cubicBezTo>
                    <a:pt x="871982" y="516894"/>
                    <a:pt x="871144" y="507724"/>
                    <a:pt x="871144" y="497719"/>
                  </a:cubicBezTo>
                  <a:close/>
                  <a:moveTo>
                    <a:pt x="881196" y="426021"/>
                  </a:moveTo>
                  <a:cubicBezTo>
                    <a:pt x="880358" y="425187"/>
                    <a:pt x="878683" y="429356"/>
                    <a:pt x="875332" y="433524"/>
                  </a:cubicBezTo>
                  <a:lnTo>
                    <a:pt x="210247" y="1344759"/>
                  </a:lnTo>
                  <a:cubicBezTo>
                    <a:pt x="225325" y="1361433"/>
                    <a:pt x="240402" y="1376440"/>
                    <a:pt x="257155" y="1391446"/>
                  </a:cubicBezTo>
                  <a:lnTo>
                    <a:pt x="874495" y="460203"/>
                  </a:lnTo>
                  <a:cubicBezTo>
                    <a:pt x="875332" y="450198"/>
                    <a:pt x="878683" y="436025"/>
                    <a:pt x="881196" y="426021"/>
                  </a:cubicBezTo>
                  <a:close/>
                  <a:moveTo>
                    <a:pt x="1313417" y="651954"/>
                  </a:moveTo>
                  <a:lnTo>
                    <a:pt x="1600727" y="650286"/>
                  </a:lnTo>
                  <a:cubicBezTo>
                    <a:pt x="1597377" y="635280"/>
                    <a:pt x="1594026" y="612770"/>
                    <a:pt x="1590676" y="597763"/>
                  </a:cubicBezTo>
                  <a:lnTo>
                    <a:pt x="1324307" y="637781"/>
                  </a:lnTo>
                  <a:cubicBezTo>
                    <a:pt x="1320956" y="642783"/>
                    <a:pt x="1317605" y="646952"/>
                    <a:pt x="1313417" y="651954"/>
                  </a:cubicBezTo>
                  <a:close/>
                  <a:moveTo>
                    <a:pt x="1075528" y="740326"/>
                  </a:moveTo>
                  <a:lnTo>
                    <a:pt x="1356974" y="1393947"/>
                  </a:lnTo>
                  <a:cubicBezTo>
                    <a:pt x="1371214" y="1380608"/>
                    <a:pt x="1385454" y="1366435"/>
                    <a:pt x="1398856" y="1352262"/>
                  </a:cubicBezTo>
                  <a:lnTo>
                    <a:pt x="1090605" y="742827"/>
                  </a:lnTo>
                  <a:cubicBezTo>
                    <a:pt x="1086417" y="741993"/>
                    <a:pt x="1080554" y="741160"/>
                    <a:pt x="1075528" y="740326"/>
                  </a:cubicBezTo>
                  <a:close/>
                  <a:moveTo>
                    <a:pt x="1346085" y="598597"/>
                  </a:moveTo>
                  <a:cubicBezTo>
                    <a:pt x="1346923" y="598597"/>
                    <a:pt x="1348598" y="597763"/>
                    <a:pt x="1349436" y="596930"/>
                  </a:cubicBezTo>
                  <a:lnTo>
                    <a:pt x="1542093" y="466039"/>
                  </a:lnTo>
                  <a:cubicBezTo>
                    <a:pt x="1534554" y="451032"/>
                    <a:pt x="1522827" y="429356"/>
                    <a:pt x="1514450" y="414349"/>
                  </a:cubicBezTo>
                  <a:lnTo>
                    <a:pt x="1356974" y="569418"/>
                  </a:lnTo>
                  <a:cubicBezTo>
                    <a:pt x="1354462" y="580256"/>
                    <a:pt x="1350273" y="589426"/>
                    <a:pt x="1346085" y="598597"/>
                  </a:cubicBezTo>
                  <a:close/>
                  <a:moveTo>
                    <a:pt x="1276561" y="689470"/>
                  </a:moveTo>
                  <a:cubicBezTo>
                    <a:pt x="1273211" y="691971"/>
                    <a:pt x="1269022" y="695306"/>
                    <a:pt x="1265672" y="697807"/>
                  </a:cubicBezTo>
                  <a:lnTo>
                    <a:pt x="1614967" y="852876"/>
                  </a:lnTo>
                  <a:cubicBezTo>
                    <a:pt x="1615805" y="837869"/>
                    <a:pt x="1618318" y="816193"/>
                    <a:pt x="1618318" y="801186"/>
                  </a:cubicBezTo>
                  <a:lnTo>
                    <a:pt x="1276561" y="689470"/>
                  </a:lnTo>
                  <a:close/>
                  <a:moveTo>
                    <a:pt x="881196" y="567750"/>
                  </a:moveTo>
                  <a:lnTo>
                    <a:pt x="562893" y="1570692"/>
                  </a:lnTo>
                  <a:cubicBezTo>
                    <a:pt x="582996" y="1577361"/>
                    <a:pt x="603100" y="1582364"/>
                    <a:pt x="623203" y="1587366"/>
                  </a:cubicBezTo>
                  <a:lnTo>
                    <a:pt x="888734" y="590260"/>
                  </a:lnTo>
                  <a:cubicBezTo>
                    <a:pt x="886222" y="582757"/>
                    <a:pt x="883709" y="575253"/>
                    <a:pt x="881196" y="567750"/>
                  </a:cubicBezTo>
                  <a:close/>
                  <a:moveTo>
                    <a:pt x="1141701" y="743661"/>
                  </a:moveTo>
                  <a:lnTo>
                    <a:pt x="1484296" y="1243881"/>
                  </a:lnTo>
                  <a:cubicBezTo>
                    <a:pt x="1493509" y="1228875"/>
                    <a:pt x="1507749" y="1207198"/>
                    <a:pt x="1516126" y="1192192"/>
                  </a:cubicBezTo>
                  <a:lnTo>
                    <a:pt x="1154266" y="741993"/>
                  </a:lnTo>
                  <a:cubicBezTo>
                    <a:pt x="1150915" y="742827"/>
                    <a:pt x="1146727" y="742827"/>
                    <a:pt x="1141701" y="743661"/>
                  </a:cubicBezTo>
                  <a:close/>
                  <a:moveTo>
                    <a:pt x="1207037" y="728654"/>
                  </a:moveTo>
                  <a:lnTo>
                    <a:pt x="1575598" y="1056299"/>
                  </a:lnTo>
                  <a:cubicBezTo>
                    <a:pt x="1580624" y="1041292"/>
                    <a:pt x="1588163" y="1017948"/>
                    <a:pt x="1592351" y="1002108"/>
                  </a:cubicBezTo>
                  <a:lnTo>
                    <a:pt x="1218764" y="723652"/>
                  </a:lnTo>
                  <a:cubicBezTo>
                    <a:pt x="1214576" y="725319"/>
                    <a:pt x="1210388" y="726987"/>
                    <a:pt x="1207037" y="728654"/>
                  </a:cubicBezTo>
                  <a:close/>
                  <a:moveTo>
                    <a:pt x="1012705" y="720317"/>
                  </a:moveTo>
                  <a:lnTo>
                    <a:pt x="1181070" y="1518169"/>
                  </a:lnTo>
                  <a:cubicBezTo>
                    <a:pt x="1198661" y="1508998"/>
                    <a:pt x="1219602" y="1497326"/>
                    <a:pt x="1235517" y="1487322"/>
                  </a:cubicBezTo>
                  <a:lnTo>
                    <a:pt x="1026107" y="726987"/>
                  </a:lnTo>
                  <a:cubicBezTo>
                    <a:pt x="1021919" y="724486"/>
                    <a:pt x="1016893" y="721985"/>
                    <a:pt x="1012705" y="720317"/>
                  </a:cubicBezTo>
                  <a:close/>
                  <a:moveTo>
                    <a:pt x="955746" y="682801"/>
                  </a:moveTo>
                  <a:lnTo>
                    <a:pt x="982550" y="1589867"/>
                  </a:lnTo>
                  <a:cubicBezTo>
                    <a:pt x="1003491" y="1584865"/>
                    <a:pt x="1024432" y="1579863"/>
                    <a:pt x="1045373" y="1574027"/>
                  </a:cubicBezTo>
                  <a:lnTo>
                    <a:pt x="969985" y="694473"/>
                  </a:lnTo>
                  <a:cubicBezTo>
                    <a:pt x="964122" y="690304"/>
                    <a:pt x="959934" y="686136"/>
                    <a:pt x="955746" y="682801"/>
                  </a:cubicBezTo>
                  <a:close/>
                  <a:moveTo>
                    <a:pt x="771465" y="1607375"/>
                  </a:moveTo>
                  <a:cubicBezTo>
                    <a:pt x="783192" y="1608208"/>
                    <a:pt x="795757" y="1608208"/>
                    <a:pt x="808321" y="1608208"/>
                  </a:cubicBezTo>
                  <a:cubicBezTo>
                    <a:pt x="816698" y="1608208"/>
                    <a:pt x="825074" y="1608208"/>
                    <a:pt x="834288" y="1607375"/>
                  </a:cubicBezTo>
                  <a:lnTo>
                    <a:pt x="922240" y="646952"/>
                  </a:lnTo>
                  <a:cubicBezTo>
                    <a:pt x="918052" y="641949"/>
                    <a:pt x="914701" y="636114"/>
                    <a:pt x="910513" y="630278"/>
                  </a:cubicBezTo>
                  <a:lnTo>
                    <a:pt x="771465" y="1607375"/>
                  </a:lnTo>
                  <a:close/>
                  <a:moveTo>
                    <a:pt x="1099819" y="250110"/>
                  </a:moveTo>
                  <a:lnTo>
                    <a:pt x="1103170" y="250110"/>
                  </a:lnTo>
                  <a:cubicBezTo>
                    <a:pt x="1108196" y="250110"/>
                    <a:pt x="1114059" y="249276"/>
                    <a:pt x="1119085" y="249276"/>
                  </a:cubicBezTo>
                  <a:cubicBezTo>
                    <a:pt x="1256458" y="249276"/>
                    <a:pt x="1367864" y="360159"/>
                    <a:pt x="1367864" y="496886"/>
                  </a:cubicBezTo>
                  <a:cubicBezTo>
                    <a:pt x="1367864" y="511058"/>
                    <a:pt x="1366188" y="525231"/>
                    <a:pt x="1364513" y="539404"/>
                  </a:cubicBezTo>
                  <a:cubicBezTo>
                    <a:pt x="1367026" y="539404"/>
                    <a:pt x="1369539" y="537737"/>
                    <a:pt x="1370377" y="536069"/>
                  </a:cubicBezTo>
                  <a:lnTo>
                    <a:pt x="1432362" y="297631"/>
                  </a:lnTo>
                  <a:cubicBezTo>
                    <a:pt x="1419797" y="282625"/>
                    <a:pt x="1403882" y="261782"/>
                    <a:pt x="1389642" y="247609"/>
                  </a:cubicBezTo>
                  <a:lnTo>
                    <a:pt x="1370377" y="418518"/>
                  </a:lnTo>
                  <a:cubicBezTo>
                    <a:pt x="1367026" y="407680"/>
                    <a:pt x="1362000" y="396841"/>
                    <a:pt x="1351949" y="375999"/>
                  </a:cubicBezTo>
                  <a:cubicBezTo>
                    <a:pt x="1348598" y="369329"/>
                    <a:pt x="1344410" y="361826"/>
                    <a:pt x="1339384" y="355156"/>
                  </a:cubicBezTo>
                  <a:lnTo>
                    <a:pt x="1278236" y="150900"/>
                  </a:lnTo>
                  <a:cubicBezTo>
                    <a:pt x="1257295" y="135893"/>
                    <a:pt x="1235517" y="121720"/>
                    <a:pt x="1212901" y="108381"/>
                  </a:cubicBezTo>
                  <a:lnTo>
                    <a:pt x="1292476" y="300966"/>
                  </a:lnTo>
                  <a:cubicBezTo>
                    <a:pt x="1278236" y="287627"/>
                    <a:pt x="1263997" y="275955"/>
                    <a:pt x="1256458" y="269285"/>
                  </a:cubicBezTo>
                  <a:lnTo>
                    <a:pt x="1088930" y="50022"/>
                  </a:lnTo>
                  <a:cubicBezTo>
                    <a:pt x="1062126" y="40018"/>
                    <a:pt x="1034484" y="31681"/>
                    <a:pt x="1006004" y="24177"/>
                  </a:cubicBezTo>
                  <a:lnTo>
                    <a:pt x="1210388" y="252611"/>
                  </a:lnTo>
                  <a:lnTo>
                    <a:pt x="1205362" y="251778"/>
                  </a:lnTo>
                  <a:lnTo>
                    <a:pt x="875332" y="3335"/>
                  </a:lnTo>
                  <a:cubicBezTo>
                    <a:pt x="853554" y="1667"/>
                    <a:pt x="830937" y="0"/>
                    <a:pt x="808321" y="0"/>
                  </a:cubicBezTo>
                  <a:cubicBezTo>
                    <a:pt x="802458" y="0"/>
                    <a:pt x="795757" y="0"/>
                    <a:pt x="789893" y="834"/>
                  </a:cubicBezTo>
                  <a:lnTo>
                    <a:pt x="1115735" y="217596"/>
                  </a:lnTo>
                  <a:lnTo>
                    <a:pt x="662572" y="13339"/>
                  </a:lnTo>
                  <a:cubicBezTo>
                    <a:pt x="636605" y="18341"/>
                    <a:pt x="611476" y="24177"/>
                    <a:pt x="586347" y="30847"/>
                  </a:cubicBezTo>
                  <a:lnTo>
                    <a:pt x="1077203" y="222598"/>
                  </a:lnTo>
                  <a:lnTo>
                    <a:pt x="456513" y="80035"/>
                  </a:lnTo>
                  <a:cubicBezTo>
                    <a:pt x="433059" y="91707"/>
                    <a:pt x="410443" y="103379"/>
                    <a:pt x="387827" y="117552"/>
                  </a:cubicBezTo>
                  <a:lnTo>
                    <a:pt x="1016893" y="231769"/>
                  </a:lnTo>
                  <a:lnTo>
                    <a:pt x="276421" y="199254"/>
                  </a:lnTo>
                  <a:cubicBezTo>
                    <a:pt x="259668" y="214261"/>
                    <a:pt x="234539" y="237605"/>
                    <a:pt x="219461" y="254279"/>
                  </a:cubicBezTo>
                  <a:lnTo>
                    <a:pt x="987576" y="250110"/>
                  </a:lnTo>
                  <a:lnTo>
                    <a:pt x="136535" y="358491"/>
                  </a:lnTo>
                  <a:cubicBezTo>
                    <a:pt x="122295" y="379334"/>
                    <a:pt x="109731" y="401010"/>
                    <a:pt x="97166" y="422686"/>
                  </a:cubicBezTo>
                  <a:lnTo>
                    <a:pt x="962447" y="272620"/>
                  </a:lnTo>
                  <a:lnTo>
                    <a:pt x="38531" y="559413"/>
                  </a:lnTo>
                  <a:cubicBezTo>
                    <a:pt x="31830" y="580256"/>
                    <a:pt x="25967" y="601098"/>
                    <a:pt x="20941" y="622774"/>
                  </a:cubicBezTo>
                  <a:lnTo>
                    <a:pt x="943181" y="295964"/>
                  </a:lnTo>
                  <a:lnTo>
                    <a:pt x="1675" y="762002"/>
                  </a:lnTo>
                  <a:cubicBezTo>
                    <a:pt x="838" y="776175"/>
                    <a:pt x="838" y="790348"/>
                    <a:pt x="838" y="804521"/>
                  </a:cubicBezTo>
                  <a:cubicBezTo>
                    <a:pt x="838" y="810357"/>
                    <a:pt x="0" y="823696"/>
                    <a:pt x="0" y="829532"/>
                  </a:cubicBezTo>
                  <a:lnTo>
                    <a:pt x="930616" y="320975"/>
                  </a:lnTo>
                  <a:lnTo>
                    <a:pt x="17590" y="970427"/>
                  </a:lnTo>
                  <a:cubicBezTo>
                    <a:pt x="21779" y="991270"/>
                    <a:pt x="27642" y="1011279"/>
                    <a:pt x="33506" y="1032121"/>
                  </a:cubicBezTo>
                  <a:lnTo>
                    <a:pt x="928103" y="340150"/>
                  </a:lnTo>
                  <a:cubicBezTo>
                    <a:pt x="932292" y="335148"/>
                    <a:pt x="937318" y="330145"/>
                    <a:pt x="941506" y="325143"/>
                  </a:cubicBezTo>
                  <a:cubicBezTo>
                    <a:pt x="951557" y="315973"/>
                    <a:pt x="965797" y="303467"/>
                    <a:pt x="981712" y="291795"/>
                  </a:cubicBezTo>
                  <a:cubicBezTo>
                    <a:pt x="1014380" y="268452"/>
                    <a:pt x="1063801" y="253445"/>
                    <a:pt x="1099819" y="250110"/>
                  </a:cubicBezTo>
                  <a:close/>
                </a:path>
              </a:pathLst>
            </a:custGeom>
            <a:solidFill>
              <a:srgbClr val="328F8A"/>
            </a:solidFill>
            <a:ln w="8367" cap="flat">
              <a:noFill/>
              <a:prstDash val="solid"/>
              <a:miter/>
            </a:ln>
          </p:spPr>
          <p:txBody>
            <a:bodyPr rtlCol="0" anchor="ctr"/>
            <a:lstStyle/>
            <a:p>
              <a:endParaRPr lang="en-US" sz="750" dirty="0">
                <a:latin typeface="Century Gothic" panose="020B0502020202020204" pitchFamily="34" charset="0"/>
              </a:endParaRPr>
            </a:p>
          </p:txBody>
        </p:sp>
        <p:grpSp>
          <p:nvGrpSpPr>
            <p:cNvPr id="44" name="Graphic 9">
              <a:extLst>
                <a:ext uri="{FF2B5EF4-FFF2-40B4-BE49-F238E27FC236}">
                  <a16:creationId xmlns:a16="http://schemas.microsoft.com/office/drawing/2014/main" id="{E190D59F-96A7-DD4C-866B-D8C1391E2829}"/>
                </a:ext>
              </a:extLst>
            </p:cNvPr>
            <p:cNvGrpSpPr/>
            <p:nvPr/>
          </p:nvGrpSpPr>
          <p:grpSpPr>
            <a:xfrm>
              <a:off x="3194321" y="3474093"/>
              <a:ext cx="3768849" cy="588601"/>
              <a:chOff x="3194321" y="3474093"/>
              <a:chExt cx="3768849" cy="588601"/>
            </a:xfrm>
            <a:solidFill>
              <a:srgbClr val="FFFFFF"/>
            </a:solidFill>
          </p:grpSpPr>
          <p:grpSp>
            <p:nvGrpSpPr>
              <p:cNvPr id="45" name="Graphic 9">
                <a:extLst>
                  <a:ext uri="{FF2B5EF4-FFF2-40B4-BE49-F238E27FC236}">
                    <a16:creationId xmlns:a16="http://schemas.microsoft.com/office/drawing/2014/main" id="{E190D59F-96A7-DD4C-866B-D8C1391E2829}"/>
                  </a:ext>
                </a:extLst>
              </p:cNvPr>
              <p:cNvGrpSpPr/>
              <p:nvPr/>
            </p:nvGrpSpPr>
            <p:grpSpPr>
              <a:xfrm>
                <a:off x="3194321" y="3474093"/>
                <a:ext cx="3596819" cy="588601"/>
                <a:chOff x="3194321" y="3474093"/>
                <a:chExt cx="3596819" cy="588601"/>
              </a:xfrm>
              <a:solidFill>
                <a:srgbClr val="FFFFFF"/>
              </a:solidFill>
            </p:grpSpPr>
            <p:sp>
              <p:nvSpPr>
                <p:cNvPr id="46" name="Freeform 45">
                  <a:extLst>
                    <a:ext uri="{FF2B5EF4-FFF2-40B4-BE49-F238E27FC236}">
                      <a16:creationId xmlns:a16="http://schemas.microsoft.com/office/drawing/2014/main" id="{95449C11-636D-6343-A18F-A139C42189A3}"/>
                    </a:ext>
                  </a:extLst>
                </p:cNvPr>
                <p:cNvSpPr/>
                <p:nvPr/>
              </p:nvSpPr>
              <p:spPr>
                <a:xfrm>
                  <a:off x="3194321" y="3486598"/>
                  <a:ext cx="54446" cy="566916"/>
                </a:xfrm>
                <a:custGeom>
                  <a:avLst/>
                  <a:gdLst>
                    <a:gd name="connsiteX0" fmla="*/ 0 w 54446"/>
                    <a:gd name="connsiteY0" fmla="*/ 0 h 566916"/>
                    <a:gd name="connsiteX1" fmla="*/ 54447 w 54446"/>
                    <a:gd name="connsiteY1" fmla="*/ 0 h 566916"/>
                    <a:gd name="connsiteX2" fmla="*/ 54447 w 54446"/>
                    <a:gd name="connsiteY2" fmla="*/ 566916 h 566916"/>
                    <a:gd name="connsiteX3" fmla="*/ 0 w 54446"/>
                    <a:gd name="connsiteY3" fmla="*/ 566916 h 566916"/>
                    <a:gd name="connsiteX4" fmla="*/ 0 w 54446"/>
                    <a:gd name="connsiteY4" fmla="*/ 0 h 566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46" h="566916">
                      <a:moveTo>
                        <a:pt x="0" y="0"/>
                      </a:moveTo>
                      <a:lnTo>
                        <a:pt x="54447" y="0"/>
                      </a:lnTo>
                      <a:lnTo>
                        <a:pt x="54447" y="566916"/>
                      </a:lnTo>
                      <a:lnTo>
                        <a:pt x="0" y="566916"/>
                      </a:lnTo>
                      <a:lnTo>
                        <a:pt x="0" y="0"/>
                      </a:ln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sp>
              <p:nvSpPr>
                <p:cNvPr id="47" name="Freeform 46">
                  <a:extLst>
                    <a:ext uri="{FF2B5EF4-FFF2-40B4-BE49-F238E27FC236}">
                      <a16:creationId xmlns:a16="http://schemas.microsoft.com/office/drawing/2014/main" id="{1836AE6F-FE1C-CC4E-8B54-A6BB4F794AFF}"/>
                    </a:ext>
                  </a:extLst>
                </p:cNvPr>
                <p:cNvSpPr/>
                <p:nvPr/>
              </p:nvSpPr>
              <p:spPr>
                <a:xfrm>
                  <a:off x="3398705" y="3486598"/>
                  <a:ext cx="417143" cy="566916"/>
                </a:xfrm>
                <a:custGeom>
                  <a:avLst/>
                  <a:gdLst>
                    <a:gd name="connsiteX0" fmla="*/ 0 w 417143"/>
                    <a:gd name="connsiteY0" fmla="*/ 0 h 566916"/>
                    <a:gd name="connsiteX1" fmla="*/ 54447 w 417143"/>
                    <a:gd name="connsiteY1" fmla="*/ 0 h 566916"/>
                    <a:gd name="connsiteX2" fmla="*/ 54447 w 417143"/>
                    <a:gd name="connsiteY2" fmla="*/ 242607 h 566916"/>
                    <a:gd name="connsiteX3" fmla="*/ 362697 w 417143"/>
                    <a:gd name="connsiteY3" fmla="*/ 242607 h 566916"/>
                    <a:gd name="connsiteX4" fmla="*/ 362697 w 417143"/>
                    <a:gd name="connsiteY4" fmla="*/ 0 h 566916"/>
                    <a:gd name="connsiteX5" fmla="*/ 417144 w 417143"/>
                    <a:gd name="connsiteY5" fmla="*/ 0 h 566916"/>
                    <a:gd name="connsiteX6" fmla="*/ 417144 w 417143"/>
                    <a:gd name="connsiteY6" fmla="*/ 566916 h 566916"/>
                    <a:gd name="connsiteX7" fmla="*/ 362697 w 417143"/>
                    <a:gd name="connsiteY7" fmla="*/ 566916 h 566916"/>
                    <a:gd name="connsiteX8" fmla="*/ 362697 w 417143"/>
                    <a:gd name="connsiteY8" fmla="*/ 292629 h 566916"/>
                    <a:gd name="connsiteX9" fmla="*/ 54447 w 417143"/>
                    <a:gd name="connsiteY9" fmla="*/ 292629 h 566916"/>
                    <a:gd name="connsiteX10" fmla="*/ 54447 w 417143"/>
                    <a:gd name="connsiteY10" fmla="*/ 566916 h 566916"/>
                    <a:gd name="connsiteX11" fmla="*/ 0 w 417143"/>
                    <a:gd name="connsiteY11" fmla="*/ 566916 h 566916"/>
                    <a:gd name="connsiteX12" fmla="*/ 0 w 417143"/>
                    <a:gd name="connsiteY12" fmla="*/ 0 h 56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7143" h="566916">
                      <a:moveTo>
                        <a:pt x="0" y="0"/>
                      </a:moveTo>
                      <a:lnTo>
                        <a:pt x="54447" y="0"/>
                      </a:lnTo>
                      <a:lnTo>
                        <a:pt x="54447" y="242607"/>
                      </a:lnTo>
                      <a:lnTo>
                        <a:pt x="362697" y="242607"/>
                      </a:lnTo>
                      <a:lnTo>
                        <a:pt x="362697" y="0"/>
                      </a:lnTo>
                      <a:lnTo>
                        <a:pt x="417144" y="0"/>
                      </a:lnTo>
                      <a:lnTo>
                        <a:pt x="417144" y="566916"/>
                      </a:lnTo>
                      <a:lnTo>
                        <a:pt x="362697" y="566916"/>
                      </a:lnTo>
                      <a:lnTo>
                        <a:pt x="362697" y="292629"/>
                      </a:lnTo>
                      <a:lnTo>
                        <a:pt x="54447" y="292629"/>
                      </a:lnTo>
                      <a:lnTo>
                        <a:pt x="54447" y="566916"/>
                      </a:lnTo>
                      <a:lnTo>
                        <a:pt x="0" y="566916"/>
                      </a:lnTo>
                      <a:lnTo>
                        <a:pt x="0" y="0"/>
                      </a:ln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sp>
              <p:nvSpPr>
                <p:cNvPr id="48" name="Freeform 47">
                  <a:extLst>
                    <a:ext uri="{FF2B5EF4-FFF2-40B4-BE49-F238E27FC236}">
                      <a16:creationId xmlns:a16="http://schemas.microsoft.com/office/drawing/2014/main" id="{39F9E927-2948-D24F-8730-09D11E2FD3E9}"/>
                    </a:ext>
                  </a:extLst>
                </p:cNvPr>
                <p:cNvSpPr/>
                <p:nvPr/>
              </p:nvSpPr>
              <p:spPr>
                <a:xfrm>
                  <a:off x="3929767" y="3474093"/>
                  <a:ext cx="406254" cy="588601"/>
                </a:xfrm>
                <a:custGeom>
                  <a:avLst/>
                  <a:gdLst>
                    <a:gd name="connsiteX0" fmla="*/ 0 w 406254"/>
                    <a:gd name="connsiteY0" fmla="*/ 439360 h 588601"/>
                    <a:gd name="connsiteX1" fmla="*/ 48583 w 406254"/>
                    <a:gd name="connsiteY1" fmla="*/ 421852 h 588601"/>
                    <a:gd name="connsiteX2" fmla="*/ 211923 w 406254"/>
                    <a:gd name="connsiteY2" fmla="*/ 541072 h 588601"/>
                    <a:gd name="connsiteX3" fmla="*/ 352646 w 406254"/>
                    <a:gd name="connsiteY3" fmla="*/ 438526 h 588601"/>
                    <a:gd name="connsiteX4" fmla="*/ 203546 w 406254"/>
                    <a:gd name="connsiteY4" fmla="*/ 310970 h 588601"/>
                    <a:gd name="connsiteX5" fmla="*/ 18428 w 406254"/>
                    <a:gd name="connsiteY5" fmla="*/ 145898 h 588601"/>
                    <a:gd name="connsiteX6" fmla="*/ 195170 w 406254"/>
                    <a:gd name="connsiteY6" fmla="*/ 0 h 588601"/>
                    <a:gd name="connsiteX7" fmla="*/ 390340 w 406254"/>
                    <a:gd name="connsiteY7" fmla="*/ 130057 h 588601"/>
                    <a:gd name="connsiteX8" fmla="*/ 344269 w 406254"/>
                    <a:gd name="connsiteY8" fmla="*/ 151734 h 588601"/>
                    <a:gd name="connsiteX9" fmla="*/ 194332 w 406254"/>
                    <a:gd name="connsiteY9" fmla="*/ 49188 h 588601"/>
                    <a:gd name="connsiteX10" fmla="*/ 72037 w 406254"/>
                    <a:gd name="connsiteY10" fmla="*/ 141729 h 588601"/>
                    <a:gd name="connsiteX11" fmla="*/ 229513 w 406254"/>
                    <a:gd name="connsiteY11" fmla="*/ 265117 h 588601"/>
                    <a:gd name="connsiteX12" fmla="*/ 406255 w 406254"/>
                    <a:gd name="connsiteY12" fmla="*/ 433524 h 588601"/>
                    <a:gd name="connsiteX13" fmla="*/ 208572 w 406254"/>
                    <a:gd name="connsiteY13" fmla="*/ 588593 h 588601"/>
                    <a:gd name="connsiteX14" fmla="*/ 0 w 406254"/>
                    <a:gd name="connsiteY14" fmla="*/ 439360 h 58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6254" h="588601">
                      <a:moveTo>
                        <a:pt x="0" y="439360"/>
                      </a:moveTo>
                      <a:lnTo>
                        <a:pt x="48583" y="421852"/>
                      </a:lnTo>
                      <a:cubicBezTo>
                        <a:pt x="73712" y="501054"/>
                        <a:pt x="131509" y="541072"/>
                        <a:pt x="211923" y="541072"/>
                      </a:cubicBezTo>
                      <a:cubicBezTo>
                        <a:pt x="297362" y="541072"/>
                        <a:pt x="352646" y="501888"/>
                        <a:pt x="352646" y="438526"/>
                      </a:cubicBezTo>
                      <a:cubicBezTo>
                        <a:pt x="352646" y="379334"/>
                        <a:pt x="324166" y="349321"/>
                        <a:pt x="203546" y="310970"/>
                      </a:cubicBezTo>
                      <a:cubicBezTo>
                        <a:pt x="81251" y="272620"/>
                        <a:pt x="18428" y="240106"/>
                        <a:pt x="18428" y="145898"/>
                      </a:cubicBezTo>
                      <a:cubicBezTo>
                        <a:pt x="18428" y="65029"/>
                        <a:pt x="91303" y="0"/>
                        <a:pt x="195170" y="0"/>
                      </a:cubicBezTo>
                      <a:cubicBezTo>
                        <a:pt x="302388" y="0"/>
                        <a:pt x="363535" y="54191"/>
                        <a:pt x="390340" y="130057"/>
                      </a:cubicBezTo>
                      <a:lnTo>
                        <a:pt x="344269" y="151734"/>
                      </a:lnTo>
                      <a:cubicBezTo>
                        <a:pt x="315790" y="78368"/>
                        <a:pt x="265532" y="49188"/>
                        <a:pt x="194332" y="49188"/>
                      </a:cubicBezTo>
                      <a:cubicBezTo>
                        <a:pt x="118107" y="49188"/>
                        <a:pt x="72037" y="90040"/>
                        <a:pt x="72037" y="141729"/>
                      </a:cubicBezTo>
                      <a:cubicBezTo>
                        <a:pt x="72037" y="205090"/>
                        <a:pt x="109731" y="226767"/>
                        <a:pt x="229513" y="265117"/>
                      </a:cubicBezTo>
                      <a:cubicBezTo>
                        <a:pt x="348458" y="302633"/>
                        <a:pt x="406255" y="341817"/>
                        <a:pt x="406255" y="433524"/>
                      </a:cubicBezTo>
                      <a:cubicBezTo>
                        <a:pt x="406255" y="527732"/>
                        <a:pt x="322491" y="588593"/>
                        <a:pt x="208572" y="588593"/>
                      </a:cubicBezTo>
                      <a:cubicBezTo>
                        <a:pt x="102192" y="589426"/>
                        <a:pt x="26805" y="531901"/>
                        <a:pt x="0" y="439360"/>
                      </a:cubicBez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sp>
              <p:nvSpPr>
                <p:cNvPr id="49" name="Freeform 48">
                  <a:extLst>
                    <a:ext uri="{FF2B5EF4-FFF2-40B4-BE49-F238E27FC236}">
                      <a16:creationId xmlns:a16="http://schemas.microsoft.com/office/drawing/2014/main" id="{78BCBD07-DA2D-1548-9E73-351561A65987}"/>
                    </a:ext>
                  </a:extLst>
                </p:cNvPr>
                <p:cNvSpPr/>
                <p:nvPr/>
              </p:nvSpPr>
              <p:spPr>
                <a:xfrm>
                  <a:off x="4616631" y="3486598"/>
                  <a:ext cx="525199" cy="566916"/>
                </a:xfrm>
                <a:custGeom>
                  <a:avLst/>
                  <a:gdLst>
                    <a:gd name="connsiteX0" fmla="*/ 0 w 525199"/>
                    <a:gd name="connsiteY0" fmla="*/ 0 h 566916"/>
                    <a:gd name="connsiteX1" fmla="*/ 71199 w 525199"/>
                    <a:gd name="connsiteY1" fmla="*/ 0 h 566916"/>
                    <a:gd name="connsiteX2" fmla="*/ 262181 w 525199"/>
                    <a:gd name="connsiteY2" fmla="*/ 496052 h 566916"/>
                    <a:gd name="connsiteX3" fmla="*/ 263856 w 525199"/>
                    <a:gd name="connsiteY3" fmla="*/ 496052 h 566916"/>
                    <a:gd name="connsiteX4" fmla="*/ 453162 w 525199"/>
                    <a:gd name="connsiteY4" fmla="*/ 0 h 566916"/>
                    <a:gd name="connsiteX5" fmla="*/ 525199 w 525199"/>
                    <a:gd name="connsiteY5" fmla="*/ 0 h 566916"/>
                    <a:gd name="connsiteX6" fmla="*/ 525199 w 525199"/>
                    <a:gd name="connsiteY6" fmla="*/ 566916 h 566916"/>
                    <a:gd name="connsiteX7" fmla="*/ 469915 w 525199"/>
                    <a:gd name="connsiteY7" fmla="*/ 566916 h 566916"/>
                    <a:gd name="connsiteX8" fmla="*/ 469915 w 525199"/>
                    <a:gd name="connsiteY8" fmla="*/ 91707 h 566916"/>
                    <a:gd name="connsiteX9" fmla="*/ 468240 w 525199"/>
                    <a:gd name="connsiteY9" fmla="*/ 91707 h 566916"/>
                    <a:gd name="connsiteX10" fmla="*/ 433059 w 525199"/>
                    <a:gd name="connsiteY10" fmla="*/ 190917 h 566916"/>
                    <a:gd name="connsiteX11" fmla="*/ 285635 w 525199"/>
                    <a:gd name="connsiteY11" fmla="*/ 566083 h 566916"/>
                    <a:gd name="connsiteX12" fmla="*/ 235376 w 525199"/>
                    <a:gd name="connsiteY12" fmla="*/ 566083 h 566916"/>
                    <a:gd name="connsiteX13" fmla="*/ 87952 w 525199"/>
                    <a:gd name="connsiteY13" fmla="*/ 190917 h 566916"/>
                    <a:gd name="connsiteX14" fmla="*/ 52771 w 525199"/>
                    <a:gd name="connsiteY14" fmla="*/ 90040 h 566916"/>
                    <a:gd name="connsiteX15" fmla="*/ 51096 w 525199"/>
                    <a:gd name="connsiteY15" fmla="*/ 90040 h 566916"/>
                    <a:gd name="connsiteX16" fmla="*/ 51096 w 525199"/>
                    <a:gd name="connsiteY16" fmla="*/ 566916 h 566916"/>
                    <a:gd name="connsiteX17" fmla="*/ 0 w 525199"/>
                    <a:gd name="connsiteY17" fmla="*/ 566916 h 566916"/>
                    <a:gd name="connsiteX18" fmla="*/ 0 w 525199"/>
                    <a:gd name="connsiteY18" fmla="*/ 0 h 56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5199" h="566916">
                      <a:moveTo>
                        <a:pt x="0" y="0"/>
                      </a:moveTo>
                      <a:lnTo>
                        <a:pt x="71199" y="0"/>
                      </a:lnTo>
                      <a:lnTo>
                        <a:pt x="262181" y="496052"/>
                      </a:lnTo>
                      <a:lnTo>
                        <a:pt x="263856" y="496052"/>
                      </a:lnTo>
                      <a:lnTo>
                        <a:pt x="453162" y="0"/>
                      </a:lnTo>
                      <a:lnTo>
                        <a:pt x="525199" y="0"/>
                      </a:lnTo>
                      <a:lnTo>
                        <a:pt x="525199" y="566916"/>
                      </a:lnTo>
                      <a:lnTo>
                        <a:pt x="469915" y="566916"/>
                      </a:lnTo>
                      <a:lnTo>
                        <a:pt x="469915" y="91707"/>
                      </a:lnTo>
                      <a:lnTo>
                        <a:pt x="468240" y="91707"/>
                      </a:lnTo>
                      <a:cubicBezTo>
                        <a:pt x="460701" y="116718"/>
                        <a:pt x="446461" y="154235"/>
                        <a:pt x="433059" y="190917"/>
                      </a:cubicBezTo>
                      <a:lnTo>
                        <a:pt x="285635" y="566083"/>
                      </a:lnTo>
                      <a:lnTo>
                        <a:pt x="235376" y="566083"/>
                      </a:lnTo>
                      <a:lnTo>
                        <a:pt x="87952" y="190917"/>
                      </a:lnTo>
                      <a:cubicBezTo>
                        <a:pt x="73712" y="154235"/>
                        <a:pt x="64498" y="130057"/>
                        <a:pt x="52771" y="90040"/>
                      </a:cubicBezTo>
                      <a:lnTo>
                        <a:pt x="51096" y="90040"/>
                      </a:lnTo>
                      <a:lnTo>
                        <a:pt x="51096" y="566916"/>
                      </a:lnTo>
                      <a:lnTo>
                        <a:pt x="0" y="566916"/>
                      </a:lnTo>
                      <a:lnTo>
                        <a:pt x="0" y="0"/>
                      </a:ln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sp>
              <p:nvSpPr>
                <p:cNvPr id="50" name="Freeform 49">
                  <a:extLst>
                    <a:ext uri="{FF2B5EF4-FFF2-40B4-BE49-F238E27FC236}">
                      <a16:creationId xmlns:a16="http://schemas.microsoft.com/office/drawing/2014/main" id="{0281C757-B615-4E4B-917A-3316FE0961F6}"/>
                    </a:ext>
                  </a:extLst>
                </p:cNvPr>
                <p:cNvSpPr/>
                <p:nvPr/>
              </p:nvSpPr>
              <p:spPr>
                <a:xfrm>
                  <a:off x="5254074" y="3641667"/>
                  <a:ext cx="339243" cy="417697"/>
                </a:xfrm>
                <a:custGeom>
                  <a:avLst/>
                  <a:gdLst>
                    <a:gd name="connsiteX0" fmla="*/ 0 w 339243"/>
                    <a:gd name="connsiteY0" fmla="*/ 317640 h 417697"/>
                    <a:gd name="connsiteX1" fmla="*/ 274745 w 339243"/>
                    <a:gd name="connsiteY1" fmla="*/ 148399 h 417697"/>
                    <a:gd name="connsiteX2" fmla="*/ 274745 w 339243"/>
                    <a:gd name="connsiteY2" fmla="*/ 127556 h 417697"/>
                    <a:gd name="connsiteX3" fmla="*/ 192657 w 339243"/>
                    <a:gd name="connsiteY3" fmla="*/ 45020 h 417697"/>
                    <a:gd name="connsiteX4" fmla="*/ 41044 w 339243"/>
                    <a:gd name="connsiteY4" fmla="*/ 108381 h 417697"/>
                    <a:gd name="connsiteX5" fmla="*/ 12565 w 339243"/>
                    <a:gd name="connsiteY5" fmla="*/ 75033 h 417697"/>
                    <a:gd name="connsiteX6" fmla="*/ 197683 w 339243"/>
                    <a:gd name="connsiteY6" fmla="*/ 0 h 417697"/>
                    <a:gd name="connsiteX7" fmla="*/ 327516 w 339243"/>
                    <a:gd name="connsiteY7" fmla="*/ 128390 h 417697"/>
                    <a:gd name="connsiteX8" fmla="*/ 327516 w 339243"/>
                    <a:gd name="connsiteY8" fmla="*/ 311804 h 417697"/>
                    <a:gd name="connsiteX9" fmla="*/ 339244 w 339243"/>
                    <a:gd name="connsiteY9" fmla="*/ 411014 h 417697"/>
                    <a:gd name="connsiteX10" fmla="*/ 284797 w 339243"/>
                    <a:gd name="connsiteY10" fmla="*/ 411014 h 417697"/>
                    <a:gd name="connsiteX11" fmla="*/ 275583 w 339243"/>
                    <a:gd name="connsiteY11" fmla="*/ 353489 h 417697"/>
                    <a:gd name="connsiteX12" fmla="*/ 115594 w 339243"/>
                    <a:gd name="connsiteY12" fmla="*/ 417684 h 417697"/>
                    <a:gd name="connsiteX13" fmla="*/ 0 w 339243"/>
                    <a:gd name="connsiteY13" fmla="*/ 317640 h 417697"/>
                    <a:gd name="connsiteX14" fmla="*/ 274745 w 339243"/>
                    <a:gd name="connsiteY14" fmla="*/ 310970 h 417697"/>
                    <a:gd name="connsiteX15" fmla="*/ 274745 w 339243"/>
                    <a:gd name="connsiteY15" fmla="*/ 185082 h 417697"/>
                    <a:gd name="connsiteX16" fmla="*/ 51934 w 339243"/>
                    <a:gd name="connsiteY16" fmla="*/ 310137 h 417697"/>
                    <a:gd name="connsiteX17" fmla="*/ 125646 w 339243"/>
                    <a:gd name="connsiteY17" fmla="*/ 374332 h 417697"/>
                    <a:gd name="connsiteX18" fmla="*/ 274745 w 339243"/>
                    <a:gd name="connsiteY18" fmla="*/ 310970 h 4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9243" h="417697">
                      <a:moveTo>
                        <a:pt x="0" y="317640"/>
                      </a:moveTo>
                      <a:cubicBezTo>
                        <a:pt x="0" y="237605"/>
                        <a:pt x="68686" y="180079"/>
                        <a:pt x="274745" y="148399"/>
                      </a:cubicBezTo>
                      <a:lnTo>
                        <a:pt x="274745" y="127556"/>
                      </a:lnTo>
                      <a:cubicBezTo>
                        <a:pt x="274745" y="71698"/>
                        <a:pt x="245428" y="45020"/>
                        <a:pt x="192657" y="45020"/>
                      </a:cubicBezTo>
                      <a:cubicBezTo>
                        <a:pt x="128996" y="45020"/>
                        <a:pt x="83764" y="71698"/>
                        <a:pt x="41044" y="108381"/>
                      </a:cubicBezTo>
                      <a:lnTo>
                        <a:pt x="12565" y="75033"/>
                      </a:lnTo>
                      <a:cubicBezTo>
                        <a:pt x="61148" y="30847"/>
                        <a:pt x="117269" y="0"/>
                        <a:pt x="197683" y="0"/>
                      </a:cubicBezTo>
                      <a:cubicBezTo>
                        <a:pt x="288148" y="0"/>
                        <a:pt x="327516" y="48355"/>
                        <a:pt x="327516" y="128390"/>
                      </a:cubicBezTo>
                      <a:lnTo>
                        <a:pt x="327516" y="311804"/>
                      </a:lnTo>
                      <a:cubicBezTo>
                        <a:pt x="327516" y="360992"/>
                        <a:pt x="330867" y="391006"/>
                        <a:pt x="339244" y="411014"/>
                      </a:cubicBezTo>
                      <a:lnTo>
                        <a:pt x="284797" y="411014"/>
                      </a:lnTo>
                      <a:cubicBezTo>
                        <a:pt x="279771" y="394340"/>
                        <a:pt x="275583" y="376833"/>
                        <a:pt x="275583" y="353489"/>
                      </a:cubicBezTo>
                      <a:cubicBezTo>
                        <a:pt x="228675" y="396008"/>
                        <a:pt x="175904" y="417684"/>
                        <a:pt x="115594" y="417684"/>
                      </a:cubicBezTo>
                      <a:cubicBezTo>
                        <a:pt x="42720" y="418518"/>
                        <a:pt x="0" y="380168"/>
                        <a:pt x="0" y="317640"/>
                      </a:cubicBezTo>
                      <a:close/>
                      <a:moveTo>
                        <a:pt x="274745" y="310970"/>
                      </a:moveTo>
                      <a:lnTo>
                        <a:pt x="274745" y="185082"/>
                      </a:lnTo>
                      <a:cubicBezTo>
                        <a:pt x="100517" y="214261"/>
                        <a:pt x="51934" y="256780"/>
                        <a:pt x="51934" y="310137"/>
                      </a:cubicBezTo>
                      <a:cubicBezTo>
                        <a:pt x="51934" y="352655"/>
                        <a:pt x="80413" y="374332"/>
                        <a:pt x="125646" y="374332"/>
                      </a:cubicBezTo>
                      <a:cubicBezTo>
                        <a:pt x="183443" y="374332"/>
                        <a:pt x="233701" y="350988"/>
                        <a:pt x="274745" y="310970"/>
                      </a:cubicBez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sp>
              <p:nvSpPr>
                <p:cNvPr id="51" name="Freeform 50">
                  <a:extLst>
                    <a:ext uri="{FF2B5EF4-FFF2-40B4-BE49-F238E27FC236}">
                      <a16:creationId xmlns:a16="http://schemas.microsoft.com/office/drawing/2014/main" id="{BE0380D4-FB91-FD44-A617-150E66F731B3}"/>
                    </a:ext>
                  </a:extLst>
                </p:cNvPr>
                <p:cNvSpPr/>
                <p:nvPr/>
              </p:nvSpPr>
              <p:spPr>
                <a:xfrm>
                  <a:off x="5704723" y="3641667"/>
                  <a:ext cx="224487" cy="411014"/>
                </a:xfrm>
                <a:custGeom>
                  <a:avLst/>
                  <a:gdLst>
                    <a:gd name="connsiteX0" fmla="*/ 0 w 224487"/>
                    <a:gd name="connsiteY0" fmla="*/ 7503 h 411014"/>
                    <a:gd name="connsiteX1" fmla="*/ 52771 w 224487"/>
                    <a:gd name="connsiteY1" fmla="*/ 7503 h 411014"/>
                    <a:gd name="connsiteX2" fmla="*/ 52771 w 224487"/>
                    <a:gd name="connsiteY2" fmla="*/ 87539 h 411014"/>
                    <a:gd name="connsiteX3" fmla="*/ 54447 w 224487"/>
                    <a:gd name="connsiteY3" fmla="*/ 87539 h 411014"/>
                    <a:gd name="connsiteX4" fmla="*/ 215273 w 224487"/>
                    <a:gd name="connsiteY4" fmla="*/ 0 h 411014"/>
                    <a:gd name="connsiteX5" fmla="*/ 224487 w 224487"/>
                    <a:gd name="connsiteY5" fmla="*/ 0 h 411014"/>
                    <a:gd name="connsiteX6" fmla="*/ 219461 w 224487"/>
                    <a:gd name="connsiteY6" fmla="*/ 49188 h 411014"/>
                    <a:gd name="connsiteX7" fmla="*/ 203546 w 224487"/>
                    <a:gd name="connsiteY7" fmla="*/ 48355 h 411014"/>
                    <a:gd name="connsiteX8" fmla="*/ 53609 w 224487"/>
                    <a:gd name="connsiteY8" fmla="*/ 148399 h 411014"/>
                    <a:gd name="connsiteX9" fmla="*/ 53609 w 224487"/>
                    <a:gd name="connsiteY9" fmla="*/ 411014 h 411014"/>
                    <a:gd name="connsiteX10" fmla="*/ 838 w 224487"/>
                    <a:gd name="connsiteY10" fmla="*/ 411014 h 411014"/>
                    <a:gd name="connsiteX11" fmla="*/ 838 w 224487"/>
                    <a:gd name="connsiteY11" fmla="*/ 7503 h 41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487" h="411014">
                      <a:moveTo>
                        <a:pt x="0" y="7503"/>
                      </a:moveTo>
                      <a:lnTo>
                        <a:pt x="52771" y="7503"/>
                      </a:lnTo>
                      <a:lnTo>
                        <a:pt x="52771" y="87539"/>
                      </a:lnTo>
                      <a:lnTo>
                        <a:pt x="54447" y="87539"/>
                      </a:lnTo>
                      <a:cubicBezTo>
                        <a:pt x="86277" y="37517"/>
                        <a:pt x="134860" y="0"/>
                        <a:pt x="215273" y="0"/>
                      </a:cubicBezTo>
                      <a:lnTo>
                        <a:pt x="224487" y="0"/>
                      </a:lnTo>
                      <a:lnTo>
                        <a:pt x="219461" y="49188"/>
                      </a:lnTo>
                      <a:cubicBezTo>
                        <a:pt x="219461" y="49188"/>
                        <a:pt x="205221" y="48355"/>
                        <a:pt x="203546" y="48355"/>
                      </a:cubicBezTo>
                      <a:cubicBezTo>
                        <a:pt x="137373" y="48355"/>
                        <a:pt x="84602" y="85037"/>
                        <a:pt x="53609" y="148399"/>
                      </a:cubicBezTo>
                      <a:lnTo>
                        <a:pt x="53609" y="411014"/>
                      </a:lnTo>
                      <a:lnTo>
                        <a:pt x="838" y="411014"/>
                      </a:lnTo>
                      <a:lnTo>
                        <a:pt x="838" y="7503"/>
                      </a:ln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sp>
              <p:nvSpPr>
                <p:cNvPr id="52" name="Freeform 51">
                  <a:extLst>
                    <a:ext uri="{FF2B5EF4-FFF2-40B4-BE49-F238E27FC236}">
                      <a16:creationId xmlns:a16="http://schemas.microsoft.com/office/drawing/2014/main" id="{484AC818-7A4B-2345-9A8F-9CFA9467CD38}"/>
                    </a:ext>
                  </a:extLst>
                </p:cNvPr>
                <p:cNvSpPr/>
                <p:nvPr/>
              </p:nvSpPr>
              <p:spPr>
                <a:xfrm>
                  <a:off x="6008786" y="3486598"/>
                  <a:ext cx="324166" cy="566916"/>
                </a:xfrm>
                <a:custGeom>
                  <a:avLst/>
                  <a:gdLst>
                    <a:gd name="connsiteX0" fmla="*/ 0 w 324166"/>
                    <a:gd name="connsiteY0" fmla="*/ 0 h 566916"/>
                    <a:gd name="connsiteX1" fmla="*/ 52772 w 324166"/>
                    <a:gd name="connsiteY1" fmla="*/ 0 h 566916"/>
                    <a:gd name="connsiteX2" fmla="*/ 52772 w 324166"/>
                    <a:gd name="connsiteY2" fmla="*/ 375999 h 566916"/>
                    <a:gd name="connsiteX3" fmla="*/ 246266 w 324166"/>
                    <a:gd name="connsiteY3" fmla="*/ 163405 h 566916"/>
                    <a:gd name="connsiteX4" fmla="*/ 308251 w 324166"/>
                    <a:gd name="connsiteY4" fmla="*/ 163405 h 566916"/>
                    <a:gd name="connsiteX5" fmla="*/ 175904 w 324166"/>
                    <a:gd name="connsiteY5" fmla="*/ 305968 h 566916"/>
                    <a:gd name="connsiteX6" fmla="*/ 324166 w 324166"/>
                    <a:gd name="connsiteY6" fmla="*/ 566916 h 566916"/>
                    <a:gd name="connsiteX7" fmla="*/ 267207 w 324166"/>
                    <a:gd name="connsiteY7" fmla="*/ 566916 h 566916"/>
                    <a:gd name="connsiteX8" fmla="*/ 140724 w 324166"/>
                    <a:gd name="connsiteY8" fmla="*/ 345986 h 566916"/>
                    <a:gd name="connsiteX9" fmla="*/ 52772 w 324166"/>
                    <a:gd name="connsiteY9" fmla="*/ 439360 h 566916"/>
                    <a:gd name="connsiteX10" fmla="*/ 52772 w 324166"/>
                    <a:gd name="connsiteY10" fmla="*/ 566916 h 566916"/>
                    <a:gd name="connsiteX11" fmla="*/ 0 w 324166"/>
                    <a:gd name="connsiteY11" fmla="*/ 566916 h 566916"/>
                    <a:gd name="connsiteX12" fmla="*/ 0 w 324166"/>
                    <a:gd name="connsiteY12" fmla="*/ 0 h 56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166" h="566916">
                      <a:moveTo>
                        <a:pt x="0" y="0"/>
                      </a:moveTo>
                      <a:lnTo>
                        <a:pt x="52772" y="0"/>
                      </a:lnTo>
                      <a:lnTo>
                        <a:pt x="52772" y="375999"/>
                      </a:lnTo>
                      <a:lnTo>
                        <a:pt x="246266" y="163405"/>
                      </a:lnTo>
                      <a:lnTo>
                        <a:pt x="308251" y="163405"/>
                      </a:lnTo>
                      <a:lnTo>
                        <a:pt x="175904" y="305968"/>
                      </a:lnTo>
                      <a:lnTo>
                        <a:pt x="324166" y="566916"/>
                      </a:lnTo>
                      <a:lnTo>
                        <a:pt x="267207" y="566916"/>
                      </a:lnTo>
                      <a:lnTo>
                        <a:pt x="140724" y="345986"/>
                      </a:lnTo>
                      <a:lnTo>
                        <a:pt x="52772" y="439360"/>
                      </a:lnTo>
                      <a:lnTo>
                        <a:pt x="52772" y="566916"/>
                      </a:lnTo>
                      <a:lnTo>
                        <a:pt x="0" y="566916"/>
                      </a:lnTo>
                      <a:lnTo>
                        <a:pt x="0" y="0"/>
                      </a:ln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sp>
              <p:nvSpPr>
                <p:cNvPr id="53" name="Freeform 52">
                  <a:extLst>
                    <a:ext uri="{FF2B5EF4-FFF2-40B4-BE49-F238E27FC236}">
                      <a16:creationId xmlns:a16="http://schemas.microsoft.com/office/drawing/2014/main" id="{14C040CE-1981-3247-8889-EC2B983D7653}"/>
                    </a:ext>
                  </a:extLst>
                </p:cNvPr>
                <p:cNvSpPr/>
                <p:nvPr/>
              </p:nvSpPr>
              <p:spPr>
                <a:xfrm>
                  <a:off x="6419229" y="3499104"/>
                  <a:ext cx="56121" cy="553577"/>
                </a:xfrm>
                <a:custGeom>
                  <a:avLst/>
                  <a:gdLst>
                    <a:gd name="connsiteX0" fmla="*/ 0 w 56121"/>
                    <a:gd name="connsiteY0" fmla="*/ 0 h 553577"/>
                    <a:gd name="connsiteX1" fmla="*/ 56122 w 56121"/>
                    <a:gd name="connsiteY1" fmla="*/ 0 h 553577"/>
                    <a:gd name="connsiteX2" fmla="*/ 56122 w 56121"/>
                    <a:gd name="connsiteY2" fmla="*/ 56692 h 553577"/>
                    <a:gd name="connsiteX3" fmla="*/ 0 w 56121"/>
                    <a:gd name="connsiteY3" fmla="*/ 56692 h 553577"/>
                    <a:gd name="connsiteX4" fmla="*/ 0 w 56121"/>
                    <a:gd name="connsiteY4" fmla="*/ 0 h 553577"/>
                    <a:gd name="connsiteX5" fmla="*/ 1675 w 56121"/>
                    <a:gd name="connsiteY5" fmla="*/ 150066 h 553577"/>
                    <a:gd name="connsiteX6" fmla="*/ 54447 w 56121"/>
                    <a:gd name="connsiteY6" fmla="*/ 150066 h 553577"/>
                    <a:gd name="connsiteX7" fmla="*/ 54447 w 56121"/>
                    <a:gd name="connsiteY7" fmla="*/ 553577 h 553577"/>
                    <a:gd name="connsiteX8" fmla="*/ 1675 w 56121"/>
                    <a:gd name="connsiteY8" fmla="*/ 553577 h 553577"/>
                    <a:gd name="connsiteX9" fmla="*/ 1675 w 56121"/>
                    <a:gd name="connsiteY9" fmla="*/ 150066 h 55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21" h="553577">
                      <a:moveTo>
                        <a:pt x="0" y="0"/>
                      </a:moveTo>
                      <a:lnTo>
                        <a:pt x="56122" y="0"/>
                      </a:lnTo>
                      <a:lnTo>
                        <a:pt x="56122" y="56692"/>
                      </a:lnTo>
                      <a:lnTo>
                        <a:pt x="0" y="56692"/>
                      </a:lnTo>
                      <a:lnTo>
                        <a:pt x="0" y="0"/>
                      </a:lnTo>
                      <a:close/>
                      <a:moveTo>
                        <a:pt x="1675" y="150066"/>
                      </a:moveTo>
                      <a:lnTo>
                        <a:pt x="54447" y="150066"/>
                      </a:lnTo>
                      <a:lnTo>
                        <a:pt x="54447" y="553577"/>
                      </a:lnTo>
                      <a:lnTo>
                        <a:pt x="1675" y="553577"/>
                      </a:lnTo>
                      <a:lnTo>
                        <a:pt x="1675" y="150066"/>
                      </a:ln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sp>
              <p:nvSpPr>
                <p:cNvPr id="54" name="Freeform 53">
                  <a:extLst>
                    <a:ext uri="{FF2B5EF4-FFF2-40B4-BE49-F238E27FC236}">
                      <a16:creationId xmlns:a16="http://schemas.microsoft.com/office/drawing/2014/main" id="{548D3119-51AD-B54E-BB3D-B2B5E8A5E22D}"/>
                    </a:ext>
                  </a:extLst>
                </p:cNvPr>
                <p:cNvSpPr/>
                <p:nvPr/>
              </p:nvSpPr>
              <p:spPr>
                <a:xfrm>
                  <a:off x="6560790" y="3504940"/>
                  <a:ext cx="230350" cy="554410"/>
                </a:xfrm>
                <a:custGeom>
                  <a:avLst/>
                  <a:gdLst>
                    <a:gd name="connsiteX0" fmla="*/ 71199 w 230350"/>
                    <a:gd name="connsiteY0" fmla="*/ 454367 h 554410"/>
                    <a:gd name="connsiteX1" fmla="*/ 71199 w 230350"/>
                    <a:gd name="connsiteY1" fmla="*/ 190084 h 554410"/>
                    <a:gd name="connsiteX2" fmla="*/ 0 w 230350"/>
                    <a:gd name="connsiteY2" fmla="*/ 190084 h 554410"/>
                    <a:gd name="connsiteX3" fmla="*/ 0 w 230350"/>
                    <a:gd name="connsiteY3" fmla="*/ 145064 h 554410"/>
                    <a:gd name="connsiteX4" fmla="*/ 71199 w 230350"/>
                    <a:gd name="connsiteY4" fmla="*/ 145064 h 554410"/>
                    <a:gd name="connsiteX5" fmla="*/ 71199 w 230350"/>
                    <a:gd name="connsiteY5" fmla="*/ 0 h 554410"/>
                    <a:gd name="connsiteX6" fmla="*/ 123970 w 230350"/>
                    <a:gd name="connsiteY6" fmla="*/ 0 h 554410"/>
                    <a:gd name="connsiteX7" fmla="*/ 123970 w 230350"/>
                    <a:gd name="connsiteY7" fmla="*/ 145064 h 554410"/>
                    <a:gd name="connsiteX8" fmla="*/ 229513 w 230350"/>
                    <a:gd name="connsiteY8" fmla="*/ 145064 h 554410"/>
                    <a:gd name="connsiteX9" fmla="*/ 229513 w 230350"/>
                    <a:gd name="connsiteY9" fmla="*/ 190084 h 554410"/>
                    <a:gd name="connsiteX10" fmla="*/ 123970 w 230350"/>
                    <a:gd name="connsiteY10" fmla="*/ 190084 h 554410"/>
                    <a:gd name="connsiteX11" fmla="*/ 123970 w 230350"/>
                    <a:gd name="connsiteY11" fmla="*/ 443529 h 554410"/>
                    <a:gd name="connsiteX12" fmla="*/ 187631 w 230350"/>
                    <a:gd name="connsiteY12" fmla="*/ 509391 h 554410"/>
                    <a:gd name="connsiteX13" fmla="*/ 230351 w 230350"/>
                    <a:gd name="connsiteY13" fmla="*/ 504389 h 554410"/>
                    <a:gd name="connsiteX14" fmla="*/ 230351 w 230350"/>
                    <a:gd name="connsiteY14" fmla="*/ 549409 h 554410"/>
                    <a:gd name="connsiteX15" fmla="*/ 178417 w 230350"/>
                    <a:gd name="connsiteY15" fmla="*/ 554411 h 554410"/>
                    <a:gd name="connsiteX16" fmla="*/ 71199 w 230350"/>
                    <a:gd name="connsiteY16" fmla="*/ 454367 h 55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350" h="554410">
                      <a:moveTo>
                        <a:pt x="71199" y="454367"/>
                      </a:moveTo>
                      <a:lnTo>
                        <a:pt x="71199" y="190084"/>
                      </a:lnTo>
                      <a:lnTo>
                        <a:pt x="0" y="190084"/>
                      </a:lnTo>
                      <a:lnTo>
                        <a:pt x="0" y="145064"/>
                      </a:lnTo>
                      <a:lnTo>
                        <a:pt x="71199" y="145064"/>
                      </a:lnTo>
                      <a:lnTo>
                        <a:pt x="71199" y="0"/>
                      </a:lnTo>
                      <a:lnTo>
                        <a:pt x="123970" y="0"/>
                      </a:lnTo>
                      <a:lnTo>
                        <a:pt x="123970" y="145064"/>
                      </a:lnTo>
                      <a:lnTo>
                        <a:pt x="229513" y="145064"/>
                      </a:lnTo>
                      <a:lnTo>
                        <a:pt x="229513" y="190084"/>
                      </a:lnTo>
                      <a:lnTo>
                        <a:pt x="123970" y="190084"/>
                      </a:lnTo>
                      <a:lnTo>
                        <a:pt x="123970" y="443529"/>
                      </a:lnTo>
                      <a:cubicBezTo>
                        <a:pt x="123970" y="486047"/>
                        <a:pt x="138210" y="509391"/>
                        <a:pt x="187631" y="509391"/>
                      </a:cubicBezTo>
                      <a:cubicBezTo>
                        <a:pt x="202709" y="509391"/>
                        <a:pt x="218623" y="507724"/>
                        <a:pt x="230351" y="504389"/>
                      </a:cubicBezTo>
                      <a:lnTo>
                        <a:pt x="230351" y="549409"/>
                      </a:lnTo>
                      <a:cubicBezTo>
                        <a:pt x="217786" y="551910"/>
                        <a:pt x="196845" y="554411"/>
                        <a:pt x="178417" y="554411"/>
                      </a:cubicBezTo>
                      <a:cubicBezTo>
                        <a:pt x="100517" y="553577"/>
                        <a:pt x="71199" y="523564"/>
                        <a:pt x="71199" y="454367"/>
                      </a:cubicBezTo>
                      <a:close/>
                    </a:path>
                  </a:pathLst>
                </a:custGeom>
                <a:solidFill>
                  <a:srgbClr val="121B1F"/>
                </a:solidFill>
                <a:ln w="8367" cap="flat">
                  <a:noFill/>
                  <a:prstDash val="solid"/>
                  <a:miter/>
                </a:ln>
              </p:spPr>
              <p:txBody>
                <a:bodyPr rtlCol="0" anchor="ctr"/>
                <a:lstStyle/>
                <a:p>
                  <a:endParaRPr lang="en-US" sz="750" dirty="0">
                    <a:solidFill>
                      <a:srgbClr val="121B1F"/>
                    </a:solidFill>
                    <a:latin typeface="Century Gothic" panose="020B0502020202020204" pitchFamily="34" charset="0"/>
                  </a:endParaRPr>
                </a:p>
              </p:txBody>
            </p:sp>
          </p:grpSp>
          <p:sp>
            <p:nvSpPr>
              <p:cNvPr id="55" name="Freeform 54">
                <a:extLst>
                  <a:ext uri="{FF2B5EF4-FFF2-40B4-BE49-F238E27FC236}">
                    <a16:creationId xmlns:a16="http://schemas.microsoft.com/office/drawing/2014/main" id="{F10FB4C5-F9BE-8C4A-AB8E-4E764EE857A6}"/>
                  </a:ext>
                </a:extLst>
              </p:cNvPr>
              <p:cNvSpPr/>
              <p:nvPr/>
            </p:nvSpPr>
            <p:spPr>
              <a:xfrm>
                <a:off x="6871554" y="3609153"/>
                <a:ext cx="91616" cy="91707"/>
              </a:xfrm>
              <a:custGeom>
                <a:avLst/>
                <a:gdLst>
                  <a:gd name="connsiteX0" fmla="*/ 0 w 91616"/>
                  <a:gd name="connsiteY0" fmla="*/ 44186 h 91707"/>
                  <a:gd name="connsiteX1" fmla="*/ 4188 w 91616"/>
                  <a:gd name="connsiteY1" fmla="*/ 25011 h 91707"/>
                  <a:gd name="connsiteX2" fmla="*/ 15078 w 91616"/>
                  <a:gd name="connsiteY2" fmla="*/ 10838 h 91707"/>
                  <a:gd name="connsiteX3" fmla="*/ 30155 w 91616"/>
                  <a:gd name="connsiteY3" fmla="*/ 2501 h 91707"/>
                  <a:gd name="connsiteX4" fmla="*/ 47745 w 91616"/>
                  <a:gd name="connsiteY4" fmla="*/ 0 h 91707"/>
                  <a:gd name="connsiteX5" fmla="*/ 65336 w 91616"/>
                  <a:gd name="connsiteY5" fmla="*/ 3335 h 91707"/>
                  <a:gd name="connsiteX6" fmla="*/ 79576 w 91616"/>
                  <a:gd name="connsiteY6" fmla="*/ 12506 h 91707"/>
                  <a:gd name="connsiteX7" fmla="*/ 88790 w 91616"/>
                  <a:gd name="connsiteY7" fmla="*/ 27512 h 91707"/>
                  <a:gd name="connsiteX8" fmla="*/ 91303 w 91616"/>
                  <a:gd name="connsiteY8" fmla="*/ 47521 h 91707"/>
                  <a:gd name="connsiteX9" fmla="*/ 87115 w 91616"/>
                  <a:gd name="connsiteY9" fmla="*/ 66696 h 91707"/>
                  <a:gd name="connsiteX10" fmla="*/ 76225 w 91616"/>
                  <a:gd name="connsiteY10" fmla="*/ 80869 h 91707"/>
                  <a:gd name="connsiteX11" fmla="*/ 61148 w 91616"/>
                  <a:gd name="connsiteY11" fmla="*/ 89206 h 91707"/>
                  <a:gd name="connsiteX12" fmla="*/ 43557 w 91616"/>
                  <a:gd name="connsiteY12" fmla="*/ 91707 h 91707"/>
                  <a:gd name="connsiteX13" fmla="*/ 25967 w 91616"/>
                  <a:gd name="connsiteY13" fmla="*/ 88372 h 91707"/>
                  <a:gd name="connsiteX14" fmla="*/ 11727 w 91616"/>
                  <a:gd name="connsiteY14" fmla="*/ 79202 h 91707"/>
                  <a:gd name="connsiteX15" fmla="*/ 2513 w 91616"/>
                  <a:gd name="connsiteY15" fmla="*/ 64195 h 91707"/>
                  <a:gd name="connsiteX16" fmla="*/ 0 w 91616"/>
                  <a:gd name="connsiteY16" fmla="*/ 44186 h 91707"/>
                  <a:gd name="connsiteX17" fmla="*/ 10890 w 91616"/>
                  <a:gd name="connsiteY17" fmla="*/ 45020 h 91707"/>
                  <a:gd name="connsiteX18" fmla="*/ 13403 w 91616"/>
                  <a:gd name="connsiteY18" fmla="*/ 60860 h 91707"/>
                  <a:gd name="connsiteX19" fmla="*/ 20941 w 91616"/>
                  <a:gd name="connsiteY19" fmla="*/ 72532 h 91707"/>
                  <a:gd name="connsiteX20" fmla="*/ 31831 w 91616"/>
                  <a:gd name="connsiteY20" fmla="*/ 80035 h 91707"/>
                  <a:gd name="connsiteX21" fmla="*/ 45233 w 91616"/>
                  <a:gd name="connsiteY21" fmla="*/ 82536 h 91707"/>
                  <a:gd name="connsiteX22" fmla="*/ 59473 w 91616"/>
                  <a:gd name="connsiteY22" fmla="*/ 80869 h 91707"/>
                  <a:gd name="connsiteX23" fmla="*/ 71199 w 91616"/>
                  <a:gd name="connsiteY23" fmla="*/ 75033 h 91707"/>
                  <a:gd name="connsiteX24" fmla="*/ 78738 w 91616"/>
                  <a:gd name="connsiteY24" fmla="*/ 64195 h 91707"/>
                  <a:gd name="connsiteX25" fmla="*/ 82089 w 91616"/>
                  <a:gd name="connsiteY25" fmla="*/ 48355 h 91707"/>
                  <a:gd name="connsiteX26" fmla="*/ 79576 w 91616"/>
                  <a:gd name="connsiteY26" fmla="*/ 32514 h 91707"/>
                  <a:gd name="connsiteX27" fmla="*/ 72037 w 91616"/>
                  <a:gd name="connsiteY27" fmla="*/ 20843 h 91707"/>
                  <a:gd name="connsiteX28" fmla="*/ 61148 w 91616"/>
                  <a:gd name="connsiteY28" fmla="*/ 13339 h 91707"/>
                  <a:gd name="connsiteX29" fmla="*/ 47745 w 91616"/>
                  <a:gd name="connsiteY29" fmla="*/ 10838 h 91707"/>
                  <a:gd name="connsiteX30" fmla="*/ 33506 w 91616"/>
                  <a:gd name="connsiteY30" fmla="*/ 12506 h 91707"/>
                  <a:gd name="connsiteX31" fmla="*/ 21779 w 91616"/>
                  <a:gd name="connsiteY31" fmla="*/ 18341 h 91707"/>
                  <a:gd name="connsiteX32" fmla="*/ 14240 w 91616"/>
                  <a:gd name="connsiteY32" fmla="*/ 29180 h 91707"/>
                  <a:gd name="connsiteX33" fmla="*/ 10890 w 91616"/>
                  <a:gd name="connsiteY33" fmla="*/ 45020 h 91707"/>
                  <a:gd name="connsiteX34" fmla="*/ 29317 w 91616"/>
                  <a:gd name="connsiteY34" fmla="*/ 23344 h 91707"/>
                  <a:gd name="connsiteX35" fmla="*/ 36856 w 91616"/>
                  <a:gd name="connsiteY35" fmla="*/ 22510 h 91707"/>
                  <a:gd name="connsiteX36" fmla="*/ 46070 w 91616"/>
                  <a:gd name="connsiteY36" fmla="*/ 22510 h 91707"/>
                  <a:gd name="connsiteX37" fmla="*/ 58635 w 91616"/>
                  <a:gd name="connsiteY37" fmla="*/ 25845 h 91707"/>
                  <a:gd name="connsiteX38" fmla="*/ 63661 w 91616"/>
                  <a:gd name="connsiteY38" fmla="*/ 36683 h 91707"/>
                  <a:gd name="connsiteX39" fmla="*/ 59473 w 91616"/>
                  <a:gd name="connsiteY39" fmla="*/ 45020 h 91707"/>
                  <a:gd name="connsiteX40" fmla="*/ 50258 w 91616"/>
                  <a:gd name="connsiteY40" fmla="*/ 48355 h 91707"/>
                  <a:gd name="connsiteX41" fmla="*/ 55284 w 91616"/>
                  <a:gd name="connsiteY41" fmla="*/ 50856 h 91707"/>
                  <a:gd name="connsiteX42" fmla="*/ 67011 w 91616"/>
                  <a:gd name="connsiteY42" fmla="*/ 70031 h 91707"/>
                  <a:gd name="connsiteX43" fmla="*/ 56122 w 91616"/>
                  <a:gd name="connsiteY43" fmla="*/ 70031 h 91707"/>
                  <a:gd name="connsiteX44" fmla="*/ 44395 w 91616"/>
                  <a:gd name="connsiteY44" fmla="*/ 51689 h 91707"/>
                  <a:gd name="connsiteX45" fmla="*/ 36019 w 91616"/>
                  <a:gd name="connsiteY45" fmla="*/ 48355 h 91707"/>
                  <a:gd name="connsiteX46" fmla="*/ 35181 w 91616"/>
                  <a:gd name="connsiteY46" fmla="*/ 69197 h 91707"/>
                  <a:gd name="connsiteX47" fmla="*/ 25967 w 91616"/>
                  <a:gd name="connsiteY47" fmla="*/ 69197 h 91707"/>
                  <a:gd name="connsiteX48" fmla="*/ 29317 w 91616"/>
                  <a:gd name="connsiteY48" fmla="*/ 23344 h 91707"/>
                  <a:gd name="connsiteX49" fmla="*/ 44395 w 91616"/>
                  <a:gd name="connsiteY49" fmla="*/ 30013 h 91707"/>
                  <a:gd name="connsiteX50" fmla="*/ 41044 w 91616"/>
                  <a:gd name="connsiteY50" fmla="*/ 30013 h 91707"/>
                  <a:gd name="connsiteX51" fmla="*/ 38532 w 91616"/>
                  <a:gd name="connsiteY51" fmla="*/ 30847 h 91707"/>
                  <a:gd name="connsiteX52" fmla="*/ 37694 w 91616"/>
                  <a:gd name="connsiteY52" fmla="*/ 43352 h 91707"/>
                  <a:gd name="connsiteX53" fmla="*/ 43557 w 91616"/>
                  <a:gd name="connsiteY53" fmla="*/ 43352 h 91707"/>
                  <a:gd name="connsiteX54" fmla="*/ 51096 w 91616"/>
                  <a:gd name="connsiteY54" fmla="*/ 41685 h 91707"/>
                  <a:gd name="connsiteX55" fmla="*/ 54447 w 91616"/>
                  <a:gd name="connsiteY55" fmla="*/ 36683 h 91707"/>
                  <a:gd name="connsiteX56" fmla="*/ 44395 w 91616"/>
                  <a:gd name="connsiteY56" fmla="*/ 30013 h 9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91616" h="91707">
                    <a:moveTo>
                      <a:pt x="0" y="44186"/>
                    </a:moveTo>
                    <a:cubicBezTo>
                      <a:pt x="0" y="36683"/>
                      <a:pt x="1675" y="30013"/>
                      <a:pt x="4188" y="25011"/>
                    </a:cubicBezTo>
                    <a:cubicBezTo>
                      <a:pt x="6702" y="19175"/>
                      <a:pt x="10052" y="15007"/>
                      <a:pt x="15078" y="10838"/>
                    </a:cubicBezTo>
                    <a:cubicBezTo>
                      <a:pt x="20104" y="6670"/>
                      <a:pt x="24292" y="4169"/>
                      <a:pt x="30155" y="2501"/>
                    </a:cubicBezTo>
                    <a:cubicBezTo>
                      <a:pt x="36019" y="834"/>
                      <a:pt x="41882" y="0"/>
                      <a:pt x="47745" y="0"/>
                    </a:cubicBezTo>
                    <a:cubicBezTo>
                      <a:pt x="54447" y="0"/>
                      <a:pt x="60310" y="1667"/>
                      <a:pt x="65336" y="3335"/>
                    </a:cubicBezTo>
                    <a:cubicBezTo>
                      <a:pt x="71199" y="5836"/>
                      <a:pt x="75387" y="8337"/>
                      <a:pt x="79576" y="12506"/>
                    </a:cubicBezTo>
                    <a:cubicBezTo>
                      <a:pt x="83764" y="16674"/>
                      <a:pt x="86277" y="21676"/>
                      <a:pt x="88790" y="27512"/>
                    </a:cubicBezTo>
                    <a:cubicBezTo>
                      <a:pt x="91303" y="33348"/>
                      <a:pt x="92140" y="40018"/>
                      <a:pt x="91303" y="47521"/>
                    </a:cubicBezTo>
                    <a:cubicBezTo>
                      <a:pt x="91303" y="55024"/>
                      <a:pt x="89627" y="61694"/>
                      <a:pt x="87115" y="66696"/>
                    </a:cubicBezTo>
                    <a:cubicBezTo>
                      <a:pt x="84602" y="72532"/>
                      <a:pt x="81251" y="76700"/>
                      <a:pt x="76225" y="80869"/>
                    </a:cubicBezTo>
                    <a:cubicBezTo>
                      <a:pt x="72037" y="84204"/>
                      <a:pt x="67011" y="87539"/>
                      <a:pt x="61148" y="89206"/>
                    </a:cubicBezTo>
                    <a:cubicBezTo>
                      <a:pt x="55284" y="90873"/>
                      <a:pt x="49421" y="91707"/>
                      <a:pt x="43557" y="91707"/>
                    </a:cubicBezTo>
                    <a:cubicBezTo>
                      <a:pt x="36856" y="91707"/>
                      <a:pt x="30993" y="90040"/>
                      <a:pt x="25967" y="88372"/>
                    </a:cubicBezTo>
                    <a:cubicBezTo>
                      <a:pt x="20104" y="85871"/>
                      <a:pt x="15915" y="83370"/>
                      <a:pt x="11727" y="79202"/>
                    </a:cubicBezTo>
                    <a:cubicBezTo>
                      <a:pt x="7539" y="75033"/>
                      <a:pt x="5026" y="70031"/>
                      <a:pt x="2513" y="64195"/>
                    </a:cubicBezTo>
                    <a:cubicBezTo>
                      <a:pt x="838" y="58359"/>
                      <a:pt x="0" y="51689"/>
                      <a:pt x="0" y="44186"/>
                    </a:cubicBezTo>
                    <a:close/>
                    <a:moveTo>
                      <a:pt x="10890" y="45020"/>
                    </a:moveTo>
                    <a:cubicBezTo>
                      <a:pt x="10890" y="50856"/>
                      <a:pt x="11727" y="56692"/>
                      <a:pt x="13403" y="60860"/>
                    </a:cubicBezTo>
                    <a:cubicBezTo>
                      <a:pt x="15078" y="65029"/>
                      <a:pt x="17591" y="69197"/>
                      <a:pt x="20941" y="72532"/>
                    </a:cubicBezTo>
                    <a:cubicBezTo>
                      <a:pt x="24292" y="75867"/>
                      <a:pt x="27642" y="78368"/>
                      <a:pt x="31831" y="80035"/>
                    </a:cubicBezTo>
                    <a:cubicBezTo>
                      <a:pt x="36019" y="81703"/>
                      <a:pt x="40207" y="82536"/>
                      <a:pt x="45233" y="82536"/>
                    </a:cubicBezTo>
                    <a:cubicBezTo>
                      <a:pt x="50258" y="82536"/>
                      <a:pt x="55284" y="82536"/>
                      <a:pt x="59473" y="80869"/>
                    </a:cubicBezTo>
                    <a:cubicBezTo>
                      <a:pt x="63661" y="79202"/>
                      <a:pt x="67849" y="77534"/>
                      <a:pt x="71199" y="75033"/>
                    </a:cubicBezTo>
                    <a:cubicBezTo>
                      <a:pt x="74550" y="72532"/>
                      <a:pt x="77063" y="68363"/>
                      <a:pt x="78738" y="64195"/>
                    </a:cubicBezTo>
                    <a:cubicBezTo>
                      <a:pt x="80414" y="60026"/>
                      <a:pt x="82089" y="54191"/>
                      <a:pt x="82089" y="48355"/>
                    </a:cubicBezTo>
                    <a:cubicBezTo>
                      <a:pt x="82089" y="42519"/>
                      <a:pt x="81251" y="36683"/>
                      <a:pt x="79576" y="32514"/>
                    </a:cubicBezTo>
                    <a:cubicBezTo>
                      <a:pt x="77901" y="28346"/>
                      <a:pt x="75387" y="24177"/>
                      <a:pt x="72037" y="20843"/>
                    </a:cubicBezTo>
                    <a:cubicBezTo>
                      <a:pt x="68686" y="17508"/>
                      <a:pt x="65336" y="15007"/>
                      <a:pt x="61148" y="13339"/>
                    </a:cubicBezTo>
                    <a:cubicBezTo>
                      <a:pt x="56960" y="11672"/>
                      <a:pt x="52772" y="10838"/>
                      <a:pt x="47745" y="10838"/>
                    </a:cubicBezTo>
                    <a:cubicBezTo>
                      <a:pt x="42720" y="10838"/>
                      <a:pt x="37694" y="10838"/>
                      <a:pt x="33506" y="12506"/>
                    </a:cubicBezTo>
                    <a:cubicBezTo>
                      <a:pt x="29317" y="14173"/>
                      <a:pt x="25129" y="15840"/>
                      <a:pt x="21779" y="18341"/>
                    </a:cubicBezTo>
                    <a:cubicBezTo>
                      <a:pt x="18428" y="20843"/>
                      <a:pt x="15915" y="25011"/>
                      <a:pt x="14240" y="29180"/>
                    </a:cubicBezTo>
                    <a:cubicBezTo>
                      <a:pt x="12565" y="33348"/>
                      <a:pt x="11727" y="39184"/>
                      <a:pt x="10890" y="45020"/>
                    </a:cubicBezTo>
                    <a:close/>
                    <a:moveTo>
                      <a:pt x="29317" y="23344"/>
                    </a:moveTo>
                    <a:cubicBezTo>
                      <a:pt x="30993" y="22510"/>
                      <a:pt x="33506" y="22510"/>
                      <a:pt x="36856" y="22510"/>
                    </a:cubicBezTo>
                    <a:cubicBezTo>
                      <a:pt x="40207" y="22510"/>
                      <a:pt x="43557" y="22510"/>
                      <a:pt x="46070" y="22510"/>
                    </a:cubicBezTo>
                    <a:cubicBezTo>
                      <a:pt x="51096" y="22510"/>
                      <a:pt x="55284" y="24177"/>
                      <a:pt x="58635" y="25845"/>
                    </a:cubicBezTo>
                    <a:cubicBezTo>
                      <a:pt x="61985" y="28346"/>
                      <a:pt x="63661" y="31681"/>
                      <a:pt x="63661" y="36683"/>
                    </a:cubicBezTo>
                    <a:cubicBezTo>
                      <a:pt x="63661" y="40018"/>
                      <a:pt x="61985" y="43352"/>
                      <a:pt x="59473" y="45020"/>
                    </a:cubicBezTo>
                    <a:cubicBezTo>
                      <a:pt x="56960" y="46687"/>
                      <a:pt x="54447" y="47521"/>
                      <a:pt x="50258" y="48355"/>
                    </a:cubicBezTo>
                    <a:lnTo>
                      <a:pt x="55284" y="50856"/>
                    </a:lnTo>
                    <a:lnTo>
                      <a:pt x="67011" y="70031"/>
                    </a:lnTo>
                    <a:lnTo>
                      <a:pt x="56122" y="70031"/>
                    </a:lnTo>
                    <a:lnTo>
                      <a:pt x="44395" y="51689"/>
                    </a:lnTo>
                    <a:lnTo>
                      <a:pt x="36019" y="48355"/>
                    </a:lnTo>
                    <a:lnTo>
                      <a:pt x="35181" y="69197"/>
                    </a:lnTo>
                    <a:lnTo>
                      <a:pt x="25967" y="69197"/>
                    </a:lnTo>
                    <a:lnTo>
                      <a:pt x="29317" y="23344"/>
                    </a:lnTo>
                    <a:close/>
                    <a:moveTo>
                      <a:pt x="44395" y="30013"/>
                    </a:moveTo>
                    <a:cubicBezTo>
                      <a:pt x="42720" y="30013"/>
                      <a:pt x="41882" y="30013"/>
                      <a:pt x="41044" y="30013"/>
                    </a:cubicBezTo>
                    <a:cubicBezTo>
                      <a:pt x="40207" y="30013"/>
                      <a:pt x="38532" y="30013"/>
                      <a:pt x="38532" y="30847"/>
                    </a:cubicBezTo>
                    <a:lnTo>
                      <a:pt x="37694" y="43352"/>
                    </a:lnTo>
                    <a:lnTo>
                      <a:pt x="43557" y="43352"/>
                    </a:lnTo>
                    <a:cubicBezTo>
                      <a:pt x="46908" y="43352"/>
                      <a:pt x="49421" y="43352"/>
                      <a:pt x="51096" y="41685"/>
                    </a:cubicBezTo>
                    <a:cubicBezTo>
                      <a:pt x="52772" y="40851"/>
                      <a:pt x="53609" y="39184"/>
                      <a:pt x="54447" y="36683"/>
                    </a:cubicBezTo>
                    <a:cubicBezTo>
                      <a:pt x="54447" y="31681"/>
                      <a:pt x="51096" y="30013"/>
                      <a:pt x="44395" y="30013"/>
                    </a:cubicBezTo>
                    <a:close/>
                  </a:path>
                </a:pathLst>
              </a:custGeom>
              <a:solidFill>
                <a:srgbClr val="FFFFFF"/>
              </a:solidFill>
              <a:ln w="8367" cap="flat">
                <a:noFill/>
                <a:prstDash val="solid"/>
                <a:miter/>
              </a:ln>
            </p:spPr>
            <p:txBody>
              <a:bodyPr rtlCol="0" anchor="ctr"/>
              <a:lstStyle/>
              <a:p>
                <a:endParaRPr lang="en-US" sz="750" dirty="0">
                  <a:latin typeface="Century Gothic" panose="020B0502020202020204" pitchFamily="34" charset="0"/>
                </a:endParaRPr>
              </a:p>
            </p:txBody>
          </p:sp>
        </p:grpSp>
      </p:grpSp>
      <p:grpSp>
        <p:nvGrpSpPr>
          <p:cNvPr id="76" name="Group 75">
            <a:extLst>
              <a:ext uri="{FF2B5EF4-FFF2-40B4-BE49-F238E27FC236}">
                <a16:creationId xmlns:a16="http://schemas.microsoft.com/office/drawing/2014/main" id="{839BFB9C-06AE-E843-919A-E7F255E7640A}"/>
              </a:ext>
            </a:extLst>
          </p:cNvPr>
          <p:cNvGrpSpPr/>
          <p:nvPr/>
        </p:nvGrpSpPr>
        <p:grpSpPr>
          <a:xfrm>
            <a:off x="9973656" y="2322105"/>
            <a:ext cx="1204257" cy="1898018"/>
            <a:chOff x="19359707" y="4074579"/>
            <a:chExt cx="2408514" cy="3796035"/>
          </a:xfrm>
        </p:grpSpPr>
        <p:sp>
          <p:nvSpPr>
            <p:cNvPr id="65" name="Freeform 64">
              <a:extLst>
                <a:ext uri="{FF2B5EF4-FFF2-40B4-BE49-F238E27FC236}">
                  <a16:creationId xmlns:a16="http://schemas.microsoft.com/office/drawing/2014/main" id="{0B1AB70E-9E3D-3E44-ACC8-7F6F54642715}"/>
                </a:ext>
              </a:extLst>
            </p:cNvPr>
            <p:cNvSpPr/>
            <p:nvPr/>
          </p:nvSpPr>
          <p:spPr>
            <a:xfrm>
              <a:off x="19359707" y="4171900"/>
              <a:ext cx="299684" cy="299685"/>
            </a:xfrm>
            <a:custGeom>
              <a:avLst/>
              <a:gdLst>
                <a:gd name="connsiteX0" fmla="*/ 299684 w 299684"/>
                <a:gd name="connsiteY0" fmla="*/ 149843 h 299685"/>
                <a:gd name="connsiteX1" fmla="*/ 149842 w 299684"/>
                <a:gd name="connsiteY1" fmla="*/ 299686 h 299685"/>
                <a:gd name="connsiteX2" fmla="*/ 0 w 299684"/>
                <a:gd name="connsiteY2" fmla="*/ 149843 h 299685"/>
                <a:gd name="connsiteX3" fmla="*/ 149842 w 299684"/>
                <a:gd name="connsiteY3" fmla="*/ 0 h 299685"/>
                <a:gd name="connsiteX4" fmla="*/ 299684 w 299684"/>
                <a:gd name="connsiteY4" fmla="*/ 149843 h 299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84" h="299685">
                  <a:moveTo>
                    <a:pt x="299684" y="149843"/>
                  </a:moveTo>
                  <a:cubicBezTo>
                    <a:pt x="299684" y="232599"/>
                    <a:pt x="232598" y="299686"/>
                    <a:pt x="149842" y="299686"/>
                  </a:cubicBezTo>
                  <a:cubicBezTo>
                    <a:pt x="67087" y="299686"/>
                    <a:pt x="0" y="232599"/>
                    <a:pt x="0" y="149843"/>
                  </a:cubicBezTo>
                  <a:cubicBezTo>
                    <a:pt x="0" y="67087"/>
                    <a:pt x="67087" y="0"/>
                    <a:pt x="149842" y="0"/>
                  </a:cubicBezTo>
                  <a:cubicBezTo>
                    <a:pt x="232598" y="0"/>
                    <a:pt x="299684" y="67087"/>
                    <a:pt x="299684" y="149843"/>
                  </a:cubicBezTo>
                  <a:close/>
                </a:path>
              </a:pathLst>
            </a:custGeom>
            <a:solidFill>
              <a:srgbClr val="FF6C00"/>
            </a:solidFill>
            <a:ln w="26961" cap="flat">
              <a:noFill/>
              <a:prstDash val="solid"/>
              <a:miter/>
            </a:ln>
          </p:spPr>
          <p:txBody>
            <a:bodyPr rtlCol="0" anchor="ct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6" name="Freeform 65">
              <a:extLst>
                <a:ext uri="{FF2B5EF4-FFF2-40B4-BE49-F238E27FC236}">
                  <a16:creationId xmlns:a16="http://schemas.microsoft.com/office/drawing/2014/main" id="{D6952E18-D593-4246-8C06-171F78407076}"/>
                </a:ext>
              </a:extLst>
            </p:cNvPr>
            <p:cNvSpPr/>
            <p:nvPr/>
          </p:nvSpPr>
          <p:spPr>
            <a:xfrm>
              <a:off x="19359707" y="5001005"/>
              <a:ext cx="299684" cy="299685"/>
            </a:xfrm>
            <a:custGeom>
              <a:avLst/>
              <a:gdLst>
                <a:gd name="connsiteX0" fmla="*/ 299684 w 299684"/>
                <a:gd name="connsiteY0" fmla="*/ 149843 h 299685"/>
                <a:gd name="connsiteX1" fmla="*/ 149842 w 299684"/>
                <a:gd name="connsiteY1" fmla="*/ 299686 h 299685"/>
                <a:gd name="connsiteX2" fmla="*/ 0 w 299684"/>
                <a:gd name="connsiteY2" fmla="*/ 149843 h 299685"/>
                <a:gd name="connsiteX3" fmla="*/ 149842 w 299684"/>
                <a:gd name="connsiteY3" fmla="*/ 0 h 299685"/>
                <a:gd name="connsiteX4" fmla="*/ 299684 w 299684"/>
                <a:gd name="connsiteY4" fmla="*/ 149843 h 299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84" h="299685">
                  <a:moveTo>
                    <a:pt x="299684" y="149843"/>
                  </a:moveTo>
                  <a:cubicBezTo>
                    <a:pt x="299684" y="232599"/>
                    <a:pt x="232598" y="299686"/>
                    <a:pt x="149842" y="299686"/>
                  </a:cubicBezTo>
                  <a:cubicBezTo>
                    <a:pt x="67087" y="299686"/>
                    <a:pt x="0" y="232599"/>
                    <a:pt x="0" y="149843"/>
                  </a:cubicBezTo>
                  <a:cubicBezTo>
                    <a:pt x="0" y="67087"/>
                    <a:pt x="67087" y="0"/>
                    <a:pt x="149842" y="0"/>
                  </a:cubicBezTo>
                  <a:cubicBezTo>
                    <a:pt x="232598" y="0"/>
                    <a:pt x="299684" y="67087"/>
                    <a:pt x="299684" y="149843"/>
                  </a:cubicBezTo>
                  <a:close/>
                </a:path>
              </a:pathLst>
            </a:custGeom>
            <a:solidFill>
              <a:srgbClr val="848A8F"/>
            </a:solidFill>
            <a:ln w="26961" cap="flat">
              <a:noFill/>
              <a:prstDash val="solid"/>
              <a:miter/>
            </a:ln>
          </p:spPr>
          <p:txBody>
            <a:bodyPr rtlCol="0" anchor="ct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7" name="Freeform 66">
              <a:extLst>
                <a:ext uri="{FF2B5EF4-FFF2-40B4-BE49-F238E27FC236}">
                  <a16:creationId xmlns:a16="http://schemas.microsoft.com/office/drawing/2014/main" id="{DFD2A800-1C8C-3046-AC58-E25EFB5B8A2D}"/>
                </a:ext>
              </a:extLst>
            </p:cNvPr>
            <p:cNvSpPr/>
            <p:nvPr/>
          </p:nvSpPr>
          <p:spPr>
            <a:xfrm>
              <a:off x="19359707" y="5830097"/>
              <a:ext cx="299684" cy="299685"/>
            </a:xfrm>
            <a:custGeom>
              <a:avLst/>
              <a:gdLst>
                <a:gd name="connsiteX0" fmla="*/ 299684 w 299684"/>
                <a:gd name="connsiteY0" fmla="*/ 149843 h 299685"/>
                <a:gd name="connsiteX1" fmla="*/ 149842 w 299684"/>
                <a:gd name="connsiteY1" fmla="*/ 299686 h 299685"/>
                <a:gd name="connsiteX2" fmla="*/ 0 w 299684"/>
                <a:gd name="connsiteY2" fmla="*/ 149843 h 299685"/>
                <a:gd name="connsiteX3" fmla="*/ 149842 w 299684"/>
                <a:gd name="connsiteY3" fmla="*/ 0 h 299685"/>
                <a:gd name="connsiteX4" fmla="*/ 299684 w 299684"/>
                <a:gd name="connsiteY4" fmla="*/ 149843 h 299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84" h="299685">
                  <a:moveTo>
                    <a:pt x="299684" y="149843"/>
                  </a:moveTo>
                  <a:cubicBezTo>
                    <a:pt x="299684" y="232599"/>
                    <a:pt x="232598" y="299686"/>
                    <a:pt x="149842" y="299686"/>
                  </a:cubicBezTo>
                  <a:cubicBezTo>
                    <a:pt x="67087" y="299686"/>
                    <a:pt x="0" y="232599"/>
                    <a:pt x="0" y="149843"/>
                  </a:cubicBezTo>
                  <a:cubicBezTo>
                    <a:pt x="0" y="67087"/>
                    <a:pt x="67087" y="0"/>
                    <a:pt x="149842" y="0"/>
                  </a:cubicBezTo>
                  <a:cubicBezTo>
                    <a:pt x="232598" y="0"/>
                    <a:pt x="299684" y="67087"/>
                    <a:pt x="299684" y="149843"/>
                  </a:cubicBezTo>
                  <a:close/>
                </a:path>
              </a:pathLst>
            </a:custGeom>
            <a:solidFill>
              <a:srgbClr val="77E5DD"/>
            </a:solidFill>
            <a:ln w="26961" cap="flat">
              <a:noFill/>
              <a:prstDash val="solid"/>
              <a:miter/>
            </a:ln>
          </p:spPr>
          <p:txBody>
            <a:bodyPr rtlCol="0" anchor="ct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8" name="Freeform 67">
              <a:extLst>
                <a:ext uri="{FF2B5EF4-FFF2-40B4-BE49-F238E27FC236}">
                  <a16:creationId xmlns:a16="http://schemas.microsoft.com/office/drawing/2014/main" id="{381E68A1-A87D-7347-9F99-A69E59626A0C}"/>
                </a:ext>
              </a:extLst>
            </p:cNvPr>
            <p:cNvSpPr/>
            <p:nvPr/>
          </p:nvSpPr>
          <p:spPr>
            <a:xfrm>
              <a:off x="19359707" y="6659184"/>
              <a:ext cx="299684" cy="299685"/>
            </a:xfrm>
            <a:custGeom>
              <a:avLst/>
              <a:gdLst>
                <a:gd name="connsiteX0" fmla="*/ 299684 w 299684"/>
                <a:gd name="connsiteY0" fmla="*/ 149843 h 299685"/>
                <a:gd name="connsiteX1" fmla="*/ 149842 w 299684"/>
                <a:gd name="connsiteY1" fmla="*/ 299685 h 299685"/>
                <a:gd name="connsiteX2" fmla="*/ 0 w 299684"/>
                <a:gd name="connsiteY2" fmla="*/ 149843 h 299685"/>
                <a:gd name="connsiteX3" fmla="*/ 149842 w 299684"/>
                <a:gd name="connsiteY3" fmla="*/ 0 h 299685"/>
                <a:gd name="connsiteX4" fmla="*/ 299684 w 299684"/>
                <a:gd name="connsiteY4" fmla="*/ 149843 h 299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84" h="299685">
                  <a:moveTo>
                    <a:pt x="299684" y="149843"/>
                  </a:moveTo>
                  <a:cubicBezTo>
                    <a:pt x="299684" y="232599"/>
                    <a:pt x="232598" y="299685"/>
                    <a:pt x="149842" y="299685"/>
                  </a:cubicBezTo>
                  <a:cubicBezTo>
                    <a:pt x="67087" y="299685"/>
                    <a:pt x="0" y="232598"/>
                    <a:pt x="0" y="149843"/>
                  </a:cubicBezTo>
                  <a:cubicBezTo>
                    <a:pt x="0" y="67087"/>
                    <a:pt x="67087" y="0"/>
                    <a:pt x="149842" y="0"/>
                  </a:cubicBezTo>
                  <a:cubicBezTo>
                    <a:pt x="232598" y="0"/>
                    <a:pt x="299684" y="67087"/>
                    <a:pt x="299684" y="149843"/>
                  </a:cubicBezTo>
                  <a:close/>
                </a:path>
              </a:pathLst>
            </a:custGeom>
            <a:solidFill>
              <a:srgbClr val="A39EDD"/>
            </a:solidFill>
            <a:ln w="26961" cap="flat">
              <a:noFill/>
              <a:prstDash val="solid"/>
              <a:miter/>
            </a:ln>
          </p:spPr>
          <p:txBody>
            <a:bodyPr rtlCol="0" anchor="ct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9" name="Freeform 68">
              <a:extLst>
                <a:ext uri="{FF2B5EF4-FFF2-40B4-BE49-F238E27FC236}">
                  <a16:creationId xmlns:a16="http://schemas.microsoft.com/office/drawing/2014/main" id="{8AC3AB31-CBA8-F14F-B8DC-98E35D9372D3}"/>
                </a:ext>
              </a:extLst>
            </p:cNvPr>
            <p:cNvSpPr/>
            <p:nvPr/>
          </p:nvSpPr>
          <p:spPr>
            <a:xfrm>
              <a:off x="19359707" y="7488271"/>
              <a:ext cx="299684" cy="299685"/>
            </a:xfrm>
            <a:custGeom>
              <a:avLst/>
              <a:gdLst>
                <a:gd name="connsiteX0" fmla="*/ 299684 w 299684"/>
                <a:gd name="connsiteY0" fmla="*/ 149843 h 299685"/>
                <a:gd name="connsiteX1" fmla="*/ 149842 w 299684"/>
                <a:gd name="connsiteY1" fmla="*/ 299686 h 299685"/>
                <a:gd name="connsiteX2" fmla="*/ 0 w 299684"/>
                <a:gd name="connsiteY2" fmla="*/ 149843 h 299685"/>
                <a:gd name="connsiteX3" fmla="*/ 149842 w 299684"/>
                <a:gd name="connsiteY3" fmla="*/ 0 h 299685"/>
                <a:gd name="connsiteX4" fmla="*/ 299684 w 299684"/>
                <a:gd name="connsiteY4" fmla="*/ 149843 h 299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84" h="299685">
                  <a:moveTo>
                    <a:pt x="299684" y="149843"/>
                  </a:moveTo>
                  <a:cubicBezTo>
                    <a:pt x="299684" y="232599"/>
                    <a:pt x="232598" y="299686"/>
                    <a:pt x="149842" y="299686"/>
                  </a:cubicBezTo>
                  <a:cubicBezTo>
                    <a:pt x="67087" y="299686"/>
                    <a:pt x="0" y="232599"/>
                    <a:pt x="0" y="149843"/>
                  </a:cubicBezTo>
                  <a:cubicBezTo>
                    <a:pt x="0" y="67087"/>
                    <a:pt x="67087" y="0"/>
                    <a:pt x="149842" y="0"/>
                  </a:cubicBezTo>
                  <a:cubicBezTo>
                    <a:pt x="232598" y="0"/>
                    <a:pt x="299684" y="67087"/>
                    <a:pt x="299684" y="149843"/>
                  </a:cubicBezTo>
                  <a:close/>
                </a:path>
              </a:pathLst>
            </a:custGeom>
            <a:solidFill>
              <a:srgbClr val="66C3EC"/>
            </a:solidFill>
            <a:ln w="26961" cap="flat">
              <a:noFill/>
              <a:prstDash val="solid"/>
              <a:miter/>
            </a:ln>
          </p:spPr>
          <p:txBody>
            <a:bodyPr rtlCol="0" anchor="ct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1" name="TextBox 70">
              <a:extLst>
                <a:ext uri="{FF2B5EF4-FFF2-40B4-BE49-F238E27FC236}">
                  <a16:creationId xmlns:a16="http://schemas.microsoft.com/office/drawing/2014/main" id="{AD501D86-84B9-F948-A0EF-4F34D7613230}"/>
                </a:ext>
              </a:extLst>
            </p:cNvPr>
            <p:cNvSpPr txBox="1"/>
            <p:nvPr/>
          </p:nvSpPr>
          <p:spPr>
            <a:xfrm>
              <a:off x="19809351" y="4074579"/>
              <a:ext cx="1532470" cy="4721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l" defTabSz="412770"/>
              <a:r>
                <a:rPr lang="en-US" sz="1201" b="0" dirty="0">
                  <a:latin typeface="Century Gothic" panose="020B0502020202020204" pitchFamily="34" charset="0"/>
                  <a:ea typeface="Verdana" panose="020B0604030504040204" pitchFamily="34" charset="0"/>
                  <a:cs typeface="Nirmala UI" panose="020B0502040204020203" pitchFamily="34" charset="0"/>
                </a:rPr>
                <a:t>Gigamon</a:t>
              </a:r>
            </a:p>
          </p:txBody>
        </p:sp>
        <p:sp>
          <p:nvSpPr>
            <p:cNvPr id="72" name="TextBox 71">
              <a:extLst>
                <a:ext uri="{FF2B5EF4-FFF2-40B4-BE49-F238E27FC236}">
                  <a16:creationId xmlns:a16="http://schemas.microsoft.com/office/drawing/2014/main" id="{EB246CBC-EC12-B945-B63D-81A87C65F77C}"/>
                </a:ext>
              </a:extLst>
            </p:cNvPr>
            <p:cNvSpPr txBox="1"/>
            <p:nvPr/>
          </p:nvSpPr>
          <p:spPr>
            <a:xfrm>
              <a:off x="19809351" y="4914757"/>
              <a:ext cx="1936428" cy="4721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l" defTabSz="412770"/>
              <a:r>
                <a:rPr lang="en-US" sz="1201" b="0" dirty="0">
                  <a:latin typeface="Century Gothic" panose="020B0502020202020204" pitchFamily="34" charset="0"/>
                  <a:ea typeface="Verdana" panose="020B0604030504040204" pitchFamily="34" charset="0"/>
                  <a:cs typeface="Nirmala UI" panose="020B0502040204020203" pitchFamily="34" charset="0"/>
                </a:rPr>
                <a:t>Company A</a:t>
              </a:r>
            </a:p>
          </p:txBody>
        </p:sp>
        <p:sp>
          <p:nvSpPr>
            <p:cNvPr id="73" name="TextBox 72">
              <a:extLst>
                <a:ext uri="{FF2B5EF4-FFF2-40B4-BE49-F238E27FC236}">
                  <a16:creationId xmlns:a16="http://schemas.microsoft.com/office/drawing/2014/main" id="{A336B98B-D338-6444-AC1D-C9B52043D20D}"/>
                </a:ext>
              </a:extLst>
            </p:cNvPr>
            <p:cNvSpPr txBox="1"/>
            <p:nvPr/>
          </p:nvSpPr>
          <p:spPr>
            <a:xfrm>
              <a:off x="19809351" y="5766279"/>
              <a:ext cx="1885132" cy="4721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l" defTabSz="412770"/>
              <a:r>
                <a:rPr lang="en-US" sz="1201" b="0" dirty="0">
                  <a:latin typeface="Century Gothic" panose="020B0502020202020204" pitchFamily="34" charset="0"/>
                  <a:ea typeface="Verdana" panose="020B0604030504040204" pitchFamily="34" charset="0"/>
                  <a:cs typeface="Nirmala UI" panose="020B0502040204020203" pitchFamily="34" charset="0"/>
                </a:rPr>
                <a:t>Company B</a:t>
              </a:r>
            </a:p>
          </p:txBody>
        </p:sp>
        <p:sp>
          <p:nvSpPr>
            <p:cNvPr id="74" name="TextBox 73">
              <a:extLst>
                <a:ext uri="{FF2B5EF4-FFF2-40B4-BE49-F238E27FC236}">
                  <a16:creationId xmlns:a16="http://schemas.microsoft.com/office/drawing/2014/main" id="{2E7B18D5-3385-5E45-B3DF-31C0DDAAB945}"/>
                </a:ext>
              </a:extLst>
            </p:cNvPr>
            <p:cNvSpPr txBox="1"/>
            <p:nvPr/>
          </p:nvSpPr>
          <p:spPr>
            <a:xfrm>
              <a:off x="19809351" y="6582864"/>
              <a:ext cx="1958870" cy="4721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l" defTabSz="412770"/>
              <a:r>
                <a:rPr lang="en-US" sz="1201" b="0" dirty="0">
                  <a:latin typeface="Century Gothic" panose="020B0502020202020204" pitchFamily="34" charset="0"/>
                  <a:ea typeface="Verdana" panose="020B0604030504040204" pitchFamily="34" charset="0"/>
                  <a:cs typeface="Nirmala UI" panose="020B0502040204020203" pitchFamily="34" charset="0"/>
                </a:rPr>
                <a:t>Company C</a:t>
              </a:r>
            </a:p>
          </p:txBody>
        </p:sp>
        <p:sp>
          <p:nvSpPr>
            <p:cNvPr id="75" name="TextBox 74">
              <a:extLst>
                <a:ext uri="{FF2B5EF4-FFF2-40B4-BE49-F238E27FC236}">
                  <a16:creationId xmlns:a16="http://schemas.microsoft.com/office/drawing/2014/main" id="{04BEE9FB-2AA3-0D44-BF7F-7559581A15F4}"/>
                </a:ext>
              </a:extLst>
            </p:cNvPr>
            <p:cNvSpPr txBox="1"/>
            <p:nvPr/>
          </p:nvSpPr>
          <p:spPr>
            <a:xfrm>
              <a:off x="19809351" y="7398434"/>
              <a:ext cx="1936428" cy="4721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l" defTabSz="412770"/>
              <a:r>
                <a:rPr lang="en-US" sz="1201" b="0" dirty="0">
                  <a:latin typeface="Century Gothic" panose="020B0502020202020204" pitchFamily="34" charset="0"/>
                  <a:ea typeface="Verdana" panose="020B0604030504040204" pitchFamily="34" charset="0"/>
                  <a:cs typeface="Nirmala UI" panose="020B0502040204020203" pitchFamily="34" charset="0"/>
                </a:rPr>
                <a:t>Company D</a:t>
              </a:r>
            </a:p>
          </p:txBody>
        </p:sp>
      </p:grpSp>
      <p:grpSp>
        <p:nvGrpSpPr>
          <p:cNvPr id="78" name="Group 77">
            <a:extLst>
              <a:ext uri="{FF2B5EF4-FFF2-40B4-BE49-F238E27FC236}">
                <a16:creationId xmlns:a16="http://schemas.microsoft.com/office/drawing/2014/main" id="{CD013261-FCA0-C148-9E6B-C64D91B4DCE4}"/>
              </a:ext>
            </a:extLst>
          </p:cNvPr>
          <p:cNvGrpSpPr/>
          <p:nvPr/>
        </p:nvGrpSpPr>
        <p:grpSpPr>
          <a:xfrm>
            <a:off x="1666263" y="1776835"/>
            <a:ext cx="6607328" cy="3279577"/>
            <a:chOff x="4748725" y="4665907"/>
            <a:chExt cx="13785510" cy="5937518"/>
          </a:xfrm>
        </p:grpSpPr>
        <p:sp>
          <p:nvSpPr>
            <p:cNvPr id="61" name="Freeform 60">
              <a:extLst>
                <a:ext uri="{FF2B5EF4-FFF2-40B4-BE49-F238E27FC236}">
                  <a16:creationId xmlns:a16="http://schemas.microsoft.com/office/drawing/2014/main" id="{09FAB0DF-5376-864D-8001-7D45C6048714}"/>
                </a:ext>
              </a:extLst>
            </p:cNvPr>
            <p:cNvSpPr/>
            <p:nvPr/>
          </p:nvSpPr>
          <p:spPr>
            <a:xfrm>
              <a:off x="4748725" y="4665907"/>
              <a:ext cx="13785510" cy="1947948"/>
            </a:xfrm>
            <a:custGeom>
              <a:avLst/>
              <a:gdLst>
                <a:gd name="connsiteX0" fmla="*/ 0 w 13785510"/>
                <a:gd name="connsiteY0" fmla="*/ 1947949 h 1947948"/>
                <a:gd name="connsiteX1" fmla="*/ 3427659 w 13785510"/>
                <a:gd name="connsiteY1" fmla="*/ 1891767 h 1947948"/>
                <a:gd name="connsiteX2" fmla="*/ 6930219 w 13785510"/>
                <a:gd name="connsiteY2" fmla="*/ 1236220 h 1947948"/>
                <a:gd name="connsiteX3" fmla="*/ 10376596 w 13785510"/>
                <a:gd name="connsiteY3" fmla="*/ 0 h 1947948"/>
                <a:gd name="connsiteX4" fmla="*/ 13785511 w 13785510"/>
                <a:gd name="connsiteY4" fmla="*/ 18745 h 1947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510" h="1947948">
                  <a:moveTo>
                    <a:pt x="0" y="1947949"/>
                  </a:moveTo>
                  <a:lnTo>
                    <a:pt x="3427659" y="1891767"/>
                  </a:lnTo>
                  <a:lnTo>
                    <a:pt x="6930219" y="1236220"/>
                  </a:lnTo>
                  <a:lnTo>
                    <a:pt x="10376596" y="0"/>
                  </a:lnTo>
                  <a:lnTo>
                    <a:pt x="13785511" y="18745"/>
                  </a:lnTo>
                </a:path>
              </a:pathLst>
            </a:custGeom>
            <a:noFill/>
            <a:ln w="76200" cap="rnd">
              <a:solidFill>
                <a:srgbClr val="FF6C00"/>
              </a:solidFill>
              <a:prstDash val="solid"/>
              <a:round/>
            </a:ln>
          </p:spPr>
          <p:txBody>
            <a:bodyPr rtlCol="0" anchor="ctr"/>
            <a:lstStyle/>
            <a:p>
              <a:endParaRPr lang="en-US" sz="750" dirty="0">
                <a:latin typeface="Century Gothic" panose="020B0502020202020204" pitchFamily="34" charset="0"/>
              </a:endParaRPr>
            </a:p>
          </p:txBody>
        </p:sp>
        <p:sp>
          <p:nvSpPr>
            <p:cNvPr id="62" name="Freeform 61">
              <a:extLst>
                <a:ext uri="{FF2B5EF4-FFF2-40B4-BE49-F238E27FC236}">
                  <a16:creationId xmlns:a16="http://schemas.microsoft.com/office/drawing/2014/main" id="{6EBBC692-C82D-4B40-89C1-26731F1CAD13}"/>
                </a:ext>
              </a:extLst>
            </p:cNvPr>
            <p:cNvSpPr/>
            <p:nvPr/>
          </p:nvSpPr>
          <p:spPr>
            <a:xfrm>
              <a:off x="4748725" y="7569111"/>
              <a:ext cx="13785510" cy="1891766"/>
            </a:xfrm>
            <a:custGeom>
              <a:avLst/>
              <a:gdLst>
                <a:gd name="connsiteX0" fmla="*/ 0 w 13785510"/>
                <a:gd name="connsiteY0" fmla="*/ 1891766 h 1891766"/>
                <a:gd name="connsiteX1" fmla="*/ 3427659 w 13785510"/>
                <a:gd name="connsiteY1" fmla="*/ 1367329 h 1891766"/>
                <a:gd name="connsiteX2" fmla="*/ 6930219 w 13785510"/>
                <a:gd name="connsiteY2" fmla="*/ 0 h 1891766"/>
                <a:gd name="connsiteX3" fmla="*/ 10376596 w 13785510"/>
                <a:gd name="connsiteY3" fmla="*/ 412073 h 1891766"/>
                <a:gd name="connsiteX4" fmla="*/ 13785511 w 13785510"/>
                <a:gd name="connsiteY4" fmla="*/ 749219 h 1891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510" h="1891766">
                  <a:moveTo>
                    <a:pt x="0" y="1891766"/>
                  </a:moveTo>
                  <a:lnTo>
                    <a:pt x="3427659" y="1367329"/>
                  </a:lnTo>
                  <a:lnTo>
                    <a:pt x="6930219" y="0"/>
                  </a:lnTo>
                  <a:lnTo>
                    <a:pt x="10376596" y="412073"/>
                  </a:lnTo>
                  <a:lnTo>
                    <a:pt x="13785511" y="749219"/>
                  </a:lnTo>
                </a:path>
              </a:pathLst>
            </a:custGeom>
            <a:noFill/>
            <a:ln w="76200" cap="rnd">
              <a:solidFill>
                <a:srgbClr val="848A8F"/>
              </a:solidFill>
              <a:prstDash val="solid"/>
              <a:round/>
            </a:ln>
          </p:spPr>
          <p:txBody>
            <a:bodyPr rtlCol="0" anchor="ctr"/>
            <a:lstStyle/>
            <a:p>
              <a:endParaRPr lang="en-US" sz="750" dirty="0">
                <a:latin typeface="Century Gothic" panose="020B0502020202020204" pitchFamily="34" charset="0"/>
              </a:endParaRPr>
            </a:p>
          </p:txBody>
        </p:sp>
        <p:sp>
          <p:nvSpPr>
            <p:cNvPr id="63" name="Freeform 62">
              <a:extLst>
                <a:ext uri="{FF2B5EF4-FFF2-40B4-BE49-F238E27FC236}">
                  <a16:creationId xmlns:a16="http://schemas.microsoft.com/office/drawing/2014/main" id="{8FA00F98-48DA-964D-9C23-20785D873F0D}"/>
                </a:ext>
              </a:extLst>
            </p:cNvPr>
            <p:cNvSpPr/>
            <p:nvPr/>
          </p:nvSpPr>
          <p:spPr>
            <a:xfrm>
              <a:off x="4748725" y="9329768"/>
              <a:ext cx="13785510" cy="224754"/>
            </a:xfrm>
            <a:custGeom>
              <a:avLst/>
              <a:gdLst>
                <a:gd name="connsiteX0" fmla="*/ 0 w 13785510"/>
                <a:gd name="connsiteY0" fmla="*/ 224755 h 224754"/>
                <a:gd name="connsiteX1" fmla="*/ 3427659 w 13785510"/>
                <a:gd name="connsiteY1" fmla="*/ 0 h 224754"/>
                <a:gd name="connsiteX2" fmla="*/ 6930219 w 13785510"/>
                <a:gd name="connsiteY2" fmla="*/ 56182 h 224754"/>
                <a:gd name="connsiteX3" fmla="*/ 10376596 w 13785510"/>
                <a:gd name="connsiteY3" fmla="*/ 206036 h 224754"/>
                <a:gd name="connsiteX4" fmla="*/ 13785511 w 13785510"/>
                <a:gd name="connsiteY4" fmla="*/ 93646 h 224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510" h="224754">
                  <a:moveTo>
                    <a:pt x="0" y="224755"/>
                  </a:moveTo>
                  <a:lnTo>
                    <a:pt x="3427659" y="0"/>
                  </a:lnTo>
                  <a:lnTo>
                    <a:pt x="6930219" y="56182"/>
                  </a:lnTo>
                  <a:lnTo>
                    <a:pt x="10376596" y="206036"/>
                  </a:lnTo>
                  <a:lnTo>
                    <a:pt x="13785511" y="93646"/>
                  </a:lnTo>
                </a:path>
              </a:pathLst>
            </a:custGeom>
            <a:noFill/>
            <a:ln w="76200" cap="rnd">
              <a:solidFill>
                <a:srgbClr val="A39EDD"/>
              </a:solidFill>
              <a:prstDash val="solid"/>
              <a:round/>
            </a:ln>
          </p:spPr>
          <p:txBody>
            <a:bodyPr rtlCol="0" anchor="ctr"/>
            <a:lstStyle/>
            <a:p>
              <a:endParaRPr lang="en-US" sz="750" dirty="0">
                <a:latin typeface="Century Gothic" panose="020B0502020202020204" pitchFamily="34" charset="0"/>
              </a:endParaRPr>
            </a:p>
          </p:txBody>
        </p:sp>
        <p:sp>
          <p:nvSpPr>
            <p:cNvPr id="64" name="Freeform 63">
              <a:extLst>
                <a:ext uri="{FF2B5EF4-FFF2-40B4-BE49-F238E27FC236}">
                  <a16:creationId xmlns:a16="http://schemas.microsoft.com/office/drawing/2014/main" id="{E94C68A2-600B-B64D-BCA1-4EB9DF7361E2}"/>
                </a:ext>
              </a:extLst>
            </p:cNvPr>
            <p:cNvSpPr/>
            <p:nvPr/>
          </p:nvSpPr>
          <p:spPr>
            <a:xfrm>
              <a:off x="4748725" y="10210097"/>
              <a:ext cx="13785510" cy="393328"/>
            </a:xfrm>
            <a:custGeom>
              <a:avLst/>
              <a:gdLst>
                <a:gd name="connsiteX0" fmla="*/ 0 w 13785510"/>
                <a:gd name="connsiteY0" fmla="*/ 187291 h 393328"/>
                <a:gd name="connsiteX1" fmla="*/ 3427659 w 13785510"/>
                <a:gd name="connsiteY1" fmla="*/ 0 h 393328"/>
                <a:gd name="connsiteX2" fmla="*/ 6930219 w 13785510"/>
                <a:gd name="connsiteY2" fmla="*/ 243500 h 393328"/>
                <a:gd name="connsiteX3" fmla="*/ 10376596 w 13785510"/>
                <a:gd name="connsiteY3" fmla="*/ 355864 h 393328"/>
                <a:gd name="connsiteX4" fmla="*/ 13785511 w 13785510"/>
                <a:gd name="connsiteY4" fmla="*/ 393328 h 393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510" h="393328">
                  <a:moveTo>
                    <a:pt x="0" y="187291"/>
                  </a:moveTo>
                  <a:lnTo>
                    <a:pt x="3427659" y="0"/>
                  </a:lnTo>
                  <a:lnTo>
                    <a:pt x="6930219" y="243500"/>
                  </a:lnTo>
                  <a:lnTo>
                    <a:pt x="10376596" y="355864"/>
                  </a:lnTo>
                  <a:lnTo>
                    <a:pt x="13785511" y="393328"/>
                  </a:lnTo>
                </a:path>
              </a:pathLst>
            </a:custGeom>
            <a:noFill/>
            <a:ln w="76200" cap="rnd">
              <a:solidFill>
                <a:srgbClr val="66C3EC"/>
              </a:solidFill>
              <a:prstDash val="solid"/>
              <a:round/>
            </a:ln>
          </p:spPr>
          <p:txBody>
            <a:bodyPr rtlCol="0" anchor="ctr"/>
            <a:lstStyle/>
            <a:p>
              <a:endParaRPr lang="en-US" sz="750" dirty="0">
                <a:latin typeface="Century Gothic" panose="020B0502020202020204" pitchFamily="34" charset="0"/>
              </a:endParaRPr>
            </a:p>
          </p:txBody>
        </p:sp>
        <p:sp>
          <p:nvSpPr>
            <p:cNvPr id="70" name="Freeform 69">
              <a:extLst>
                <a:ext uri="{FF2B5EF4-FFF2-40B4-BE49-F238E27FC236}">
                  <a16:creationId xmlns:a16="http://schemas.microsoft.com/office/drawing/2014/main" id="{7F6C820F-F5BB-1646-95B5-4C7337B0E2DA}"/>
                </a:ext>
              </a:extLst>
            </p:cNvPr>
            <p:cNvSpPr/>
            <p:nvPr/>
          </p:nvSpPr>
          <p:spPr>
            <a:xfrm>
              <a:off x="4748725" y="7344356"/>
              <a:ext cx="13785510" cy="1198729"/>
            </a:xfrm>
            <a:custGeom>
              <a:avLst/>
              <a:gdLst>
                <a:gd name="connsiteX0" fmla="*/ 0 w 13785510"/>
                <a:gd name="connsiteY0" fmla="*/ 711756 h 1198729"/>
                <a:gd name="connsiteX1" fmla="*/ 3427659 w 13785510"/>
                <a:gd name="connsiteY1" fmla="*/ 0 h 1198729"/>
                <a:gd name="connsiteX2" fmla="*/ 6930219 w 13785510"/>
                <a:gd name="connsiteY2" fmla="*/ 655547 h 1198729"/>
                <a:gd name="connsiteX3" fmla="*/ 10376596 w 13785510"/>
                <a:gd name="connsiteY3" fmla="*/ 1198729 h 1198729"/>
                <a:gd name="connsiteX4" fmla="*/ 13785511 w 13785510"/>
                <a:gd name="connsiteY4" fmla="*/ 973974 h 1198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510" h="1198729">
                  <a:moveTo>
                    <a:pt x="0" y="711756"/>
                  </a:moveTo>
                  <a:lnTo>
                    <a:pt x="3427659" y="0"/>
                  </a:lnTo>
                  <a:lnTo>
                    <a:pt x="6930219" y="655547"/>
                  </a:lnTo>
                  <a:lnTo>
                    <a:pt x="10376596" y="1198729"/>
                  </a:lnTo>
                  <a:lnTo>
                    <a:pt x="13785511" y="973974"/>
                  </a:lnTo>
                </a:path>
              </a:pathLst>
            </a:custGeom>
            <a:noFill/>
            <a:ln w="76200" cap="rnd">
              <a:solidFill>
                <a:srgbClr val="77E5DD"/>
              </a:solidFill>
              <a:prstDash val="solid"/>
              <a:round/>
            </a:ln>
          </p:spPr>
          <p:txBody>
            <a:bodyPr rtlCol="0" anchor="ctr"/>
            <a:lstStyle/>
            <a:p>
              <a:endParaRPr lang="en-US" sz="750" dirty="0">
                <a:latin typeface="Century Gothic" panose="020B0502020202020204" pitchFamily="34" charset="0"/>
              </a:endParaRPr>
            </a:p>
          </p:txBody>
        </p:sp>
      </p:grpSp>
      <p:sp>
        <p:nvSpPr>
          <p:cNvPr id="87" name="TextBox 86">
            <a:extLst>
              <a:ext uri="{FF2B5EF4-FFF2-40B4-BE49-F238E27FC236}">
                <a16:creationId xmlns:a16="http://schemas.microsoft.com/office/drawing/2014/main" id="{16E263E9-65E3-B24B-A95F-E4C097D8CB04}"/>
              </a:ext>
            </a:extLst>
          </p:cNvPr>
          <p:cNvSpPr txBox="1"/>
          <p:nvPr/>
        </p:nvSpPr>
        <p:spPr>
          <a:xfrm rot="16200000">
            <a:off x="353068" y="3820952"/>
            <a:ext cx="1566134" cy="184794"/>
          </a:xfrm>
          <a:prstGeom prst="rect">
            <a:avLst/>
          </a:prstGeom>
          <a:noFill/>
        </p:spPr>
        <p:txBody>
          <a:bodyPr wrap="none" lIns="0" tIns="0" rIns="0" bIns="0" rtlCol="0">
            <a:spAutoFit/>
          </a:bodyPr>
          <a:lstStyle/>
          <a:p>
            <a:r>
              <a:rPr lang="en-US" sz="1201" b="0" spc="300" dirty="0">
                <a:latin typeface="Century Gothic" panose="020B0502020202020204" pitchFamily="34" charset="0"/>
                <a:ea typeface="Verdana" panose="020B0604030504040204" pitchFamily="34" charset="0"/>
                <a:cs typeface="Verdana" panose="020B0604030504040204" pitchFamily="34" charset="0"/>
              </a:rPr>
              <a:t>MARKET SHARE</a:t>
            </a:r>
          </a:p>
        </p:txBody>
      </p:sp>
      <p:sp>
        <p:nvSpPr>
          <p:cNvPr id="56" name="Freeform 55">
            <a:extLst>
              <a:ext uri="{FF2B5EF4-FFF2-40B4-BE49-F238E27FC236}">
                <a16:creationId xmlns:a16="http://schemas.microsoft.com/office/drawing/2014/main" id="{ED41280D-0733-8C43-863B-8DAD8D9EB13F}"/>
              </a:ext>
            </a:extLst>
          </p:cNvPr>
          <p:cNvSpPr/>
          <p:nvPr/>
        </p:nvSpPr>
        <p:spPr>
          <a:xfrm>
            <a:off x="381000" y="5429023"/>
            <a:ext cx="9425869" cy="691977"/>
          </a:xfrm>
          <a:custGeom>
            <a:avLst/>
            <a:gdLst>
              <a:gd name="connsiteX0" fmla="*/ 7943215 w 9055352"/>
              <a:gd name="connsiteY0" fmla="*/ 636120 h 636120"/>
              <a:gd name="connsiteX1" fmla="*/ 0 w 9055352"/>
              <a:gd name="connsiteY1" fmla="*/ 636120 h 636120"/>
              <a:gd name="connsiteX2" fmla="*/ 1257490 w 9055352"/>
              <a:gd name="connsiteY2" fmla="*/ 0 h 636120"/>
              <a:gd name="connsiteX3" fmla="*/ 9055353 w 9055352"/>
              <a:gd name="connsiteY3" fmla="*/ 0 h 636120"/>
              <a:gd name="connsiteX4" fmla="*/ 7943215 w 9055352"/>
              <a:gd name="connsiteY4" fmla="*/ 636120 h 63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5352" h="636120">
                <a:moveTo>
                  <a:pt x="7943215" y="636120"/>
                </a:moveTo>
                <a:lnTo>
                  <a:pt x="0" y="636120"/>
                </a:lnTo>
                <a:lnTo>
                  <a:pt x="1257490" y="0"/>
                </a:lnTo>
                <a:lnTo>
                  <a:pt x="9055353" y="0"/>
                </a:lnTo>
                <a:lnTo>
                  <a:pt x="7943215" y="636120"/>
                </a:lnTo>
                <a:close/>
              </a:path>
            </a:pathLst>
          </a:custGeom>
          <a:solidFill>
            <a:srgbClr val="C9CDD2">
              <a:alpha val="60000"/>
            </a:srgbClr>
          </a:solidFill>
          <a:ln w="12581" cap="flat">
            <a:noFill/>
            <a:prstDash val="solid"/>
            <a:miter/>
          </a:ln>
        </p:spPr>
        <p:txBody>
          <a:bodyPr rtlCol="0" anchor="ctr"/>
          <a:lstStyle/>
          <a:p>
            <a:endParaRPr lang="en-US" sz="750" dirty="0">
              <a:latin typeface="Century Gothic" panose="020B0502020202020204" pitchFamily="34" charset="0"/>
            </a:endParaRPr>
          </a:p>
        </p:txBody>
      </p:sp>
      <p:sp>
        <p:nvSpPr>
          <p:cNvPr id="57" name="Freeform 56">
            <a:extLst>
              <a:ext uri="{FF2B5EF4-FFF2-40B4-BE49-F238E27FC236}">
                <a16:creationId xmlns:a16="http://schemas.microsoft.com/office/drawing/2014/main" id="{9252AA17-FF9A-B341-9122-DD45CFA183DD}"/>
              </a:ext>
            </a:extLst>
          </p:cNvPr>
          <p:cNvSpPr/>
          <p:nvPr/>
        </p:nvSpPr>
        <p:spPr>
          <a:xfrm>
            <a:off x="381000" y="6120964"/>
            <a:ext cx="8268219" cy="111733"/>
          </a:xfrm>
          <a:custGeom>
            <a:avLst/>
            <a:gdLst>
              <a:gd name="connsiteX0" fmla="*/ 0 w 7943208"/>
              <a:gd name="connsiteY0" fmla="*/ 0 h 102714"/>
              <a:gd name="connsiteX1" fmla="*/ 7943209 w 7943208"/>
              <a:gd name="connsiteY1" fmla="*/ 0 h 102714"/>
              <a:gd name="connsiteX2" fmla="*/ 7943209 w 7943208"/>
              <a:gd name="connsiteY2" fmla="*/ 102714 h 102714"/>
              <a:gd name="connsiteX3" fmla="*/ 0 w 7943208"/>
              <a:gd name="connsiteY3" fmla="*/ 102714 h 102714"/>
            </a:gdLst>
            <a:ahLst/>
            <a:cxnLst>
              <a:cxn ang="0">
                <a:pos x="connsiteX0" y="connsiteY0"/>
              </a:cxn>
              <a:cxn ang="0">
                <a:pos x="connsiteX1" y="connsiteY1"/>
              </a:cxn>
              <a:cxn ang="0">
                <a:pos x="connsiteX2" y="connsiteY2"/>
              </a:cxn>
              <a:cxn ang="0">
                <a:pos x="connsiteX3" y="connsiteY3"/>
              </a:cxn>
            </a:cxnLst>
            <a:rect l="l" t="t" r="r" b="b"/>
            <a:pathLst>
              <a:path w="7943208" h="102714">
                <a:moveTo>
                  <a:pt x="0" y="0"/>
                </a:moveTo>
                <a:lnTo>
                  <a:pt x="7943209" y="0"/>
                </a:lnTo>
                <a:lnTo>
                  <a:pt x="7943209" y="102714"/>
                </a:lnTo>
                <a:lnTo>
                  <a:pt x="0" y="102714"/>
                </a:lnTo>
                <a:close/>
              </a:path>
            </a:pathLst>
          </a:custGeom>
          <a:solidFill>
            <a:srgbClr val="C9CDD2">
              <a:alpha val="80000"/>
            </a:srgbClr>
          </a:solidFill>
          <a:ln w="12581" cap="flat">
            <a:noFill/>
            <a:prstDash val="solid"/>
            <a:miter/>
          </a:ln>
        </p:spPr>
        <p:txBody>
          <a:bodyPr rtlCol="0" anchor="ctr"/>
          <a:lstStyle/>
          <a:p>
            <a:endParaRPr lang="en-US" sz="750" dirty="0">
              <a:latin typeface="Century Gothic" panose="020B0502020202020204" pitchFamily="34" charset="0"/>
            </a:endParaRPr>
          </a:p>
        </p:txBody>
      </p:sp>
      <p:sp>
        <p:nvSpPr>
          <p:cNvPr id="58" name="Freeform 57">
            <a:extLst>
              <a:ext uri="{FF2B5EF4-FFF2-40B4-BE49-F238E27FC236}">
                <a16:creationId xmlns:a16="http://schemas.microsoft.com/office/drawing/2014/main" id="{D8C5D22D-938A-A842-A983-213D3DFBF2AC}"/>
              </a:ext>
            </a:extLst>
          </p:cNvPr>
          <p:cNvSpPr/>
          <p:nvPr/>
        </p:nvSpPr>
        <p:spPr>
          <a:xfrm>
            <a:off x="8649369" y="5429023"/>
            <a:ext cx="1157499" cy="803678"/>
          </a:xfrm>
          <a:custGeom>
            <a:avLst/>
            <a:gdLst>
              <a:gd name="connsiteX0" fmla="*/ 1112000 w 1111999"/>
              <a:gd name="connsiteY0" fmla="*/ 102711 h 738805"/>
              <a:gd name="connsiteX1" fmla="*/ 0 w 1111999"/>
              <a:gd name="connsiteY1" fmla="*/ 738806 h 738805"/>
              <a:gd name="connsiteX2" fmla="*/ 0 w 1111999"/>
              <a:gd name="connsiteY2" fmla="*/ 636083 h 738805"/>
              <a:gd name="connsiteX3" fmla="*/ 1112000 w 1111999"/>
              <a:gd name="connsiteY3" fmla="*/ 0 h 738805"/>
              <a:gd name="connsiteX4" fmla="*/ 1112000 w 1111999"/>
              <a:gd name="connsiteY4" fmla="*/ 102711 h 738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999" h="738805">
                <a:moveTo>
                  <a:pt x="1112000" y="102711"/>
                </a:moveTo>
                <a:lnTo>
                  <a:pt x="0" y="738806"/>
                </a:lnTo>
                <a:lnTo>
                  <a:pt x="0" y="636083"/>
                </a:lnTo>
                <a:lnTo>
                  <a:pt x="1112000" y="0"/>
                </a:lnTo>
                <a:lnTo>
                  <a:pt x="1112000" y="102711"/>
                </a:lnTo>
                <a:close/>
              </a:path>
            </a:pathLst>
          </a:custGeom>
          <a:solidFill>
            <a:srgbClr val="C9CDD2"/>
          </a:solidFill>
          <a:ln w="12581" cap="flat">
            <a:noFill/>
            <a:prstDash val="solid"/>
            <a:miter/>
          </a:ln>
        </p:spPr>
        <p:txBody>
          <a:bodyPr rtlCol="0" anchor="ctr"/>
          <a:lstStyle/>
          <a:p>
            <a:endParaRPr lang="en-US" sz="750" dirty="0">
              <a:latin typeface="Century Gothic" panose="020B0502020202020204" pitchFamily="34" charset="0"/>
            </a:endParaRPr>
          </a:p>
        </p:txBody>
      </p:sp>
      <p:pic>
        <p:nvPicPr>
          <p:cNvPr id="59" name="Picture 58">
            <a:extLst>
              <a:ext uri="{FF2B5EF4-FFF2-40B4-BE49-F238E27FC236}">
                <a16:creationId xmlns:a16="http://schemas.microsoft.com/office/drawing/2014/main" id="{CF5313C1-2D8F-C240-ACC0-AA2D7BD8764E}"/>
              </a:ext>
            </a:extLst>
          </p:cNvPr>
          <p:cNvPicPr>
            <a:picLocks noChangeAspect="1"/>
          </p:cNvPicPr>
          <p:nvPr/>
        </p:nvPicPr>
        <p:blipFill>
          <a:blip r:embed="rId3" cstate="screen">
            <a:alphaModFix amt="15000"/>
            <a:extLst>
              <a:ext uri="{28A0092B-C50C-407E-A947-70E740481C1C}">
                <a14:useLocalDpi xmlns:a14="http://schemas.microsoft.com/office/drawing/2010/main"/>
              </a:ext>
            </a:extLst>
          </a:blip>
          <a:stretch>
            <a:fillRect/>
          </a:stretch>
        </p:blipFill>
        <p:spPr>
          <a:xfrm>
            <a:off x="1136133" y="5141335"/>
            <a:ext cx="7798648" cy="1169445"/>
          </a:xfrm>
          <a:custGeom>
            <a:avLst/>
            <a:gdLst>
              <a:gd name="connsiteX0" fmla="*/ 0 w 7492095"/>
              <a:gd name="connsiteY0" fmla="*/ 0 h 1075047"/>
              <a:gd name="connsiteX1" fmla="*/ 7492096 w 7492095"/>
              <a:gd name="connsiteY1" fmla="*/ 0 h 1075047"/>
              <a:gd name="connsiteX2" fmla="*/ 7492096 w 7492095"/>
              <a:gd name="connsiteY2" fmla="*/ 1075048 h 1075047"/>
              <a:gd name="connsiteX3" fmla="*/ 0 w 7492095"/>
              <a:gd name="connsiteY3" fmla="*/ 1075048 h 1075047"/>
            </a:gdLst>
            <a:ahLst/>
            <a:cxnLst>
              <a:cxn ang="0">
                <a:pos x="connsiteX0" y="connsiteY0"/>
              </a:cxn>
              <a:cxn ang="0">
                <a:pos x="connsiteX1" y="connsiteY1"/>
              </a:cxn>
              <a:cxn ang="0">
                <a:pos x="connsiteX2" y="connsiteY2"/>
              </a:cxn>
              <a:cxn ang="0">
                <a:pos x="connsiteX3" y="connsiteY3"/>
              </a:cxn>
            </a:cxnLst>
            <a:rect l="l" t="t" r="r" b="b"/>
            <a:pathLst>
              <a:path w="7492095" h="1075047">
                <a:moveTo>
                  <a:pt x="0" y="0"/>
                </a:moveTo>
                <a:lnTo>
                  <a:pt x="7492096" y="0"/>
                </a:lnTo>
                <a:lnTo>
                  <a:pt x="7492096" y="1075048"/>
                </a:lnTo>
                <a:lnTo>
                  <a:pt x="0" y="1075048"/>
                </a:lnTo>
                <a:close/>
              </a:path>
            </a:pathLst>
          </a:custGeom>
          <a:ln/>
        </p:spPr>
      </p:pic>
    </p:spTree>
    <p:extLst>
      <p:ext uri="{BB962C8B-B14F-4D97-AF65-F5344CB8AC3E}">
        <p14:creationId xmlns:p14="http://schemas.microsoft.com/office/powerpoint/2010/main" val="274625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left)">
                                      <p:cBhvr>
                                        <p:cTn id="7"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80FF876-88E8-A644-8982-8FF9F55B1F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7999"/>
          </a:xfrm>
          <a:prstGeom prst="rect">
            <a:avLst/>
          </a:prstGeom>
        </p:spPr>
      </p:pic>
      <p:sp>
        <p:nvSpPr>
          <p:cNvPr id="26" name="Text Placeholder 2">
            <a:extLst>
              <a:ext uri="{FF2B5EF4-FFF2-40B4-BE49-F238E27FC236}">
                <a16:creationId xmlns:a16="http://schemas.microsoft.com/office/drawing/2014/main" id="{2625380A-5A31-314C-B6CD-85872DF701CF}"/>
              </a:ext>
            </a:extLst>
          </p:cNvPr>
          <p:cNvSpPr txBox="1">
            <a:spLocks/>
          </p:cNvSpPr>
          <p:nvPr/>
        </p:nvSpPr>
        <p:spPr>
          <a:xfrm>
            <a:off x="1113736" y="1508050"/>
            <a:ext cx="5858564" cy="1172403"/>
          </a:xfrm>
          <a:prstGeom prst="rect">
            <a:avLst/>
          </a:prstGeom>
        </p:spPr>
        <p:txBody>
          <a:bodyPr lIns="0" rIns="0" bIns="0"/>
          <a:lstStyle>
            <a:lvl1pPr marL="635033"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1pPr>
            <a:lvl2pPr marL="1270063"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2pPr>
            <a:lvl3pPr marL="1905096"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3pPr>
            <a:lvl4pPr marL="2540127"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4pPr>
            <a:lvl5pPr marL="3175160"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5pPr>
            <a:lvl6pPr marL="3810190"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6pPr>
            <a:lvl7pPr marL="4445223"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7pPr>
            <a:lvl8pPr marL="5080254"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8pPr>
            <a:lvl9pPr marL="5715286" marR="0" indent="-635033" algn="l" defTabSz="825540" rtl="0" latinLnBrk="0">
              <a:lnSpc>
                <a:spcPct val="100000"/>
              </a:lnSpc>
              <a:spcBef>
                <a:spcPts val="5899"/>
              </a:spcBef>
              <a:spcAft>
                <a:spcPts val="0"/>
              </a:spcAft>
              <a:buClrTx/>
              <a:buSzPct val="125000"/>
              <a:buFontTx/>
              <a:buChar char="•"/>
              <a:tabLst/>
              <a:defRPr sz="4801" b="0" i="0" u="none" strike="noStrike" cap="none" spc="0" baseline="0">
                <a:ln>
                  <a:noFill/>
                </a:ln>
                <a:solidFill>
                  <a:srgbClr val="000000"/>
                </a:solidFill>
                <a:uFillTx/>
                <a:latin typeface="Helvetica Neue"/>
                <a:ea typeface="Helvetica Neue"/>
                <a:cs typeface="Helvetica Neue"/>
                <a:sym typeface="Helvetica Neue"/>
              </a:defRPr>
            </a:lvl9pPr>
          </a:lstStyle>
          <a:p>
            <a:pPr marL="0" indent="0" hangingPunct="1">
              <a:buNone/>
              <a:tabLst>
                <a:tab pos="251632" algn="l"/>
              </a:tabLst>
            </a:pPr>
            <a:r>
              <a:rPr lang="en-US" sz="3600" dirty="0">
                <a:solidFill>
                  <a:schemeClr val="bg1"/>
                </a:solidFill>
                <a:latin typeface="Century Gothic" panose="020B0502020202020204" pitchFamily="34" charset="0"/>
                <a:ea typeface="Verdana" panose="020B0604030504040204" pitchFamily="34" charset="0"/>
                <a:cs typeface="Segoe UI" panose="020B0502040204020203" pitchFamily="34" charset="0"/>
              </a:rPr>
              <a:t>The next five years of your Digital Transformation will  happen in the next five weeks</a:t>
            </a:r>
          </a:p>
        </p:txBody>
      </p:sp>
      <p:sp>
        <p:nvSpPr>
          <p:cNvPr id="27" name="TextBox 26">
            <a:extLst>
              <a:ext uri="{FF2B5EF4-FFF2-40B4-BE49-F238E27FC236}">
                <a16:creationId xmlns:a16="http://schemas.microsoft.com/office/drawing/2014/main" id="{E5E8749C-D18C-9840-832E-5CFA112EC05F}"/>
              </a:ext>
            </a:extLst>
          </p:cNvPr>
          <p:cNvSpPr txBox="1"/>
          <p:nvPr/>
        </p:nvSpPr>
        <p:spPr>
          <a:xfrm>
            <a:off x="1104700" y="683057"/>
            <a:ext cx="492122" cy="12311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ctr">
            <a:spAutoFit/>
          </a:bodyPr>
          <a:lstStyle/>
          <a:p>
            <a:pPr defTabSz="412770"/>
            <a:r>
              <a:rPr lang="en-US" sz="8000" dirty="0">
                <a:solidFill>
                  <a:srgbClr val="FF6C00"/>
                </a:solidFill>
                <a:latin typeface="Century Gothic" panose="020B0502020202020204" pitchFamily="34" charset="0"/>
                <a:ea typeface="Verdana" panose="020B0604030504040204" pitchFamily="34" charset="0"/>
                <a:cs typeface="Arial" panose="020B0604020202020204" pitchFamily="34" charset="0"/>
              </a:rPr>
              <a:t>“</a:t>
            </a:r>
          </a:p>
        </p:txBody>
      </p:sp>
      <p:sp>
        <p:nvSpPr>
          <p:cNvPr id="7" name="Slide Number Placeholder 1">
            <a:extLst>
              <a:ext uri="{FF2B5EF4-FFF2-40B4-BE49-F238E27FC236}">
                <a16:creationId xmlns:a16="http://schemas.microsoft.com/office/drawing/2014/main" id="{7D4221A7-C3BD-AC4F-A87E-1C485C1BCEFB}"/>
              </a:ext>
            </a:extLst>
          </p:cNvPr>
          <p:cNvSpPr txBox="1">
            <a:spLocks/>
          </p:cNvSpPr>
          <p:nvPr/>
        </p:nvSpPr>
        <p:spPr>
          <a:xfrm>
            <a:off x="9067800" y="6183663"/>
            <a:ext cx="2743201" cy="365125"/>
          </a:xfrm>
          <a:prstGeom prst="rect">
            <a:avLst/>
          </a:prstGeom>
        </p:spPr>
        <p:txBody>
          <a:bodyPr vert="horz" lIns="45720" tIns="22860" rIns="45720" bIns="22860" rtlCol="0" anchor="ctr"/>
          <a:lstStyle>
            <a:defPPr marL="0" marR="0" indent="0" algn="l" defTabSz="914309"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416"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121B1F"/>
                </a:solidFill>
                <a:effectLst/>
                <a:uFillTx/>
                <a:latin typeface="Montserrat Light" pitchFamily="2" charset="77"/>
                <a:ea typeface="Helvetica Neue"/>
                <a:cs typeface="Helvetica Neue"/>
                <a:sym typeface="Helvetica Neue"/>
              </a:defRPr>
            </a:lvl1pPr>
            <a:lvl2pPr marL="0" marR="0" indent="228576" algn="ctr" defTabSz="825416"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155" algn="ctr" defTabSz="825416"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731" algn="ctr" defTabSz="825416"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309" algn="ctr" defTabSz="825416"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2885" algn="ctr" defTabSz="825416"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464" algn="ctr" defTabSz="825416"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040" algn="ctr" defTabSz="825416"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616" algn="ctr" defTabSz="825416"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115C08E7-22BD-4E46-A1CB-558DCBF29538}" type="slidenum">
              <a:rPr lang="en-US" sz="600">
                <a:solidFill>
                  <a:schemeClr val="bg1"/>
                </a:solidFill>
                <a:latin typeface="Century Gothic" panose="020B0502020202020204" pitchFamily="34" charset="0"/>
              </a:rPr>
              <a:pPr/>
              <a:t>6</a:t>
            </a:fld>
            <a:endParaRPr lang="en-US" sz="6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805522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3" name="Straight Connector 312">
            <a:extLst>
              <a:ext uri="{FF2B5EF4-FFF2-40B4-BE49-F238E27FC236}">
                <a16:creationId xmlns:a16="http://schemas.microsoft.com/office/drawing/2014/main" id="{BF7AB374-5950-F843-99D3-53ADCEA711A4}"/>
              </a:ext>
            </a:extLst>
          </p:cNvPr>
          <p:cNvCxnSpPr>
            <a:cxnSpLocks/>
          </p:cNvCxnSpPr>
          <p:nvPr/>
        </p:nvCxnSpPr>
        <p:spPr>
          <a:xfrm>
            <a:off x="3535152" y="2863854"/>
            <a:ext cx="6879780" cy="448796"/>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12" name="Straight Connector 311">
            <a:extLst>
              <a:ext uri="{FF2B5EF4-FFF2-40B4-BE49-F238E27FC236}">
                <a16:creationId xmlns:a16="http://schemas.microsoft.com/office/drawing/2014/main" id="{7A29AD4F-2ADD-4249-9451-4164DD0D078D}"/>
              </a:ext>
            </a:extLst>
          </p:cNvPr>
          <p:cNvCxnSpPr>
            <a:cxnSpLocks/>
          </p:cNvCxnSpPr>
          <p:nvPr/>
        </p:nvCxnSpPr>
        <p:spPr>
          <a:xfrm>
            <a:off x="3542919" y="2828725"/>
            <a:ext cx="6859682" cy="361517"/>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09" name="Straight Connector 308">
            <a:extLst>
              <a:ext uri="{FF2B5EF4-FFF2-40B4-BE49-F238E27FC236}">
                <a16:creationId xmlns:a16="http://schemas.microsoft.com/office/drawing/2014/main" id="{4EB528D3-5E02-384A-8EF3-05F000B2EADB}"/>
              </a:ext>
            </a:extLst>
          </p:cNvPr>
          <p:cNvCxnSpPr>
            <a:cxnSpLocks/>
          </p:cNvCxnSpPr>
          <p:nvPr/>
        </p:nvCxnSpPr>
        <p:spPr>
          <a:xfrm flipV="1">
            <a:off x="3535152" y="2481756"/>
            <a:ext cx="7214862" cy="348847"/>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0" name="Straight Connector 9">
            <a:extLst>
              <a:ext uri="{FF2B5EF4-FFF2-40B4-BE49-F238E27FC236}">
                <a16:creationId xmlns:a16="http://schemas.microsoft.com/office/drawing/2014/main" id="{1AFA027C-4092-EC43-8776-A36F16BFA2B5}"/>
              </a:ext>
            </a:extLst>
          </p:cNvPr>
          <p:cNvCxnSpPr>
            <a:cxnSpLocks/>
          </p:cNvCxnSpPr>
          <p:nvPr/>
        </p:nvCxnSpPr>
        <p:spPr>
          <a:xfrm flipV="1">
            <a:off x="3535152" y="2426884"/>
            <a:ext cx="6858035" cy="404647"/>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08" name="Straight Connector 307">
            <a:extLst>
              <a:ext uri="{FF2B5EF4-FFF2-40B4-BE49-F238E27FC236}">
                <a16:creationId xmlns:a16="http://schemas.microsoft.com/office/drawing/2014/main" id="{D4551AAC-F0E1-024F-A6AE-DE2688C8B26B}"/>
              </a:ext>
            </a:extLst>
          </p:cNvPr>
          <p:cNvCxnSpPr>
            <a:cxnSpLocks/>
          </p:cNvCxnSpPr>
          <p:nvPr/>
        </p:nvCxnSpPr>
        <p:spPr>
          <a:xfrm flipV="1">
            <a:off x="3547932" y="2600056"/>
            <a:ext cx="6905451" cy="234161"/>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11" name="Straight Connector 310">
            <a:extLst>
              <a:ext uri="{FF2B5EF4-FFF2-40B4-BE49-F238E27FC236}">
                <a16:creationId xmlns:a16="http://schemas.microsoft.com/office/drawing/2014/main" id="{26CA3E33-0DA8-E343-A6DE-582C8EECE2BF}"/>
              </a:ext>
            </a:extLst>
          </p:cNvPr>
          <p:cNvCxnSpPr>
            <a:cxnSpLocks/>
          </p:cNvCxnSpPr>
          <p:nvPr/>
        </p:nvCxnSpPr>
        <p:spPr>
          <a:xfrm>
            <a:off x="3542918" y="2836633"/>
            <a:ext cx="6859683" cy="419913"/>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14" name="Straight Connector 313">
            <a:extLst>
              <a:ext uri="{FF2B5EF4-FFF2-40B4-BE49-F238E27FC236}">
                <a16:creationId xmlns:a16="http://schemas.microsoft.com/office/drawing/2014/main" id="{C7729E6D-07FA-BE41-AAF0-DAD667533E96}"/>
              </a:ext>
            </a:extLst>
          </p:cNvPr>
          <p:cNvCxnSpPr>
            <a:cxnSpLocks/>
          </p:cNvCxnSpPr>
          <p:nvPr/>
        </p:nvCxnSpPr>
        <p:spPr>
          <a:xfrm>
            <a:off x="3540008" y="2841763"/>
            <a:ext cx="6862593" cy="1799516"/>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18" name="Straight Connector 317">
            <a:extLst>
              <a:ext uri="{FF2B5EF4-FFF2-40B4-BE49-F238E27FC236}">
                <a16:creationId xmlns:a16="http://schemas.microsoft.com/office/drawing/2014/main" id="{2682D47C-7E29-524F-B30E-6A48EFCBF70E}"/>
              </a:ext>
            </a:extLst>
          </p:cNvPr>
          <p:cNvCxnSpPr>
            <a:cxnSpLocks/>
          </p:cNvCxnSpPr>
          <p:nvPr/>
        </p:nvCxnSpPr>
        <p:spPr>
          <a:xfrm>
            <a:off x="3547931" y="2835804"/>
            <a:ext cx="6845915" cy="1853493"/>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47" name="Straight Connector 346">
            <a:extLst>
              <a:ext uri="{FF2B5EF4-FFF2-40B4-BE49-F238E27FC236}">
                <a16:creationId xmlns:a16="http://schemas.microsoft.com/office/drawing/2014/main" id="{CC86212D-FC46-E040-9362-6A8E547A429B}"/>
              </a:ext>
            </a:extLst>
          </p:cNvPr>
          <p:cNvCxnSpPr>
            <a:cxnSpLocks/>
          </p:cNvCxnSpPr>
          <p:nvPr/>
        </p:nvCxnSpPr>
        <p:spPr>
          <a:xfrm>
            <a:off x="3540008" y="2838418"/>
            <a:ext cx="6874923" cy="1125628"/>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48" name="Straight Connector 347">
            <a:extLst>
              <a:ext uri="{FF2B5EF4-FFF2-40B4-BE49-F238E27FC236}">
                <a16:creationId xmlns:a16="http://schemas.microsoft.com/office/drawing/2014/main" id="{82FB1861-F5CD-394F-B156-17DC74E3757E}"/>
              </a:ext>
            </a:extLst>
          </p:cNvPr>
          <p:cNvCxnSpPr>
            <a:cxnSpLocks/>
          </p:cNvCxnSpPr>
          <p:nvPr/>
        </p:nvCxnSpPr>
        <p:spPr>
          <a:xfrm>
            <a:off x="3534033" y="2833947"/>
            <a:ext cx="6868568" cy="2691189"/>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49" name="Straight Connector 348">
            <a:extLst>
              <a:ext uri="{FF2B5EF4-FFF2-40B4-BE49-F238E27FC236}">
                <a16:creationId xmlns:a16="http://schemas.microsoft.com/office/drawing/2014/main" id="{CC72DE68-A1C9-5C41-8550-B1AE67535410}"/>
              </a:ext>
            </a:extLst>
          </p:cNvPr>
          <p:cNvCxnSpPr>
            <a:cxnSpLocks/>
          </p:cNvCxnSpPr>
          <p:nvPr/>
        </p:nvCxnSpPr>
        <p:spPr>
          <a:xfrm>
            <a:off x="3544038" y="2837067"/>
            <a:ext cx="6850760" cy="2544002"/>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50" name="Straight Connector 349">
            <a:extLst>
              <a:ext uri="{FF2B5EF4-FFF2-40B4-BE49-F238E27FC236}">
                <a16:creationId xmlns:a16="http://schemas.microsoft.com/office/drawing/2014/main" id="{7025600A-E257-2F4E-A1E7-D548FEDB95E4}"/>
              </a:ext>
            </a:extLst>
          </p:cNvPr>
          <p:cNvCxnSpPr>
            <a:cxnSpLocks/>
          </p:cNvCxnSpPr>
          <p:nvPr/>
        </p:nvCxnSpPr>
        <p:spPr>
          <a:xfrm>
            <a:off x="3539995" y="2833018"/>
            <a:ext cx="7210019" cy="2775627"/>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65" name="Straight Connector 364">
            <a:extLst>
              <a:ext uri="{FF2B5EF4-FFF2-40B4-BE49-F238E27FC236}">
                <a16:creationId xmlns:a16="http://schemas.microsoft.com/office/drawing/2014/main" id="{1ED1ACD9-433F-BE40-9A20-D5347692E14A}"/>
              </a:ext>
            </a:extLst>
          </p:cNvPr>
          <p:cNvCxnSpPr>
            <a:cxnSpLocks/>
          </p:cNvCxnSpPr>
          <p:nvPr/>
        </p:nvCxnSpPr>
        <p:spPr>
          <a:xfrm flipV="1">
            <a:off x="3543549" y="3190242"/>
            <a:ext cx="6871382" cy="780883"/>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66" name="Straight Connector 365">
            <a:extLst>
              <a:ext uri="{FF2B5EF4-FFF2-40B4-BE49-F238E27FC236}">
                <a16:creationId xmlns:a16="http://schemas.microsoft.com/office/drawing/2014/main" id="{DA893D70-479F-6D4A-B79B-4D4622830F44}"/>
              </a:ext>
            </a:extLst>
          </p:cNvPr>
          <p:cNvCxnSpPr>
            <a:cxnSpLocks/>
          </p:cNvCxnSpPr>
          <p:nvPr/>
        </p:nvCxnSpPr>
        <p:spPr>
          <a:xfrm>
            <a:off x="3551317" y="3964046"/>
            <a:ext cx="6851284" cy="73795"/>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67" name="Straight Connector 366">
            <a:extLst>
              <a:ext uri="{FF2B5EF4-FFF2-40B4-BE49-F238E27FC236}">
                <a16:creationId xmlns:a16="http://schemas.microsoft.com/office/drawing/2014/main" id="{47D4F85F-7BDE-4645-A515-6E47E8700AF4}"/>
              </a:ext>
            </a:extLst>
          </p:cNvPr>
          <p:cNvCxnSpPr>
            <a:cxnSpLocks/>
          </p:cNvCxnSpPr>
          <p:nvPr/>
        </p:nvCxnSpPr>
        <p:spPr>
          <a:xfrm flipV="1">
            <a:off x="3543549" y="2594956"/>
            <a:ext cx="6871382" cy="1365867"/>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68" name="Straight Connector 367">
            <a:extLst>
              <a:ext uri="{FF2B5EF4-FFF2-40B4-BE49-F238E27FC236}">
                <a16:creationId xmlns:a16="http://schemas.microsoft.com/office/drawing/2014/main" id="{E9CCD9C5-9252-6A42-8D57-BBD4F8BE9B1E}"/>
              </a:ext>
            </a:extLst>
          </p:cNvPr>
          <p:cNvCxnSpPr>
            <a:cxnSpLocks/>
          </p:cNvCxnSpPr>
          <p:nvPr/>
        </p:nvCxnSpPr>
        <p:spPr>
          <a:xfrm flipV="1">
            <a:off x="3543549" y="2426884"/>
            <a:ext cx="6831066" cy="1539968"/>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69" name="Straight Connector 368">
            <a:extLst>
              <a:ext uri="{FF2B5EF4-FFF2-40B4-BE49-F238E27FC236}">
                <a16:creationId xmlns:a16="http://schemas.microsoft.com/office/drawing/2014/main" id="{3B4DD476-B054-1248-B5B5-AE2B973550B5}"/>
              </a:ext>
            </a:extLst>
          </p:cNvPr>
          <p:cNvCxnSpPr>
            <a:cxnSpLocks/>
          </p:cNvCxnSpPr>
          <p:nvPr/>
        </p:nvCxnSpPr>
        <p:spPr>
          <a:xfrm flipV="1">
            <a:off x="3556330" y="2471098"/>
            <a:ext cx="6965909" cy="1506090"/>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0" name="Straight Connector 369">
            <a:extLst>
              <a:ext uri="{FF2B5EF4-FFF2-40B4-BE49-F238E27FC236}">
                <a16:creationId xmlns:a16="http://schemas.microsoft.com/office/drawing/2014/main" id="{40484831-22D8-0247-A8DE-941E1AC05EF6}"/>
              </a:ext>
            </a:extLst>
          </p:cNvPr>
          <p:cNvCxnSpPr>
            <a:cxnSpLocks/>
          </p:cNvCxnSpPr>
          <p:nvPr/>
        </p:nvCxnSpPr>
        <p:spPr>
          <a:xfrm>
            <a:off x="3551315" y="3971954"/>
            <a:ext cx="6823300" cy="5130"/>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1" name="Straight Connector 370">
            <a:extLst>
              <a:ext uri="{FF2B5EF4-FFF2-40B4-BE49-F238E27FC236}">
                <a16:creationId xmlns:a16="http://schemas.microsoft.com/office/drawing/2014/main" id="{47AC8906-F26A-F242-9AD0-435E617BF638}"/>
              </a:ext>
            </a:extLst>
          </p:cNvPr>
          <p:cNvCxnSpPr>
            <a:cxnSpLocks/>
          </p:cNvCxnSpPr>
          <p:nvPr/>
        </p:nvCxnSpPr>
        <p:spPr>
          <a:xfrm>
            <a:off x="3548406" y="3977083"/>
            <a:ext cx="6848583" cy="720030"/>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2" name="Straight Connector 371">
            <a:extLst>
              <a:ext uri="{FF2B5EF4-FFF2-40B4-BE49-F238E27FC236}">
                <a16:creationId xmlns:a16="http://schemas.microsoft.com/office/drawing/2014/main" id="{92C736BC-C13D-9A46-A9B0-E72A6A8065F6}"/>
              </a:ext>
            </a:extLst>
          </p:cNvPr>
          <p:cNvCxnSpPr>
            <a:cxnSpLocks/>
          </p:cNvCxnSpPr>
          <p:nvPr/>
        </p:nvCxnSpPr>
        <p:spPr>
          <a:xfrm flipV="1">
            <a:off x="3556329" y="3312650"/>
            <a:ext cx="6942958" cy="675185"/>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3" name="Straight Connector 372">
            <a:extLst>
              <a:ext uri="{FF2B5EF4-FFF2-40B4-BE49-F238E27FC236}">
                <a16:creationId xmlns:a16="http://schemas.microsoft.com/office/drawing/2014/main" id="{317D85CF-DCAE-9443-AA34-90C3AF9B19CA}"/>
              </a:ext>
            </a:extLst>
          </p:cNvPr>
          <p:cNvCxnSpPr>
            <a:cxnSpLocks/>
          </p:cNvCxnSpPr>
          <p:nvPr/>
        </p:nvCxnSpPr>
        <p:spPr>
          <a:xfrm>
            <a:off x="3548406" y="3973738"/>
            <a:ext cx="6846392" cy="667540"/>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4" name="Straight Connector 373">
            <a:extLst>
              <a:ext uri="{FF2B5EF4-FFF2-40B4-BE49-F238E27FC236}">
                <a16:creationId xmlns:a16="http://schemas.microsoft.com/office/drawing/2014/main" id="{EBCD8E04-B170-2F40-8776-CC6E6A92A8DE}"/>
              </a:ext>
            </a:extLst>
          </p:cNvPr>
          <p:cNvCxnSpPr>
            <a:cxnSpLocks/>
          </p:cNvCxnSpPr>
          <p:nvPr/>
        </p:nvCxnSpPr>
        <p:spPr>
          <a:xfrm>
            <a:off x="3542431" y="3969267"/>
            <a:ext cx="7218556" cy="1642723"/>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5" name="Straight Connector 374">
            <a:extLst>
              <a:ext uri="{FF2B5EF4-FFF2-40B4-BE49-F238E27FC236}">
                <a16:creationId xmlns:a16="http://schemas.microsoft.com/office/drawing/2014/main" id="{FAECA7AF-0612-204C-B3D7-D8D742FCB522}"/>
              </a:ext>
            </a:extLst>
          </p:cNvPr>
          <p:cNvCxnSpPr>
            <a:cxnSpLocks/>
          </p:cNvCxnSpPr>
          <p:nvPr/>
        </p:nvCxnSpPr>
        <p:spPr>
          <a:xfrm>
            <a:off x="3552435" y="3972388"/>
            <a:ext cx="6841411" cy="1636257"/>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6" name="Straight Connector 375">
            <a:extLst>
              <a:ext uri="{FF2B5EF4-FFF2-40B4-BE49-F238E27FC236}">
                <a16:creationId xmlns:a16="http://schemas.microsoft.com/office/drawing/2014/main" id="{95B94EA1-67B7-BA4A-8080-40BD8817C85C}"/>
              </a:ext>
            </a:extLst>
          </p:cNvPr>
          <p:cNvCxnSpPr>
            <a:cxnSpLocks/>
          </p:cNvCxnSpPr>
          <p:nvPr/>
        </p:nvCxnSpPr>
        <p:spPr>
          <a:xfrm>
            <a:off x="3548392" y="3968339"/>
            <a:ext cx="6866539" cy="1444771"/>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8" name="Straight Connector 377">
            <a:extLst>
              <a:ext uri="{FF2B5EF4-FFF2-40B4-BE49-F238E27FC236}">
                <a16:creationId xmlns:a16="http://schemas.microsoft.com/office/drawing/2014/main" id="{62978E2B-F795-F247-8296-9E1D6E61A707}"/>
              </a:ext>
            </a:extLst>
          </p:cNvPr>
          <p:cNvCxnSpPr>
            <a:cxnSpLocks/>
          </p:cNvCxnSpPr>
          <p:nvPr/>
        </p:nvCxnSpPr>
        <p:spPr>
          <a:xfrm flipV="1">
            <a:off x="3535152" y="3190242"/>
            <a:ext cx="6879780" cy="1880569"/>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79" name="Straight Connector 378">
            <a:extLst>
              <a:ext uri="{FF2B5EF4-FFF2-40B4-BE49-F238E27FC236}">
                <a16:creationId xmlns:a16="http://schemas.microsoft.com/office/drawing/2014/main" id="{95665D4F-4C25-5A45-9DD1-B51A8850C9F2}"/>
              </a:ext>
            </a:extLst>
          </p:cNvPr>
          <p:cNvCxnSpPr>
            <a:cxnSpLocks/>
          </p:cNvCxnSpPr>
          <p:nvPr/>
        </p:nvCxnSpPr>
        <p:spPr>
          <a:xfrm flipV="1">
            <a:off x="3542919" y="3256546"/>
            <a:ext cx="6872012" cy="1807187"/>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0" name="Straight Connector 379">
            <a:extLst>
              <a:ext uri="{FF2B5EF4-FFF2-40B4-BE49-F238E27FC236}">
                <a16:creationId xmlns:a16="http://schemas.microsoft.com/office/drawing/2014/main" id="{CC82A602-FA61-E645-9994-C3125E0DA22E}"/>
              </a:ext>
            </a:extLst>
          </p:cNvPr>
          <p:cNvCxnSpPr>
            <a:cxnSpLocks/>
          </p:cNvCxnSpPr>
          <p:nvPr/>
        </p:nvCxnSpPr>
        <p:spPr>
          <a:xfrm flipV="1">
            <a:off x="3535152" y="2600056"/>
            <a:ext cx="6861837" cy="2465554"/>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1" name="Straight Connector 380">
            <a:extLst>
              <a:ext uri="{FF2B5EF4-FFF2-40B4-BE49-F238E27FC236}">
                <a16:creationId xmlns:a16="http://schemas.microsoft.com/office/drawing/2014/main" id="{95649D74-D37A-894D-90EF-04A55B7D7901}"/>
              </a:ext>
            </a:extLst>
          </p:cNvPr>
          <p:cNvCxnSpPr>
            <a:cxnSpLocks/>
          </p:cNvCxnSpPr>
          <p:nvPr/>
        </p:nvCxnSpPr>
        <p:spPr>
          <a:xfrm flipV="1">
            <a:off x="3535152" y="2426884"/>
            <a:ext cx="6849638" cy="2639654"/>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2" name="Straight Connector 381">
            <a:extLst>
              <a:ext uri="{FF2B5EF4-FFF2-40B4-BE49-F238E27FC236}">
                <a16:creationId xmlns:a16="http://schemas.microsoft.com/office/drawing/2014/main" id="{016BAF76-6C6A-D448-A08C-5C41054FAC26}"/>
              </a:ext>
            </a:extLst>
          </p:cNvPr>
          <p:cNvCxnSpPr>
            <a:cxnSpLocks/>
          </p:cNvCxnSpPr>
          <p:nvPr/>
        </p:nvCxnSpPr>
        <p:spPr>
          <a:xfrm flipV="1">
            <a:off x="3547932" y="2455798"/>
            <a:ext cx="6974307" cy="2605776"/>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3" name="Straight Connector 382">
            <a:extLst>
              <a:ext uri="{FF2B5EF4-FFF2-40B4-BE49-F238E27FC236}">
                <a16:creationId xmlns:a16="http://schemas.microsoft.com/office/drawing/2014/main" id="{ED4B5B69-B9B6-644B-910B-0E4931FDF0CA}"/>
              </a:ext>
            </a:extLst>
          </p:cNvPr>
          <p:cNvCxnSpPr>
            <a:cxnSpLocks/>
          </p:cNvCxnSpPr>
          <p:nvPr/>
        </p:nvCxnSpPr>
        <p:spPr>
          <a:xfrm flipV="1">
            <a:off x="3542918" y="3999394"/>
            <a:ext cx="6831698" cy="1072249"/>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4" name="Straight Connector 383">
            <a:extLst>
              <a:ext uri="{FF2B5EF4-FFF2-40B4-BE49-F238E27FC236}">
                <a16:creationId xmlns:a16="http://schemas.microsoft.com/office/drawing/2014/main" id="{FD13F159-C90B-1049-896F-8CE577AB02A2}"/>
              </a:ext>
            </a:extLst>
          </p:cNvPr>
          <p:cNvCxnSpPr>
            <a:cxnSpLocks/>
          </p:cNvCxnSpPr>
          <p:nvPr/>
        </p:nvCxnSpPr>
        <p:spPr>
          <a:xfrm flipV="1">
            <a:off x="3540008" y="4700328"/>
            <a:ext cx="6862593" cy="376442"/>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5" name="Straight Connector 384">
            <a:extLst>
              <a:ext uri="{FF2B5EF4-FFF2-40B4-BE49-F238E27FC236}">
                <a16:creationId xmlns:a16="http://schemas.microsoft.com/office/drawing/2014/main" id="{283B6710-887E-5041-81AC-4B55E058710A}"/>
              </a:ext>
            </a:extLst>
          </p:cNvPr>
          <p:cNvCxnSpPr>
            <a:cxnSpLocks/>
          </p:cNvCxnSpPr>
          <p:nvPr/>
        </p:nvCxnSpPr>
        <p:spPr>
          <a:xfrm flipV="1">
            <a:off x="3542431" y="4091689"/>
            <a:ext cx="6842359" cy="969885"/>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6" name="Straight Connector 385">
            <a:extLst>
              <a:ext uri="{FF2B5EF4-FFF2-40B4-BE49-F238E27FC236}">
                <a16:creationId xmlns:a16="http://schemas.microsoft.com/office/drawing/2014/main" id="{E8CE1A53-6A90-DC47-B2BE-19DAB6F017D2}"/>
              </a:ext>
            </a:extLst>
          </p:cNvPr>
          <p:cNvCxnSpPr>
            <a:cxnSpLocks/>
          </p:cNvCxnSpPr>
          <p:nvPr/>
        </p:nvCxnSpPr>
        <p:spPr>
          <a:xfrm flipV="1">
            <a:off x="3540008" y="4037840"/>
            <a:ext cx="6834607" cy="1035587"/>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7" name="Straight Connector 386">
            <a:extLst>
              <a:ext uri="{FF2B5EF4-FFF2-40B4-BE49-F238E27FC236}">
                <a16:creationId xmlns:a16="http://schemas.microsoft.com/office/drawing/2014/main" id="{2C359E11-652C-AB49-8B9B-65AA5DC79283}"/>
              </a:ext>
            </a:extLst>
          </p:cNvPr>
          <p:cNvCxnSpPr>
            <a:cxnSpLocks/>
          </p:cNvCxnSpPr>
          <p:nvPr/>
        </p:nvCxnSpPr>
        <p:spPr>
          <a:xfrm>
            <a:off x="3534033" y="5068954"/>
            <a:ext cx="7210920" cy="548662"/>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8" name="Straight Connector 387">
            <a:extLst>
              <a:ext uri="{FF2B5EF4-FFF2-40B4-BE49-F238E27FC236}">
                <a16:creationId xmlns:a16="http://schemas.microsoft.com/office/drawing/2014/main" id="{66A0C125-EB31-1E40-84F9-E9A77334CEDF}"/>
              </a:ext>
            </a:extLst>
          </p:cNvPr>
          <p:cNvCxnSpPr>
            <a:cxnSpLocks/>
          </p:cNvCxnSpPr>
          <p:nvPr/>
        </p:nvCxnSpPr>
        <p:spPr>
          <a:xfrm>
            <a:off x="3544038" y="5072074"/>
            <a:ext cx="6870894" cy="467030"/>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389" name="Straight Connector 388">
            <a:extLst>
              <a:ext uri="{FF2B5EF4-FFF2-40B4-BE49-F238E27FC236}">
                <a16:creationId xmlns:a16="http://schemas.microsoft.com/office/drawing/2014/main" id="{73C1FD7A-967E-FD41-96E9-228E0BAC0BD4}"/>
              </a:ext>
            </a:extLst>
          </p:cNvPr>
          <p:cNvCxnSpPr>
            <a:cxnSpLocks/>
          </p:cNvCxnSpPr>
          <p:nvPr/>
        </p:nvCxnSpPr>
        <p:spPr>
          <a:xfrm>
            <a:off x="3539995" y="5068025"/>
            <a:ext cx="6862606" cy="345084"/>
          </a:xfrm>
          <a:prstGeom prst="line">
            <a:avLst/>
          </a:prstGeom>
          <a:noFill/>
          <a:ln w="12700" cap="flat">
            <a:solidFill>
              <a:schemeClr val="bg2"/>
            </a:solidFill>
            <a:prstDash val="solid"/>
            <a:miter lim="400000"/>
          </a:ln>
          <a:effectLst/>
          <a:sp3d/>
        </p:spPr>
        <p:style>
          <a:lnRef idx="0">
            <a:scrgbClr r="0" g="0" b="0"/>
          </a:lnRef>
          <a:fillRef idx="0">
            <a:scrgbClr r="0" g="0" b="0"/>
          </a:fillRef>
          <a:effectRef idx="0">
            <a:scrgbClr r="0" g="0" b="0"/>
          </a:effectRef>
          <a:fontRef idx="none"/>
        </p:style>
      </p:cxnSp>
      <p:sp>
        <p:nvSpPr>
          <p:cNvPr id="4" name="Slide Number Placeholder 3">
            <a:extLst>
              <a:ext uri="{FF2B5EF4-FFF2-40B4-BE49-F238E27FC236}">
                <a16:creationId xmlns:a16="http://schemas.microsoft.com/office/drawing/2014/main" id="{20E22262-4094-464C-98BF-B5F5E0E0CF70}"/>
              </a:ext>
            </a:extLst>
          </p:cNvPr>
          <p:cNvSpPr>
            <a:spLocks noGrp="1"/>
          </p:cNvSpPr>
          <p:nvPr>
            <p:ph type="sldNum" sz="quarter" idx="4"/>
          </p:nvPr>
        </p:nvSpPr>
        <p:spPr/>
        <p:txBody>
          <a:bodyPr/>
          <a:lstStyle/>
          <a:p>
            <a:fld id="{115C08E7-22BD-4E46-A1CB-558DCBF29538}" type="slidenum">
              <a:rPr lang="en-US" smtClean="0">
                <a:latin typeface="Century Gothic" panose="020B0502020202020204" pitchFamily="34" charset="0"/>
                <a:cs typeface="Nirmala UI" panose="020B0502040204020203" pitchFamily="34" charset="0"/>
              </a:rPr>
              <a:pPr/>
              <a:t>7</a:t>
            </a:fld>
            <a:endParaRPr lang="en-US" dirty="0">
              <a:latin typeface="Century Gothic" panose="020B0502020202020204" pitchFamily="34" charset="0"/>
              <a:cs typeface="Nirmala UI" panose="020B0502040204020203" pitchFamily="34" charset="0"/>
            </a:endParaRPr>
          </a:p>
        </p:txBody>
      </p:sp>
      <p:sp>
        <p:nvSpPr>
          <p:cNvPr id="2" name="Title 1">
            <a:extLst>
              <a:ext uri="{FF2B5EF4-FFF2-40B4-BE49-F238E27FC236}">
                <a16:creationId xmlns:a16="http://schemas.microsoft.com/office/drawing/2014/main" id="{47E58182-E3DF-3C49-A210-B98A0A8FB962}"/>
              </a:ext>
            </a:extLst>
          </p:cNvPr>
          <p:cNvSpPr>
            <a:spLocks noGrp="1"/>
          </p:cNvSpPr>
          <p:nvPr>
            <p:ph type="title"/>
          </p:nvPr>
        </p:nvSpPr>
        <p:spPr>
          <a:xfrm>
            <a:off x="585095" y="642640"/>
            <a:ext cx="10972801" cy="594360"/>
          </a:xfrm>
        </p:spPr>
        <p:txBody>
          <a:bodyPr>
            <a:noAutofit/>
          </a:bodyPr>
          <a:lstStyle/>
          <a:p>
            <a:r>
              <a:rPr lang="en-US" b="0" dirty="0">
                <a:latin typeface="Century Gothic" panose="020B0502020202020204" pitchFamily="34" charset="0"/>
              </a:rPr>
              <a:t>The New Tomorrow will be complex and demand agility</a:t>
            </a:r>
          </a:p>
        </p:txBody>
      </p:sp>
      <p:sp>
        <p:nvSpPr>
          <p:cNvPr id="68" name="Foundation…">
            <a:extLst>
              <a:ext uri="{FF2B5EF4-FFF2-40B4-BE49-F238E27FC236}">
                <a16:creationId xmlns:a16="http://schemas.microsoft.com/office/drawing/2014/main" id="{B0DBDB3B-D5F0-B142-97DC-41020FC0B036}"/>
              </a:ext>
            </a:extLst>
          </p:cNvPr>
          <p:cNvSpPr txBox="1"/>
          <p:nvPr/>
        </p:nvSpPr>
        <p:spPr>
          <a:xfrm>
            <a:off x="-7675526" y="3744072"/>
            <a:ext cx="1000274" cy="4760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p>
            <a:pPr>
              <a:lnSpc>
                <a:spcPct val="150000"/>
              </a:lnSpc>
              <a:defRPr b="0">
                <a:solidFill>
                  <a:srgbClr val="2C2E3C"/>
                </a:solidFill>
                <a:latin typeface="Quicksand Bold"/>
                <a:ea typeface="Quicksand Bold"/>
                <a:cs typeface="Quicksand Bold"/>
                <a:sym typeface="Quicksand Bold"/>
              </a:defRPr>
            </a:pPr>
            <a:r>
              <a:rPr lang="en-US" sz="1101"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t>CUSTOMER</a:t>
            </a:r>
          </a:p>
          <a:p>
            <a:pPr>
              <a:lnSpc>
                <a:spcPct val="150000"/>
              </a:lnSpc>
              <a:defRPr b="0">
                <a:solidFill>
                  <a:srgbClr val="2C2E3C"/>
                </a:solidFill>
                <a:latin typeface="Quicksand Bold"/>
                <a:ea typeface="Quicksand Bold"/>
                <a:cs typeface="Quicksand Bold"/>
                <a:sym typeface="Quicksand Bold"/>
              </a:defRPr>
            </a:pPr>
            <a:r>
              <a:rPr lang="en-US" sz="1101"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t>EXPERIENCE</a:t>
            </a:r>
          </a:p>
        </p:txBody>
      </p:sp>
      <p:sp>
        <p:nvSpPr>
          <p:cNvPr id="310" name="TextBox 309">
            <a:extLst>
              <a:ext uri="{FF2B5EF4-FFF2-40B4-BE49-F238E27FC236}">
                <a16:creationId xmlns:a16="http://schemas.microsoft.com/office/drawing/2014/main" id="{5EAAE763-3EF7-CB49-853C-436A1D7FC3B7}"/>
              </a:ext>
            </a:extLst>
          </p:cNvPr>
          <p:cNvSpPr txBox="1"/>
          <p:nvPr/>
        </p:nvSpPr>
        <p:spPr>
          <a:xfrm>
            <a:off x="10151394" y="1649172"/>
            <a:ext cx="1330110" cy="369588"/>
          </a:xfrm>
          <a:prstGeom prst="rect">
            <a:avLst/>
          </a:prstGeom>
          <a:noFill/>
        </p:spPr>
        <p:txBody>
          <a:bodyPr wrap="square" lIns="0" tIns="0" rIns="0" bIns="0" rtlCol="0">
            <a:spAutoFit/>
          </a:bodyPr>
          <a:lstStyle/>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PERFORMANCE &amp;</a:t>
            </a:r>
          </a:p>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SECURITY TOOLS</a:t>
            </a:r>
          </a:p>
        </p:txBody>
      </p:sp>
      <p:sp>
        <p:nvSpPr>
          <p:cNvPr id="833" name="TextBox 832">
            <a:extLst>
              <a:ext uri="{FF2B5EF4-FFF2-40B4-BE49-F238E27FC236}">
                <a16:creationId xmlns:a16="http://schemas.microsoft.com/office/drawing/2014/main" id="{5E5584B1-0F46-DD4B-AB1E-8B6F01AAA6E2}"/>
              </a:ext>
            </a:extLst>
          </p:cNvPr>
          <p:cNvSpPr txBox="1"/>
          <p:nvPr/>
        </p:nvSpPr>
        <p:spPr>
          <a:xfrm>
            <a:off x="5252159" y="4530533"/>
            <a:ext cx="958596" cy="184666"/>
          </a:xfrm>
          <a:prstGeom prst="rect">
            <a:avLst/>
          </a:prstGeom>
          <a:noFill/>
        </p:spPr>
        <p:txBody>
          <a:bodyPr wrap="none" lIns="0" tIns="0" rIns="0" bIns="0" rtlCol="0">
            <a:spAutoFit/>
          </a:bodyPr>
          <a:lstStyle/>
          <a:p>
            <a:r>
              <a:rPr lang="en-US" sz="1200" dirty="0">
                <a:solidFill>
                  <a:srgbClr val="121B1F"/>
                </a:solidFill>
                <a:latin typeface="Century Gothic" panose="020B0502020202020204" pitchFamily="34" charset="0"/>
              </a:rPr>
              <a:t>Performance</a:t>
            </a:r>
          </a:p>
        </p:txBody>
      </p:sp>
      <p:sp>
        <p:nvSpPr>
          <p:cNvPr id="835" name="Freeform 834">
            <a:extLst>
              <a:ext uri="{FF2B5EF4-FFF2-40B4-BE49-F238E27FC236}">
                <a16:creationId xmlns:a16="http://schemas.microsoft.com/office/drawing/2014/main" id="{F25FD685-A8F5-3349-AE85-85D039B8C4CC}"/>
              </a:ext>
            </a:extLst>
          </p:cNvPr>
          <p:cNvSpPr/>
          <p:nvPr/>
        </p:nvSpPr>
        <p:spPr>
          <a:xfrm>
            <a:off x="5229965" y="3514717"/>
            <a:ext cx="952185" cy="951911"/>
          </a:xfrm>
          <a:custGeom>
            <a:avLst/>
            <a:gdLst>
              <a:gd name="connsiteX0" fmla="*/ 671281 w 734004"/>
              <a:gd name="connsiteY0" fmla="*/ 301351 h 734004"/>
              <a:gd name="connsiteX1" fmla="*/ 438508 w 734004"/>
              <a:gd name="connsiteY1" fmla="*/ 671281 h 734004"/>
              <a:gd name="connsiteX2" fmla="*/ 68579 w 734004"/>
              <a:gd name="connsiteY2" fmla="*/ 438508 h 734004"/>
              <a:gd name="connsiteX3" fmla="*/ 301351 w 734004"/>
              <a:gd name="connsiteY3" fmla="*/ 68579 h 734004"/>
              <a:gd name="connsiteX4" fmla="*/ 671281 w 734004"/>
              <a:gd name="connsiteY4" fmla="*/ 301351 h 734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04" h="734004">
                <a:moveTo>
                  <a:pt x="671281" y="301351"/>
                </a:moveTo>
                <a:cubicBezTo>
                  <a:pt x="709156" y="467783"/>
                  <a:pt x="604940" y="633406"/>
                  <a:pt x="438508" y="671281"/>
                </a:cubicBezTo>
                <a:cubicBezTo>
                  <a:pt x="272077" y="709156"/>
                  <a:pt x="106453" y="604940"/>
                  <a:pt x="68579" y="438508"/>
                </a:cubicBezTo>
                <a:cubicBezTo>
                  <a:pt x="30704" y="272077"/>
                  <a:pt x="134919" y="106453"/>
                  <a:pt x="301351" y="68579"/>
                </a:cubicBezTo>
                <a:cubicBezTo>
                  <a:pt x="467783" y="30704"/>
                  <a:pt x="633406" y="134919"/>
                  <a:pt x="671281" y="301351"/>
                </a:cubicBezTo>
                <a:close/>
              </a:path>
            </a:pathLst>
          </a:custGeom>
          <a:solidFill>
            <a:schemeClr val="bg1">
              <a:alpha val="70000"/>
            </a:schemeClr>
          </a:solidFill>
          <a:ln w="63500" cap="flat">
            <a:solidFill>
              <a:srgbClr val="DC0032"/>
            </a:solidFill>
            <a:prstDash val="solid"/>
            <a:miter/>
          </a:ln>
        </p:spPr>
        <p:txBody>
          <a:bodyPr rtlCol="0" anchor="ctr"/>
          <a:lstStyle/>
          <a:p>
            <a:endParaRPr lang="en-US" sz="750" dirty="0">
              <a:latin typeface="Century Gothic" panose="020B0502020202020204" pitchFamily="34" charset="0"/>
            </a:endParaRPr>
          </a:p>
        </p:txBody>
      </p:sp>
      <p:grpSp>
        <p:nvGrpSpPr>
          <p:cNvPr id="850" name="Graphic 8">
            <a:extLst>
              <a:ext uri="{FF2B5EF4-FFF2-40B4-BE49-F238E27FC236}">
                <a16:creationId xmlns:a16="http://schemas.microsoft.com/office/drawing/2014/main" id="{1A32099F-C936-5440-83A9-36B56BCFD5F6}"/>
              </a:ext>
            </a:extLst>
          </p:cNvPr>
          <p:cNvGrpSpPr/>
          <p:nvPr/>
        </p:nvGrpSpPr>
        <p:grpSpPr>
          <a:xfrm>
            <a:off x="5509944" y="3830861"/>
            <a:ext cx="411915" cy="285163"/>
            <a:chOff x="20843249" y="7835564"/>
            <a:chExt cx="680852" cy="471343"/>
          </a:xfrm>
          <a:noFill/>
        </p:grpSpPr>
        <p:sp>
          <p:nvSpPr>
            <p:cNvPr id="851" name="Freeform 850">
              <a:extLst>
                <a:ext uri="{FF2B5EF4-FFF2-40B4-BE49-F238E27FC236}">
                  <a16:creationId xmlns:a16="http://schemas.microsoft.com/office/drawing/2014/main" id="{93C31F28-B5B1-5D42-B5EB-D0B6FB0EA8A3}"/>
                </a:ext>
              </a:extLst>
            </p:cNvPr>
            <p:cNvSpPr/>
            <p:nvPr/>
          </p:nvSpPr>
          <p:spPr>
            <a:xfrm>
              <a:off x="21183630" y="7892797"/>
              <a:ext cx="7091" cy="57118"/>
            </a:xfrm>
            <a:custGeom>
              <a:avLst/>
              <a:gdLst>
                <a:gd name="connsiteX0" fmla="*/ 0 w 7091"/>
                <a:gd name="connsiteY0" fmla="*/ 0 h 57118"/>
                <a:gd name="connsiteX1" fmla="*/ 0 w 7091"/>
                <a:gd name="connsiteY1" fmla="*/ 57119 h 57118"/>
              </a:gdLst>
              <a:ahLst/>
              <a:cxnLst>
                <a:cxn ang="0">
                  <a:pos x="connsiteX0" y="connsiteY0"/>
                </a:cxn>
                <a:cxn ang="0">
                  <a:pos x="connsiteX1" y="connsiteY1"/>
                </a:cxn>
              </a:cxnLst>
              <a:rect l="l" t="t" r="r" b="b"/>
              <a:pathLst>
                <a:path w="7091" h="57118">
                  <a:moveTo>
                    <a:pt x="0" y="0"/>
                  </a:moveTo>
                  <a:lnTo>
                    <a:pt x="0" y="57119"/>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52" name="Freeform 851">
              <a:extLst>
                <a:ext uri="{FF2B5EF4-FFF2-40B4-BE49-F238E27FC236}">
                  <a16:creationId xmlns:a16="http://schemas.microsoft.com/office/drawing/2014/main" id="{E17AF4D7-6D3D-274C-8BEE-A96BC5E66F37}"/>
                </a:ext>
              </a:extLst>
            </p:cNvPr>
            <p:cNvSpPr/>
            <p:nvPr/>
          </p:nvSpPr>
          <p:spPr>
            <a:xfrm>
              <a:off x="21343768" y="7976677"/>
              <a:ext cx="40114" cy="40389"/>
            </a:xfrm>
            <a:custGeom>
              <a:avLst/>
              <a:gdLst>
                <a:gd name="connsiteX0" fmla="*/ 40115 w 40114"/>
                <a:gd name="connsiteY0" fmla="*/ 0 h 40389"/>
                <a:gd name="connsiteX1" fmla="*/ 0 w 40114"/>
                <a:gd name="connsiteY1" fmla="*/ 40389 h 40389"/>
              </a:gdLst>
              <a:ahLst/>
              <a:cxnLst>
                <a:cxn ang="0">
                  <a:pos x="connsiteX0" y="connsiteY0"/>
                </a:cxn>
                <a:cxn ang="0">
                  <a:pos x="connsiteX1" y="connsiteY1"/>
                </a:cxn>
              </a:cxnLst>
              <a:rect l="l" t="t" r="r" b="b"/>
              <a:pathLst>
                <a:path w="40114" h="40389">
                  <a:moveTo>
                    <a:pt x="40115" y="0"/>
                  </a:moveTo>
                  <a:lnTo>
                    <a:pt x="0" y="40389"/>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53" name="Freeform 852">
              <a:extLst>
                <a:ext uri="{FF2B5EF4-FFF2-40B4-BE49-F238E27FC236}">
                  <a16:creationId xmlns:a16="http://schemas.microsoft.com/office/drawing/2014/main" id="{B42A6D27-CA05-0543-997C-9C4C66BC35C1}"/>
                </a:ext>
              </a:extLst>
            </p:cNvPr>
            <p:cNvSpPr/>
            <p:nvPr/>
          </p:nvSpPr>
          <p:spPr>
            <a:xfrm>
              <a:off x="21235599" y="8114131"/>
              <a:ext cx="96947" cy="41356"/>
            </a:xfrm>
            <a:custGeom>
              <a:avLst/>
              <a:gdLst>
                <a:gd name="connsiteX0" fmla="*/ 96948 w 96947"/>
                <a:gd name="connsiteY0" fmla="*/ 0 h 41356"/>
                <a:gd name="connsiteX1" fmla="*/ 0 w 96947"/>
                <a:gd name="connsiteY1" fmla="*/ 41357 h 41356"/>
              </a:gdLst>
              <a:ahLst/>
              <a:cxnLst>
                <a:cxn ang="0">
                  <a:pos x="connsiteX0" y="connsiteY0"/>
                </a:cxn>
                <a:cxn ang="0">
                  <a:pos x="connsiteX1" y="connsiteY1"/>
                </a:cxn>
              </a:cxnLst>
              <a:rect l="l" t="t" r="r" b="b"/>
              <a:pathLst>
                <a:path w="96947" h="41356">
                  <a:moveTo>
                    <a:pt x="96948" y="0"/>
                  </a:moveTo>
                  <a:lnTo>
                    <a:pt x="0" y="41357"/>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54" name="Freeform 853">
              <a:extLst>
                <a:ext uri="{FF2B5EF4-FFF2-40B4-BE49-F238E27FC236}">
                  <a16:creationId xmlns:a16="http://schemas.microsoft.com/office/drawing/2014/main" id="{CE357238-87B7-0747-B94A-A49D736822FE}"/>
                </a:ext>
              </a:extLst>
            </p:cNvPr>
            <p:cNvSpPr/>
            <p:nvPr/>
          </p:nvSpPr>
          <p:spPr>
            <a:xfrm>
              <a:off x="21409844" y="8178559"/>
              <a:ext cx="56730" cy="7139"/>
            </a:xfrm>
            <a:custGeom>
              <a:avLst/>
              <a:gdLst>
                <a:gd name="connsiteX0" fmla="*/ 56730 w 56730"/>
                <a:gd name="connsiteY0" fmla="*/ 0 h 7139"/>
                <a:gd name="connsiteX1" fmla="*/ 0 w 56730"/>
                <a:gd name="connsiteY1" fmla="*/ 0 h 7139"/>
              </a:gdLst>
              <a:ahLst/>
              <a:cxnLst>
                <a:cxn ang="0">
                  <a:pos x="connsiteX0" y="connsiteY0"/>
                </a:cxn>
                <a:cxn ang="0">
                  <a:pos x="connsiteX1" y="connsiteY1"/>
                </a:cxn>
              </a:cxnLst>
              <a:rect l="l" t="t" r="r" b="b"/>
              <a:pathLst>
                <a:path w="56730" h="7139">
                  <a:moveTo>
                    <a:pt x="56730" y="0"/>
                  </a:moveTo>
                  <a:lnTo>
                    <a:pt x="0" y="0"/>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55" name="Freeform 854">
              <a:extLst>
                <a:ext uri="{FF2B5EF4-FFF2-40B4-BE49-F238E27FC236}">
                  <a16:creationId xmlns:a16="http://schemas.microsoft.com/office/drawing/2014/main" id="{403C2416-EC48-3A45-988A-060CFEE61A3B}"/>
                </a:ext>
              </a:extLst>
            </p:cNvPr>
            <p:cNvSpPr/>
            <p:nvPr/>
          </p:nvSpPr>
          <p:spPr>
            <a:xfrm>
              <a:off x="20983122" y="7976055"/>
              <a:ext cx="40113" cy="40389"/>
            </a:xfrm>
            <a:custGeom>
              <a:avLst/>
              <a:gdLst>
                <a:gd name="connsiteX0" fmla="*/ 0 w 40113"/>
                <a:gd name="connsiteY0" fmla="*/ 0 h 40389"/>
                <a:gd name="connsiteX1" fmla="*/ 40114 w 40113"/>
                <a:gd name="connsiteY1" fmla="*/ 40389 h 40389"/>
              </a:gdLst>
              <a:ahLst/>
              <a:cxnLst>
                <a:cxn ang="0">
                  <a:pos x="connsiteX0" y="connsiteY0"/>
                </a:cxn>
                <a:cxn ang="0">
                  <a:pos x="connsiteX1" y="connsiteY1"/>
                </a:cxn>
              </a:cxnLst>
              <a:rect l="l" t="t" r="r" b="b"/>
              <a:pathLst>
                <a:path w="40113" h="40389">
                  <a:moveTo>
                    <a:pt x="0" y="0"/>
                  </a:moveTo>
                  <a:lnTo>
                    <a:pt x="40114" y="40389"/>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56" name="Freeform 855">
              <a:extLst>
                <a:ext uri="{FF2B5EF4-FFF2-40B4-BE49-F238E27FC236}">
                  <a16:creationId xmlns:a16="http://schemas.microsoft.com/office/drawing/2014/main" id="{DB5CD380-8DE3-5945-9CF5-63918A709EDD}"/>
                </a:ext>
              </a:extLst>
            </p:cNvPr>
            <p:cNvSpPr/>
            <p:nvPr/>
          </p:nvSpPr>
          <p:spPr>
            <a:xfrm>
              <a:off x="20899812" y="8177679"/>
              <a:ext cx="56729" cy="7139"/>
            </a:xfrm>
            <a:custGeom>
              <a:avLst/>
              <a:gdLst>
                <a:gd name="connsiteX0" fmla="*/ 0 w 56729"/>
                <a:gd name="connsiteY0" fmla="*/ 0 h 7139"/>
                <a:gd name="connsiteX1" fmla="*/ 56730 w 56729"/>
                <a:gd name="connsiteY1" fmla="*/ 0 h 7139"/>
              </a:gdLst>
              <a:ahLst/>
              <a:cxnLst>
                <a:cxn ang="0">
                  <a:pos x="connsiteX0" y="connsiteY0"/>
                </a:cxn>
                <a:cxn ang="0">
                  <a:pos x="connsiteX1" y="connsiteY1"/>
                </a:cxn>
              </a:cxnLst>
              <a:rect l="l" t="t" r="r" b="b"/>
              <a:pathLst>
                <a:path w="56729" h="7139">
                  <a:moveTo>
                    <a:pt x="0" y="0"/>
                  </a:moveTo>
                  <a:lnTo>
                    <a:pt x="56730" y="0"/>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57" name="Freeform 856">
              <a:extLst>
                <a:ext uri="{FF2B5EF4-FFF2-40B4-BE49-F238E27FC236}">
                  <a16:creationId xmlns:a16="http://schemas.microsoft.com/office/drawing/2014/main" id="{E2B97712-A4A6-9049-9B60-5F3A6811C808}"/>
                </a:ext>
              </a:extLst>
            </p:cNvPr>
            <p:cNvSpPr/>
            <p:nvPr/>
          </p:nvSpPr>
          <p:spPr>
            <a:xfrm>
              <a:off x="20921313" y="8067858"/>
              <a:ext cx="52412" cy="21858"/>
            </a:xfrm>
            <a:custGeom>
              <a:avLst/>
              <a:gdLst>
                <a:gd name="connsiteX0" fmla="*/ 0 w 52412"/>
                <a:gd name="connsiteY0" fmla="*/ 0 h 21858"/>
                <a:gd name="connsiteX1" fmla="*/ 52412 w 52412"/>
                <a:gd name="connsiteY1" fmla="*/ 21859 h 21858"/>
              </a:gdLst>
              <a:ahLst/>
              <a:cxnLst>
                <a:cxn ang="0">
                  <a:pos x="connsiteX0" y="connsiteY0"/>
                </a:cxn>
                <a:cxn ang="0">
                  <a:pos x="connsiteX1" y="connsiteY1"/>
                </a:cxn>
              </a:cxnLst>
              <a:rect l="l" t="t" r="r" b="b"/>
              <a:pathLst>
                <a:path w="52412" h="21858">
                  <a:moveTo>
                    <a:pt x="0" y="0"/>
                  </a:moveTo>
                  <a:lnTo>
                    <a:pt x="52412" y="21859"/>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58" name="Freeform 857">
              <a:extLst>
                <a:ext uri="{FF2B5EF4-FFF2-40B4-BE49-F238E27FC236}">
                  <a16:creationId xmlns:a16="http://schemas.microsoft.com/office/drawing/2014/main" id="{D1D77E23-6F73-7F4C-AC46-F15663C1972B}"/>
                </a:ext>
              </a:extLst>
            </p:cNvPr>
            <p:cNvSpPr/>
            <p:nvPr/>
          </p:nvSpPr>
          <p:spPr>
            <a:xfrm>
              <a:off x="21075249" y="7912334"/>
              <a:ext cx="21709" cy="52770"/>
            </a:xfrm>
            <a:custGeom>
              <a:avLst/>
              <a:gdLst>
                <a:gd name="connsiteX0" fmla="*/ 0 w 21709"/>
                <a:gd name="connsiteY0" fmla="*/ 0 h 52770"/>
                <a:gd name="connsiteX1" fmla="*/ 21709 w 21709"/>
                <a:gd name="connsiteY1" fmla="*/ 52771 h 52770"/>
              </a:gdLst>
              <a:ahLst/>
              <a:cxnLst>
                <a:cxn ang="0">
                  <a:pos x="connsiteX0" y="connsiteY0"/>
                </a:cxn>
                <a:cxn ang="0">
                  <a:pos x="connsiteX1" y="connsiteY1"/>
                </a:cxn>
              </a:cxnLst>
              <a:rect l="l" t="t" r="r" b="b"/>
              <a:pathLst>
                <a:path w="21709" h="52770">
                  <a:moveTo>
                    <a:pt x="0" y="0"/>
                  </a:moveTo>
                  <a:lnTo>
                    <a:pt x="21709" y="52771"/>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59" name="Freeform 858">
              <a:extLst>
                <a:ext uri="{FF2B5EF4-FFF2-40B4-BE49-F238E27FC236}">
                  <a16:creationId xmlns:a16="http://schemas.microsoft.com/office/drawing/2014/main" id="{D32304A8-DEBC-2D4E-AC9B-E29BEB442CE8}"/>
                </a:ext>
              </a:extLst>
            </p:cNvPr>
            <p:cNvSpPr/>
            <p:nvPr/>
          </p:nvSpPr>
          <p:spPr>
            <a:xfrm>
              <a:off x="21393534" y="8067858"/>
              <a:ext cx="52412" cy="21858"/>
            </a:xfrm>
            <a:custGeom>
              <a:avLst/>
              <a:gdLst>
                <a:gd name="connsiteX0" fmla="*/ 52412 w 52412"/>
                <a:gd name="connsiteY0" fmla="*/ 0 h 21858"/>
                <a:gd name="connsiteX1" fmla="*/ 0 w 52412"/>
                <a:gd name="connsiteY1" fmla="*/ 21859 h 21858"/>
              </a:gdLst>
              <a:ahLst/>
              <a:cxnLst>
                <a:cxn ang="0">
                  <a:pos x="connsiteX0" y="connsiteY0"/>
                </a:cxn>
                <a:cxn ang="0">
                  <a:pos x="connsiteX1" y="connsiteY1"/>
                </a:cxn>
              </a:cxnLst>
              <a:rect l="l" t="t" r="r" b="b"/>
              <a:pathLst>
                <a:path w="52412" h="21858">
                  <a:moveTo>
                    <a:pt x="52412" y="0"/>
                  </a:moveTo>
                  <a:lnTo>
                    <a:pt x="0" y="21859"/>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60" name="Freeform 859">
              <a:extLst>
                <a:ext uri="{FF2B5EF4-FFF2-40B4-BE49-F238E27FC236}">
                  <a16:creationId xmlns:a16="http://schemas.microsoft.com/office/drawing/2014/main" id="{124B7909-9D22-2047-844F-5DF224AF51EC}"/>
                </a:ext>
              </a:extLst>
            </p:cNvPr>
            <p:cNvSpPr/>
            <p:nvPr/>
          </p:nvSpPr>
          <p:spPr>
            <a:xfrm>
              <a:off x="21270302" y="7912334"/>
              <a:ext cx="21709" cy="52770"/>
            </a:xfrm>
            <a:custGeom>
              <a:avLst/>
              <a:gdLst>
                <a:gd name="connsiteX0" fmla="*/ 21710 w 21709"/>
                <a:gd name="connsiteY0" fmla="*/ 0 h 52770"/>
                <a:gd name="connsiteX1" fmla="*/ 0 w 21709"/>
                <a:gd name="connsiteY1" fmla="*/ 52771 h 52770"/>
              </a:gdLst>
              <a:ahLst/>
              <a:cxnLst>
                <a:cxn ang="0">
                  <a:pos x="connsiteX0" y="connsiteY0"/>
                </a:cxn>
                <a:cxn ang="0">
                  <a:pos x="connsiteX1" y="connsiteY1"/>
                </a:cxn>
              </a:cxnLst>
              <a:rect l="l" t="t" r="r" b="b"/>
              <a:pathLst>
                <a:path w="21709" h="52770">
                  <a:moveTo>
                    <a:pt x="21710" y="0"/>
                  </a:moveTo>
                  <a:lnTo>
                    <a:pt x="0" y="52771"/>
                  </a:lnTo>
                </a:path>
              </a:pathLst>
            </a:custGeom>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61" name="Freeform 860">
              <a:extLst>
                <a:ext uri="{FF2B5EF4-FFF2-40B4-BE49-F238E27FC236}">
                  <a16:creationId xmlns:a16="http://schemas.microsoft.com/office/drawing/2014/main" id="{90F24A24-1358-AA4C-B2C2-7A6E0579AB67}"/>
                </a:ext>
              </a:extLst>
            </p:cNvPr>
            <p:cNvSpPr/>
            <p:nvPr/>
          </p:nvSpPr>
          <p:spPr>
            <a:xfrm>
              <a:off x="21110137" y="8104394"/>
              <a:ext cx="146986" cy="147993"/>
            </a:xfrm>
            <a:custGeom>
              <a:avLst/>
              <a:gdLst>
                <a:gd name="connsiteX0" fmla="*/ 126329 w 146986"/>
                <a:gd name="connsiteY0" fmla="*/ 53197 h 147993"/>
                <a:gd name="connsiteX1" fmla="*/ 94151 w 146986"/>
                <a:gd name="connsiteY1" fmla="*/ 127194 h 147993"/>
                <a:gd name="connsiteX2" fmla="*/ 20658 w 146986"/>
                <a:gd name="connsiteY2" fmla="*/ 94796 h 147993"/>
                <a:gd name="connsiteX3" fmla="*/ 52835 w 146986"/>
                <a:gd name="connsiteY3" fmla="*/ 20799 h 147993"/>
                <a:gd name="connsiteX4" fmla="*/ 126329 w 146986"/>
                <a:gd name="connsiteY4" fmla="*/ 53197 h 147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86" h="147993">
                  <a:moveTo>
                    <a:pt x="126329" y="53197"/>
                  </a:moveTo>
                  <a:cubicBezTo>
                    <a:pt x="137738" y="82577"/>
                    <a:pt x="123331" y="115707"/>
                    <a:pt x="94151" y="127194"/>
                  </a:cubicBezTo>
                  <a:cubicBezTo>
                    <a:pt x="64971" y="138681"/>
                    <a:pt x="32067" y="124176"/>
                    <a:pt x="20658" y="94796"/>
                  </a:cubicBezTo>
                  <a:cubicBezTo>
                    <a:pt x="9249" y="65416"/>
                    <a:pt x="23655" y="32286"/>
                    <a:pt x="52835" y="20799"/>
                  </a:cubicBezTo>
                  <a:cubicBezTo>
                    <a:pt x="82016" y="9312"/>
                    <a:pt x="114920" y="23817"/>
                    <a:pt x="126329" y="53197"/>
                  </a:cubicBezTo>
                  <a:close/>
                </a:path>
              </a:pathLst>
            </a:custGeom>
            <a:noFill/>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sp>
          <p:nvSpPr>
            <p:cNvPr id="862" name="Freeform 861">
              <a:extLst>
                <a:ext uri="{FF2B5EF4-FFF2-40B4-BE49-F238E27FC236}">
                  <a16:creationId xmlns:a16="http://schemas.microsoft.com/office/drawing/2014/main" id="{CCC4F479-EC23-F343-BD81-3832B59F199D}"/>
                </a:ext>
              </a:extLst>
            </p:cNvPr>
            <p:cNvSpPr/>
            <p:nvPr/>
          </p:nvSpPr>
          <p:spPr>
            <a:xfrm>
              <a:off x="20843249" y="7835564"/>
              <a:ext cx="680852" cy="471343"/>
            </a:xfrm>
            <a:custGeom>
              <a:avLst/>
              <a:gdLst>
                <a:gd name="connsiteX0" fmla="*/ 655914 w 680852"/>
                <a:gd name="connsiteY0" fmla="*/ 471343 h 471343"/>
                <a:gd name="connsiteX1" fmla="*/ 468047 w 680852"/>
                <a:gd name="connsiteY1" fmla="*/ 25109 h 471343"/>
                <a:gd name="connsiteX2" fmla="*/ 24849 w 680852"/>
                <a:gd name="connsiteY2" fmla="*/ 214264 h 471343"/>
                <a:gd name="connsiteX3" fmla="*/ 24849 w 680852"/>
                <a:gd name="connsiteY3" fmla="*/ 471343 h 471343"/>
              </a:gdLst>
              <a:ahLst/>
              <a:cxnLst>
                <a:cxn ang="0">
                  <a:pos x="connsiteX0" y="connsiteY0"/>
                </a:cxn>
                <a:cxn ang="0">
                  <a:pos x="connsiteX1" y="connsiteY1"/>
                </a:cxn>
                <a:cxn ang="0">
                  <a:pos x="connsiteX2" y="connsiteY2"/>
                </a:cxn>
                <a:cxn ang="0">
                  <a:pos x="connsiteX3" y="connsiteY3"/>
                </a:cxn>
              </a:cxnLst>
              <a:rect l="l" t="t" r="r" b="b"/>
              <a:pathLst>
                <a:path w="680852" h="471343">
                  <a:moveTo>
                    <a:pt x="655914" y="471343"/>
                  </a:moveTo>
                  <a:cubicBezTo>
                    <a:pt x="726422" y="295886"/>
                    <a:pt x="642311" y="96100"/>
                    <a:pt x="468047" y="25109"/>
                  </a:cubicBezTo>
                  <a:cubicBezTo>
                    <a:pt x="293783" y="-45881"/>
                    <a:pt x="95356" y="38806"/>
                    <a:pt x="24849" y="214264"/>
                  </a:cubicBezTo>
                  <a:cubicBezTo>
                    <a:pt x="-8283" y="296710"/>
                    <a:pt x="-8283" y="388896"/>
                    <a:pt x="24849" y="471343"/>
                  </a:cubicBezTo>
                  <a:close/>
                </a:path>
              </a:pathLst>
            </a:custGeom>
            <a:noFill/>
            <a:ln w="12700" cap="flat">
              <a:solidFill>
                <a:srgbClr val="121B1F"/>
              </a:solidFill>
              <a:prstDash val="solid"/>
              <a:round/>
            </a:ln>
          </p:spPr>
          <p:txBody>
            <a:bodyPr rtlCol="0" anchor="ctr"/>
            <a:lstStyle/>
            <a:p>
              <a:endParaRPr lang="en-US" sz="750" dirty="0">
                <a:latin typeface="Century Gothic" panose="020B0502020202020204" pitchFamily="34" charset="0"/>
                <a:cs typeface="Nirmala UI" panose="020B0502040204020203" pitchFamily="34" charset="0"/>
              </a:endParaRPr>
            </a:p>
          </p:txBody>
        </p:sp>
      </p:grpSp>
      <p:cxnSp>
        <p:nvCxnSpPr>
          <p:cNvPr id="836" name="Straight Connector 835">
            <a:extLst>
              <a:ext uri="{FF2B5EF4-FFF2-40B4-BE49-F238E27FC236}">
                <a16:creationId xmlns:a16="http://schemas.microsoft.com/office/drawing/2014/main" id="{144B5190-B2E1-8346-A5B7-0CBA70FAF724}"/>
              </a:ext>
            </a:extLst>
          </p:cNvPr>
          <p:cNvCxnSpPr>
            <a:cxnSpLocks/>
          </p:cNvCxnSpPr>
          <p:nvPr/>
        </p:nvCxnSpPr>
        <p:spPr>
          <a:xfrm rot="2700000">
            <a:off x="5707676" y="3592655"/>
            <a:ext cx="0" cy="802157"/>
          </a:xfrm>
          <a:prstGeom prst="line">
            <a:avLst/>
          </a:prstGeom>
          <a:ln w="63500" cmpd="sng">
            <a:solidFill>
              <a:srgbClr val="DC0032"/>
            </a:solidFill>
          </a:ln>
        </p:spPr>
        <p:style>
          <a:lnRef idx="1">
            <a:schemeClr val="accent1"/>
          </a:lnRef>
          <a:fillRef idx="0">
            <a:schemeClr val="accent1"/>
          </a:fillRef>
          <a:effectRef idx="0">
            <a:schemeClr val="accent1"/>
          </a:effectRef>
          <a:fontRef idx="minor">
            <a:schemeClr val="tx1"/>
          </a:fontRef>
        </p:style>
      </p:cxnSp>
      <p:sp>
        <p:nvSpPr>
          <p:cNvPr id="870" name="TextBox 869">
            <a:extLst>
              <a:ext uri="{FF2B5EF4-FFF2-40B4-BE49-F238E27FC236}">
                <a16:creationId xmlns:a16="http://schemas.microsoft.com/office/drawing/2014/main" id="{A840B115-326F-BD47-A16A-95BCFDD788BB}"/>
              </a:ext>
            </a:extLst>
          </p:cNvPr>
          <p:cNvSpPr txBox="1"/>
          <p:nvPr/>
        </p:nvSpPr>
        <p:spPr>
          <a:xfrm>
            <a:off x="7544967" y="4515662"/>
            <a:ext cx="591509" cy="184666"/>
          </a:xfrm>
          <a:prstGeom prst="rect">
            <a:avLst/>
          </a:prstGeom>
          <a:noFill/>
        </p:spPr>
        <p:txBody>
          <a:bodyPr wrap="none" lIns="0" tIns="0" rIns="0" bIns="0" rtlCol="0">
            <a:spAutoFit/>
          </a:bodyPr>
          <a:lstStyle/>
          <a:p>
            <a:r>
              <a:rPr lang="en-US" sz="1200" dirty="0">
                <a:solidFill>
                  <a:srgbClr val="121B1F"/>
                </a:solidFill>
                <a:latin typeface="Century Gothic" panose="020B0502020202020204" pitchFamily="34" charset="0"/>
              </a:rPr>
              <a:t>Security</a:t>
            </a:r>
          </a:p>
        </p:txBody>
      </p:sp>
      <p:sp>
        <p:nvSpPr>
          <p:cNvPr id="864" name="Freeform 863">
            <a:extLst>
              <a:ext uri="{FF2B5EF4-FFF2-40B4-BE49-F238E27FC236}">
                <a16:creationId xmlns:a16="http://schemas.microsoft.com/office/drawing/2014/main" id="{7E89F9F7-C98B-004F-95E7-AB599511EE53}"/>
              </a:ext>
            </a:extLst>
          </p:cNvPr>
          <p:cNvSpPr/>
          <p:nvPr/>
        </p:nvSpPr>
        <p:spPr>
          <a:xfrm>
            <a:off x="7347920" y="3499847"/>
            <a:ext cx="952185" cy="951911"/>
          </a:xfrm>
          <a:custGeom>
            <a:avLst/>
            <a:gdLst>
              <a:gd name="connsiteX0" fmla="*/ 671281 w 734004"/>
              <a:gd name="connsiteY0" fmla="*/ 301351 h 734004"/>
              <a:gd name="connsiteX1" fmla="*/ 438508 w 734004"/>
              <a:gd name="connsiteY1" fmla="*/ 671281 h 734004"/>
              <a:gd name="connsiteX2" fmla="*/ 68579 w 734004"/>
              <a:gd name="connsiteY2" fmla="*/ 438508 h 734004"/>
              <a:gd name="connsiteX3" fmla="*/ 301351 w 734004"/>
              <a:gd name="connsiteY3" fmla="*/ 68579 h 734004"/>
              <a:gd name="connsiteX4" fmla="*/ 671281 w 734004"/>
              <a:gd name="connsiteY4" fmla="*/ 301351 h 734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04" h="734004">
                <a:moveTo>
                  <a:pt x="671281" y="301351"/>
                </a:moveTo>
                <a:cubicBezTo>
                  <a:pt x="709156" y="467783"/>
                  <a:pt x="604940" y="633406"/>
                  <a:pt x="438508" y="671281"/>
                </a:cubicBezTo>
                <a:cubicBezTo>
                  <a:pt x="272077" y="709156"/>
                  <a:pt x="106453" y="604940"/>
                  <a:pt x="68579" y="438508"/>
                </a:cubicBezTo>
                <a:cubicBezTo>
                  <a:pt x="30704" y="272077"/>
                  <a:pt x="134919" y="106453"/>
                  <a:pt x="301351" y="68579"/>
                </a:cubicBezTo>
                <a:cubicBezTo>
                  <a:pt x="467783" y="30704"/>
                  <a:pt x="633406" y="134919"/>
                  <a:pt x="671281" y="301351"/>
                </a:cubicBezTo>
                <a:close/>
              </a:path>
            </a:pathLst>
          </a:custGeom>
          <a:solidFill>
            <a:schemeClr val="bg1">
              <a:alpha val="70000"/>
            </a:schemeClr>
          </a:solidFill>
          <a:ln w="63500" cap="flat">
            <a:solidFill>
              <a:srgbClr val="DC0032"/>
            </a:solidFill>
            <a:prstDash val="solid"/>
            <a:miter/>
          </a:ln>
        </p:spPr>
        <p:txBody>
          <a:bodyPr rtlCol="0" anchor="ctr"/>
          <a:lstStyle/>
          <a:p>
            <a:endParaRPr lang="en-US" sz="750" dirty="0">
              <a:latin typeface="Century Gothic" panose="020B0502020202020204" pitchFamily="34" charset="0"/>
            </a:endParaRPr>
          </a:p>
        </p:txBody>
      </p:sp>
      <p:grpSp>
        <p:nvGrpSpPr>
          <p:cNvPr id="866" name="Group 865">
            <a:extLst>
              <a:ext uri="{FF2B5EF4-FFF2-40B4-BE49-F238E27FC236}">
                <a16:creationId xmlns:a16="http://schemas.microsoft.com/office/drawing/2014/main" id="{EDB4EF6D-3AA5-5141-8C15-74128B98C3F8}"/>
              </a:ext>
            </a:extLst>
          </p:cNvPr>
          <p:cNvGrpSpPr/>
          <p:nvPr/>
        </p:nvGrpSpPr>
        <p:grpSpPr>
          <a:xfrm>
            <a:off x="7685861" y="3822163"/>
            <a:ext cx="286147" cy="326971"/>
            <a:chOff x="13762070" y="8236997"/>
            <a:chExt cx="520267" cy="594492"/>
          </a:xfrm>
        </p:grpSpPr>
        <p:sp>
          <p:nvSpPr>
            <p:cNvPr id="867" name="Freeform 866">
              <a:extLst>
                <a:ext uri="{FF2B5EF4-FFF2-40B4-BE49-F238E27FC236}">
                  <a16:creationId xmlns:a16="http://schemas.microsoft.com/office/drawing/2014/main" id="{6B35A835-79AF-154B-B1DA-6BB9F46A891A}"/>
                </a:ext>
              </a:extLst>
            </p:cNvPr>
            <p:cNvSpPr/>
            <p:nvPr/>
          </p:nvSpPr>
          <p:spPr>
            <a:xfrm>
              <a:off x="13762070" y="8236999"/>
              <a:ext cx="520261" cy="594490"/>
            </a:xfrm>
            <a:custGeom>
              <a:avLst/>
              <a:gdLst>
                <a:gd name="connsiteX0" fmla="*/ 236483 w 472964"/>
                <a:gd name="connsiteY0" fmla="*/ 540447 h 540446"/>
                <a:gd name="connsiteX1" fmla="*/ 472964 w 472964"/>
                <a:gd name="connsiteY1" fmla="*/ 252640 h 540446"/>
                <a:gd name="connsiteX2" fmla="*/ 472964 w 472964"/>
                <a:gd name="connsiteY2" fmla="*/ 0 h 540446"/>
                <a:gd name="connsiteX3" fmla="*/ 0 w 472964"/>
                <a:gd name="connsiteY3" fmla="*/ 0 h 540446"/>
                <a:gd name="connsiteX4" fmla="*/ 0 w 472964"/>
                <a:gd name="connsiteY4" fmla="*/ 252640 h 540446"/>
                <a:gd name="connsiteX5" fmla="*/ 236483 w 472964"/>
                <a:gd name="connsiteY5" fmla="*/ 540447 h 54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64" h="540446">
                  <a:moveTo>
                    <a:pt x="236483" y="540447"/>
                  </a:moveTo>
                  <a:cubicBezTo>
                    <a:pt x="236483" y="540447"/>
                    <a:pt x="472964" y="496817"/>
                    <a:pt x="472964" y="252640"/>
                  </a:cubicBezTo>
                  <a:lnTo>
                    <a:pt x="472964" y="0"/>
                  </a:lnTo>
                  <a:lnTo>
                    <a:pt x="0" y="0"/>
                  </a:lnTo>
                  <a:lnTo>
                    <a:pt x="0" y="252640"/>
                  </a:lnTo>
                  <a:cubicBezTo>
                    <a:pt x="0" y="496817"/>
                    <a:pt x="236483" y="540447"/>
                    <a:pt x="236483" y="540447"/>
                  </a:cubicBezTo>
                  <a:close/>
                </a:path>
              </a:pathLst>
            </a:custGeom>
            <a:noFill/>
            <a:ln w="12700" cap="rnd">
              <a:solidFill>
                <a:srgbClr val="121B1F"/>
              </a:solidFill>
              <a:prstDash val="solid"/>
              <a:round/>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68" name="Freeform 867">
              <a:extLst>
                <a:ext uri="{FF2B5EF4-FFF2-40B4-BE49-F238E27FC236}">
                  <a16:creationId xmlns:a16="http://schemas.microsoft.com/office/drawing/2014/main" id="{2FA8ED2A-97AA-AE43-BEC1-F1285816A0FE}"/>
                </a:ext>
              </a:extLst>
            </p:cNvPr>
            <p:cNvSpPr/>
            <p:nvPr/>
          </p:nvSpPr>
          <p:spPr>
            <a:xfrm>
              <a:off x="14022208" y="8236997"/>
              <a:ext cx="10888" cy="594491"/>
            </a:xfrm>
            <a:custGeom>
              <a:avLst/>
              <a:gdLst>
                <a:gd name="connsiteX0" fmla="*/ 1 w 9898"/>
                <a:gd name="connsiteY0" fmla="*/ 0 h 540447"/>
                <a:gd name="connsiteX1" fmla="*/ 1 w 9898"/>
                <a:gd name="connsiteY1" fmla="*/ 540447 h 540447"/>
              </a:gdLst>
              <a:ahLst/>
              <a:cxnLst>
                <a:cxn ang="0">
                  <a:pos x="connsiteX0" y="connsiteY0"/>
                </a:cxn>
                <a:cxn ang="0">
                  <a:pos x="connsiteX1" y="connsiteY1"/>
                </a:cxn>
              </a:cxnLst>
              <a:rect l="l" t="t" r="r" b="b"/>
              <a:pathLst>
                <a:path w="9898" h="540447">
                  <a:moveTo>
                    <a:pt x="1" y="0"/>
                  </a:moveTo>
                  <a:lnTo>
                    <a:pt x="1" y="540447"/>
                  </a:lnTo>
                </a:path>
              </a:pathLst>
            </a:custGeom>
            <a:ln w="12700" cap="rnd">
              <a:solidFill>
                <a:srgbClr val="121B1F"/>
              </a:solidFill>
              <a:prstDash val="solid"/>
              <a:round/>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69" name="Freeform 868">
              <a:extLst>
                <a:ext uri="{FF2B5EF4-FFF2-40B4-BE49-F238E27FC236}">
                  <a16:creationId xmlns:a16="http://schemas.microsoft.com/office/drawing/2014/main" id="{48626C59-577C-5543-8F4A-2A67CD227E51}"/>
                </a:ext>
              </a:extLst>
            </p:cNvPr>
            <p:cNvSpPr/>
            <p:nvPr/>
          </p:nvSpPr>
          <p:spPr>
            <a:xfrm>
              <a:off x="13762076" y="8509478"/>
              <a:ext cx="520261" cy="10887"/>
            </a:xfrm>
            <a:custGeom>
              <a:avLst/>
              <a:gdLst>
                <a:gd name="connsiteX0" fmla="*/ 0 w 472964"/>
                <a:gd name="connsiteY0" fmla="*/ 0 h 9897"/>
                <a:gd name="connsiteX1" fmla="*/ 472964 w 472964"/>
                <a:gd name="connsiteY1" fmla="*/ 0 h 9897"/>
              </a:gdLst>
              <a:ahLst/>
              <a:cxnLst>
                <a:cxn ang="0">
                  <a:pos x="connsiteX0" y="connsiteY0"/>
                </a:cxn>
                <a:cxn ang="0">
                  <a:pos x="connsiteX1" y="connsiteY1"/>
                </a:cxn>
              </a:cxnLst>
              <a:rect l="l" t="t" r="r" b="b"/>
              <a:pathLst>
                <a:path w="472964" h="9897">
                  <a:moveTo>
                    <a:pt x="0" y="0"/>
                  </a:moveTo>
                  <a:lnTo>
                    <a:pt x="472964" y="0"/>
                  </a:lnTo>
                </a:path>
              </a:pathLst>
            </a:custGeom>
            <a:ln w="12700" cap="rnd">
              <a:solidFill>
                <a:srgbClr val="121B1F"/>
              </a:solidFill>
              <a:prstDash val="solid"/>
              <a:round/>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grpSp>
      <p:cxnSp>
        <p:nvCxnSpPr>
          <p:cNvPr id="865" name="Straight Connector 864">
            <a:extLst>
              <a:ext uri="{FF2B5EF4-FFF2-40B4-BE49-F238E27FC236}">
                <a16:creationId xmlns:a16="http://schemas.microsoft.com/office/drawing/2014/main" id="{AC9FF996-FEB6-5547-95EB-D3B51B9681F6}"/>
              </a:ext>
            </a:extLst>
          </p:cNvPr>
          <p:cNvCxnSpPr>
            <a:cxnSpLocks/>
          </p:cNvCxnSpPr>
          <p:nvPr/>
        </p:nvCxnSpPr>
        <p:spPr>
          <a:xfrm rot="2700000">
            <a:off x="7825631" y="3577784"/>
            <a:ext cx="0" cy="802157"/>
          </a:xfrm>
          <a:prstGeom prst="line">
            <a:avLst/>
          </a:prstGeom>
          <a:solidFill>
            <a:schemeClr val="bg1">
              <a:alpha val="70000"/>
            </a:schemeClr>
          </a:solidFill>
          <a:ln w="63500" cmpd="sng">
            <a:solidFill>
              <a:srgbClr val="DC0032"/>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5EAAE763-3EF7-CB49-853C-436A1D7FC3B7}"/>
              </a:ext>
            </a:extLst>
          </p:cNvPr>
          <p:cNvSpPr txBox="1"/>
          <p:nvPr/>
        </p:nvSpPr>
        <p:spPr>
          <a:xfrm>
            <a:off x="2394131" y="1822224"/>
            <a:ext cx="1330110" cy="184794"/>
          </a:xfrm>
          <a:prstGeom prst="rect">
            <a:avLst/>
          </a:prstGeom>
          <a:noFill/>
        </p:spPr>
        <p:txBody>
          <a:bodyPr wrap="square" lIns="0" tIns="0" rIns="0" bIns="0" rtlCol="0">
            <a:spAutoFit/>
          </a:bodyPr>
          <a:lstStyle/>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INFRASTRUCTURE</a:t>
            </a:r>
          </a:p>
        </p:txBody>
      </p:sp>
      <p:sp>
        <p:nvSpPr>
          <p:cNvPr id="102" name="Freeform 101">
            <a:extLst>
              <a:ext uri="{FF2B5EF4-FFF2-40B4-BE49-F238E27FC236}">
                <a16:creationId xmlns:a16="http://schemas.microsoft.com/office/drawing/2014/main" id="{FFA397FF-5021-5A45-9E2E-345AD0E4E59D}"/>
              </a:ext>
            </a:extLst>
          </p:cNvPr>
          <p:cNvSpPr/>
          <p:nvPr/>
        </p:nvSpPr>
        <p:spPr>
          <a:xfrm>
            <a:off x="2849593" y="2593286"/>
            <a:ext cx="475529" cy="287312"/>
          </a:xfrm>
          <a:custGeom>
            <a:avLst/>
            <a:gdLst>
              <a:gd name="connsiteX0" fmla="*/ 720732 w 864824"/>
              <a:gd name="connsiteY0" fmla="*/ 522428 h 522522"/>
              <a:gd name="connsiteX1" fmla="*/ 144067 w 864824"/>
              <a:gd name="connsiteY1" fmla="*/ 522428 h 522522"/>
              <a:gd name="connsiteX2" fmla="*/ 79 w 864824"/>
              <a:gd name="connsiteY2" fmla="*/ 387778 h 522522"/>
              <a:gd name="connsiteX3" fmla="*/ 134753 w 864824"/>
              <a:gd name="connsiteY3" fmla="*/ 243806 h 522522"/>
              <a:gd name="connsiteX4" fmla="*/ 144067 w 864824"/>
              <a:gd name="connsiteY4" fmla="*/ 243806 h 522522"/>
              <a:gd name="connsiteX5" fmla="*/ 145226 w 864824"/>
              <a:gd name="connsiteY5" fmla="*/ 243806 h 522522"/>
              <a:gd name="connsiteX6" fmla="*/ 144067 w 864824"/>
              <a:gd name="connsiteY6" fmla="*/ 226386 h 522522"/>
              <a:gd name="connsiteX7" fmla="*/ 306150 w 864824"/>
              <a:gd name="connsiteY7" fmla="*/ 69655 h 522522"/>
              <a:gd name="connsiteX8" fmla="*/ 389300 w 864824"/>
              <a:gd name="connsiteY8" fmla="*/ 91885 h 522522"/>
              <a:gd name="connsiteX9" fmla="*/ 558659 w 864824"/>
              <a:gd name="connsiteY9" fmla="*/ 4 h 522522"/>
              <a:gd name="connsiteX10" fmla="*/ 756754 w 864824"/>
              <a:gd name="connsiteY10" fmla="*/ 191555 h 522522"/>
              <a:gd name="connsiteX11" fmla="*/ 748320 w 864824"/>
              <a:gd name="connsiteY11" fmla="*/ 246399 h 522522"/>
              <a:gd name="connsiteX12" fmla="*/ 862968 w 864824"/>
              <a:gd name="connsiteY12" fmla="*/ 406050 h 522522"/>
              <a:gd name="connsiteX13" fmla="*/ 720732 w 864824"/>
              <a:gd name="connsiteY13" fmla="*/ 522428 h 52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824" h="522522">
                <a:moveTo>
                  <a:pt x="720732" y="522428"/>
                </a:moveTo>
                <a:lnTo>
                  <a:pt x="144067" y="522428"/>
                </a:lnTo>
                <a:cubicBezTo>
                  <a:pt x="67124" y="525011"/>
                  <a:pt x="2653" y="464724"/>
                  <a:pt x="79" y="387778"/>
                </a:cubicBezTo>
                <a:cubicBezTo>
                  <a:pt x="-2494" y="310833"/>
                  <a:pt x="57799" y="246379"/>
                  <a:pt x="134753" y="243806"/>
                </a:cubicBezTo>
                <a:cubicBezTo>
                  <a:pt x="137851" y="243697"/>
                  <a:pt x="140969" y="243697"/>
                  <a:pt x="144067" y="243806"/>
                </a:cubicBezTo>
                <a:lnTo>
                  <a:pt x="145226" y="243806"/>
                </a:lnTo>
                <a:cubicBezTo>
                  <a:pt x="144443" y="238025"/>
                  <a:pt x="144057" y="232215"/>
                  <a:pt x="144067" y="226386"/>
                </a:cubicBezTo>
                <a:cubicBezTo>
                  <a:pt x="144067" y="139691"/>
                  <a:pt x="216873" y="69655"/>
                  <a:pt x="306150" y="69655"/>
                </a:cubicBezTo>
                <a:cubicBezTo>
                  <a:pt x="335332" y="69655"/>
                  <a:pt x="364009" y="77316"/>
                  <a:pt x="389300" y="91885"/>
                </a:cubicBezTo>
                <a:cubicBezTo>
                  <a:pt x="426253" y="34241"/>
                  <a:pt x="490179" y="-441"/>
                  <a:pt x="558659" y="4"/>
                </a:cubicBezTo>
                <a:cubicBezTo>
                  <a:pt x="668239" y="4"/>
                  <a:pt x="756754" y="85966"/>
                  <a:pt x="756754" y="191555"/>
                </a:cubicBezTo>
                <a:cubicBezTo>
                  <a:pt x="756685" y="210153"/>
                  <a:pt x="753844" y="228642"/>
                  <a:pt x="748320" y="246399"/>
                </a:cubicBezTo>
                <a:cubicBezTo>
                  <a:pt x="824076" y="258830"/>
                  <a:pt x="875401" y="330312"/>
                  <a:pt x="862968" y="406050"/>
                </a:cubicBezTo>
                <a:cubicBezTo>
                  <a:pt x="851634" y="475126"/>
                  <a:pt x="790687" y="524991"/>
                  <a:pt x="720732" y="522428"/>
                </a:cubicBezTo>
                <a:close/>
              </a:path>
            </a:pathLst>
          </a:custGeom>
          <a:noFill/>
          <a:ln w="12700" cap="rnd">
            <a:solidFill>
              <a:srgbClr val="121B1F"/>
            </a:solidFill>
            <a:prstDash val="solid"/>
            <a:round/>
          </a:ln>
        </p:spPr>
        <p:txBody>
          <a:bodyPr rtlCol="0" anchor="ctr">
            <a:noAutofit/>
          </a:bodyP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03" name="Graphic 3">
            <a:extLst>
              <a:ext uri="{FF2B5EF4-FFF2-40B4-BE49-F238E27FC236}">
                <a16:creationId xmlns:a16="http://schemas.microsoft.com/office/drawing/2014/main" id="{E70DCCCC-10F5-8647-95FB-75464DEE28FE}"/>
              </a:ext>
            </a:extLst>
          </p:cNvPr>
          <p:cNvGrpSpPr/>
          <p:nvPr/>
        </p:nvGrpSpPr>
        <p:grpSpPr>
          <a:xfrm>
            <a:off x="2946297" y="4902793"/>
            <a:ext cx="270181" cy="326852"/>
            <a:chOff x="6746310" y="10053095"/>
            <a:chExt cx="491366" cy="594432"/>
          </a:xfrm>
          <a:solidFill>
            <a:schemeClr val="accent1"/>
          </a:solidFill>
        </p:grpSpPr>
        <p:sp>
          <p:nvSpPr>
            <p:cNvPr id="104" name="Freeform 103">
              <a:extLst>
                <a:ext uri="{FF2B5EF4-FFF2-40B4-BE49-F238E27FC236}">
                  <a16:creationId xmlns:a16="http://schemas.microsoft.com/office/drawing/2014/main" id="{8ACFF64F-4025-7242-A70F-93B004957B31}"/>
                </a:ext>
              </a:extLst>
            </p:cNvPr>
            <p:cNvSpPr/>
            <p:nvPr/>
          </p:nvSpPr>
          <p:spPr>
            <a:xfrm>
              <a:off x="6746310" y="10053095"/>
              <a:ext cx="491366" cy="163771"/>
            </a:xfrm>
            <a:custGeom>
              <a:avLst/>
              <a:gdLst>
                <a:gd name="connsiteX0" fmla="*/ 0 w 491366"/>
                <a:gd name="connsiteY0" fmla="*/ 0 h 163771"/>
                <a:gd name="connsiteX1" fmla="*/ 491367 w 491366"/>
                <a:gd name="connsiteY1" fmla="*/ 0 h 163771"/>
                <a:gd name="connsiteX2" fmla="*/ 491367 w 491366"/>
                <a:gd name="connsiteY2" fmla="*/ 163771 h 163771"/>
                <a:gd name="connsiteX3" fmla="*/ 0 w 491366"/>
                <a:gd name="connsiteY3" fmla="*/ 163771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1"/>
                  </a:lnTo>
                  <a:lnTo>
                    <a:pt x="0" y="16377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5" name="Freeform 104">
              <a:extLst>
                <a:ext uri="{FF2B5EF4-FFF2-40B4-BE49-F238E27FC236}">
                  <a16:creationId xmlns:a16="http://schemas.microsoft.com/office/drawing/2014/main" id="{AA241778-A262-2A48-8714-021B187DCC8A}"/>
                </a:ext>
              </a:extLst>
            </p:cNvPr>
            <p:cNvSpPr/>
            <p:nvPr/>
          </p:nvSpPr>
          <p:spPr>
            <a:xfrm>
              <a:off x="7153772" y="10119626"/>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6" name="Freeform 105">
              <a:extLst>
                <a:ext uri="{FF2B5EF4-FFF2-40B4-BE49-F238E27FC236}">
                  <a16:creationId xmlns:a16="http://schemas.microsoft.com/office/drawing/2014/main" id="{80BB181D-8FEC-1D48-A016-3D6B5B1FF2C7}"/>
                </a:ext>
              </a:extLst>
            </p:cNvPr>
            <p:cNvSpPr/>
            <p:nvPr/>
          </p:nvSpPr>
          <p:spPr>
            <a:xfrm>
              <a:off x="6746310" y="10268421"/>
              <a:ext cx="491366" cy="163771"/>
            </a:xfrm>
            <a:custGeom>
              <a:avLst/>
              <a:gdLst>
                <a:gd name="connsiteX0" fmla="*/ 0 w 491366"/>
                <a:gd name="connsiteY0" fmla="*/ 0 h 163771"/>
                <a:gd name="connsiteX1" fmla="*/ 491367 w 491366"/>
                <a:gd name="connsiteY1" fmla="*/ 0 h 163771"/>
                <a:gd name="connsiteX2" fmla="*/ 491367 w 491366"/>
                <a:gd name="connsiteY2" fmla="*/ 163771 h 163771"/>
                <a:gd name="connsiteX3" fmla="*/ 0 w 491366"/>
                <a:gd name="connsiteY3" fmla="*/ 163771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1"/>
                  </a:lnTo>
                  <a:lnTo>
                    <a:pt x="0" y="16377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7" name="Freeform 106">
              <a:extLst>
                <a:ext uri="{FF2B5EF4-FFF2-40B4-BE49-F238E27FC236}">
                  <a16:creationId xmlns:a16="http://schemas.microsoft.com/office/drawing/2014/main" id="{EE350F12-A2F0-0D48-AAE1-DFCDD9795DCF}"/>
                </a:ext>
              </a:extLst>
            </p:cNvPr>
            <p:cNvSpPr/>
            <p:nvPr/>
          </p:nvSpPr>
          <p:spPr>
            <a:xfrm>
              <a:off x="7153772" y="10334961"/>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8" name="Freeform 107">
              <a:extLst>
                <a:ext uri="{FF2B5EF4-FFF2-40B4-BE49-F238E27FC236}">
                  <a16:creationId xmlns:a16="http://schemas.microsoft.com/office/drawing/2014/main" id="{5F156B27-2CB3-394A-8510-54ABCDD7637A}"/>
                </a:ext>
              </a:extLst>
            </p:cNvPr>
            <p:cNvSpPr/>
            <p:nvPr/>
          </p:nvSpPr>
          <p:spPr>
            <a:xfrm>
              <a:off x="6746310" y="10483756"/>
              <a:ext cx="491366" cy="163771"/>
            </a:xfrm>
            <a:custGeom>
              <a:avLst/>
              <a:gdLst>
                <a:gd name="connsiteX0" fmla="*/ 0 w 491366"/>
                <a:gd name="connsiteY0" fmla="*/ 0 h 163771"/>
                <a:gd name="connsiteX1" fmla="*/ 491367 w 491366"/>
                <a:gd name="connsiteY1" fmla="*/ 0 h 163771"/>
                <a:gd name="connsiteX2" fmla="*/ 491367 w 491366"/>
                <a:gd name="connsiteY2" fmla="*/ 163772 h 163771"/>
                <a:gd name="connsiteX3" fmla="*/ 0 w 491366"/>
                <a:gd name="connsiteY3" fmla="*/ 163772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2"/>
                  </a:lnTo>
                  <a:lnTo>
                    <a:pt x="0" y="163772"/>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9" name="Freeform 108">
              <a:extLst>
                <a:ext uri="{FF2B5EF4-FFF2-40B4-BE49-F238E27FC236}">
                  <a16:creationId xmlns:a16="http://schemas.microsoft.com/office/drawing/2014/main" id="{4348B517-C25C-F342-BECE-C00DB0A8C33C}"/>
                </a:ext>
              </a:extLst>
            </p:cNvPr>
            <p:cNvSpPr/>
            <p:nvPr/>
          </p:nvSpPr>
          <p:spPr>
            <a:xfrm>
              <a:off x="7153772" y="10550287"/>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10" name="Freeform 109">
            <a:extLst>
              <a:ext uri="{FF2B5EF4-FFF2-40B4-BE49-F238E27FC236}">
                <a16:creationId xmlns:a16="http://schemas.microsoft.com/office/drawing/2014/main" id="{1A85A703-3DA5-AC4B-868E-9253DFB1560C}"/>
              </a:ext>
            </a:extLst>
          </p:cNvPr>
          <p:cNvSpPr/>
          <p:nvPr/>
        </p:nvSpPr>
        <p:spPr>
          <a:xfrm>
            <a:off x="2644654" y="2212320"/>
            <a:ext cx="885390" cy="3581957"/>
          </a:xfrm>
          <a:custGeom>
            <a:avLst/>
            <a:gdLst>
              <a:gd name="connsiteX0" fmla="*/ 0 w 1610219"/>
              <a:gd name="connsiteY0" fmla="*/ 0 h 6514345"/>
              <a:gd name="connsiteX1" fmla="*/ 1610220 w 1610219"/>
              <a:gd name="connsiteY1" fmla="*/ 0 h 6514345"/>
              <a:gd name="connsiteX2" fmla="*/ 1610220 w 1610219"/>
              <a:gd name="connsiteY2" fmla="*/ 6514346 h 6514345"/>
              <a:gd name="connsiteX3" fmla="*/ 0 w 1610219"/>
              <a:gd name="connsiteY3" fmla="*/ 6514346 h 6514345"/>
            </a:gdLst>
            <a:ahLst/>
            <a:cxnLst>
              <a:cxn ang="0">
                <a:pos x="connsiteX0" y="connsiteY0"/>
              </a:cxn>
              <a:cxn ang="0">
                <a:pos x="connsiteX1" y="connsiteY1"/>
              </a:cxn>
              <a:cxn ang="0">
                <a:pos x="connsiteX2" y="connsiteY2"/>
              </a:cxn>
              <a:cxn ang="0">
                <a:pos x="connsiteX3" y="connsiteY3"/>
              </a:cxn>
            </a:cxnLst>
            <a:rect l="l" t="t" r="r" b="b"/>
            <a:pathLst>
              <a:path w="1610219" h="6514345">
                <a:moveTo>
                  <a:pt x="0" y="0"/>
                </a:moveTo>
                <a:lnTo>
                  <a:pt x="1610220" y="0"/>
                </a:lnTo>
                <a:lnTo>
                  <a:pt x="1610220" y="6514346"/>
                </a:lnTo>
                <a:lnTo>
                  <a:pt x="0" y="6514346"/>
                </a:lnTo>
                <a:close/>
              </a:path>
            </a:pathLst>
          </a:custGeom>
          <a:noFill/>
          <a:ln w="12700" cap="rnd">
            <a:solidFill>
              <a:srgbClr val="121B1F"/>
            </a:solidFill>
            <a:prstDash val="solid"/>
            <a:round/>
          </a:ln>
        </p:spPr>
        <p:txBody>
          <a:bodyPr rtlCol="0" anchor="ctr">
            <a:noAutofit/>
          </a:bodyP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1" name="Freeform 110">
            <a:extLst>
              <a:ext uri="{FF2B5EF4-FFF2-40B4-BE49-F238E27FC236}">
                <a16:creationId xmlns:a16="http://schemas.microsoft.com/office/drawing/2014/main" id="{E6E647F0-AAC5-254F-9C02-742320201CB4}"/>
              </a:ext>
            </a:extLst>
          </p:cNvPr>
          <p:cNvSpPr/>
          <p:nvPr/>
        </p:nvSpPr>
        <p:spPr>
          <a:xfrm>
            <a:off x="2849593" y="3745065"/>
            <a:ext cx="475529" cy="287312"/>
          </a:xfrm>
          <a:custGeom>
            <a:avLst/>
            <a:gdLst>
              <a:gd name="connsiteX0" fmla="*/ 720732 w 864824"/>
              <a:gd name="connsiteY0" fmla="*/ 522428 h 522522"/>
              <a:gd name="connsiteX1" fmla="*/ 144067 w 864824"/>
              <a:gd name="connsiteY1" fmla="*/ 522428 h 522522"/>
              <a:gd name="connsiteX2" fmla="*/ 79 w 864824"/>
              <a:gd name="connsiteY2" fmla="*/ 387778 h 522522"/>
              <a:gd name="connsiteX3" fmla="*/ 134753 w 864824"/>
              <a:gd name="connsiteY3" fmla="*/ 243806 h 522522"/>
              <a:gd name="connsiteX4" fmla="*/ 144067 w 864824"/>
              <a:gd name="connsiteY4" fmla="*/ 243806 h 522522"/>
              <a:gd name="connsiteX5" fmla="*/ 145226 w 864824"/>
              <a:gd name="connsiteY5" fmla="*/ 243806 h 522522"/>
              <a:gd name="connsiteX6" fmla="*/ 144067 w 864824"/>
              <a:gd name="connsiteY6" fmla="*/ 226386 h 522522"/>
              <a:gd name="connsiteX7" fmla="*/ 306150 w 864824"/>
              <a:gd name="connsiteY7" fmla="*/ 69655 h 522522"/>
              <a:gd name="connsiteX8" fmla="*/ 389300 w 864824"/>
              <a:gd name="connsiteY8" fmla="*/ 91885 h 522522"/>
              <a:gd name="connsiteX9" fmla="*/ 558659 w 864824"/>
              <a:gd name="connsiteY9" fmla="*/ 4 h 522522"/>
              <a:gd name="connsiteX10" fmla="*/ 756754 w 864824"/>
              <a:gd name="connsiteY10" fmla="*/ 191555 h 522522"/>
              <a:gd name="connsiteX11" fmla="*/ 748320 w 864824"/>
              <a:gd name="connsiteY11" fmla="*/ 246399 h 522522"/>
              <a:gd name="connsiteX12" fmla="*/ 862968 w 864824"/>
              <a:gd name="connsiteY12" fmla="*/ 406050 h 522522"/>
              <a:gd name="connsiteX13" fmla="*/ 720732 w 864824"/>
              <a:gd name="connsiteY13" fmla="*/ 522428 h 52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824" h="522522">
                <a:moveTo>
                  <a:pt x="720732" y="522428"/>
                </a:moveTo>
                <a:lnTo>
                  <a:pt x="144067" y="522428"/>
                </a:lnTo>
                <a:cubicBezTo>
                  <a:pt x="67124" y="525011"/>
                  <a:pt x="2653" y="464724"/>
                  <a:pt x="79" y="387778"/>
                </a:cubicBezTo>
                <a:cubicBezTo>
                  <a:pt x="-2494" y="310833"/>
                  <a:pt x="57799" y="246379"/>
                  <a:pt x="134753" y="243806"/>
                </a:cubicBezTo>
                <a:cubicBezTo>
                  <a:pt x="137851" y="243697"/>
                  <a:pt x="140969" y="243697"/>
                  <a:pt x="144067" y="243806"/>
                </a:cubicBezTo>
                <a:lnTo>
                  <a:pt x="145226" y="243806"/>
                </a:lnTo>
                <a:cubicBezTo>
                  <a:pt x="144443" y="238025"/>
                  <a:pt x="144057" y="232215"/>
                  <a:pt x="144067" y="226386"/>
                </a:cubicBezTo>
                <a:cubicBezTo>
                  <a:pt x="144067" y="139691"/>
                  <a:pt x="216873" y="69655"/>
                  <a:pt x="306150" y="69655"/>
                </a:cubicBezTo>
                <a:cubicBezTo>
                  <a:pt x="335332" y="69655"/>
                  <a:pt x="364009" y="77316"/>
                  <a:pt x="389300" y="91885"/>
                </a:cubicBezTo>
                <a:cubicBezTo>
                  <a:pt x="426253" y="34241"/>
                  <a:pt x="490179" y="-441"/>
                  <a:pt x="558659" y="4"/>
                </a:cubicBezTo>
                <a:cubicBezTo>
                  <a:pt x="668239" y="4"/>
                  <a:pt x="756754" y="85966"/>
                  <a:pt x="756754" y="191555"/>
                </a:cubicBezTo>
                <a:cubicBezTo>
                  <a:pt x="756685" y="210153"/>
                  <a:pt x="753844" y="228642"/>
                  <a:pt x="748320" y="246399"/>
                </a:cubicBezTo>
                <a:cubicBezTo>
                  <a:pt x="824076" y="258830"/>
                  <a:pt x="875401" y="330312"/>
                  <a:pt x="862968" y="406050"/>
                </a:cubicBezTo>
                <a:cubicBezTo>
                  <a:pt x="851634" y="475126"/>
                  <a:pt x="790687" y="524991"/>
                  <a:pt x="720732" y="522428"/>
                </a:cubicBezTo>
                <a:close/>
              </a:path>
            </a:pathLst>
          </a:custGeom>
          <a:noFill/>
          <a:ln w="12700" cap="rnd">
            <a:solidFill>
              <a:srgbClr val="121B1F"/>
            </a:solidFill>
            <a:prstDash val="dash"/>
            <a:round/>
          </a:ln>
        </p:spPr>
        <p:txBody>
          <a:bodyPr rtlCol="0" anchor="ctr">
            <a:noAutofit/>
          </a:bodyPr>
          <a:lstStyle/>
          <a:p>
            <a:endParaRPr lang="en-US" sz="750" spc="-75"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sp>
        <p:nvSpPr>
          <p:cNvPr id="112" name="Freeform 111">
            <a:extLst>
              <a:ext uri="{FF2B5EF4-FFF2-40B4-BE49-F238E27FC236}">
                <a16:creationId xmlns:a16="http://schemas.microsoft.com/office/drawing/2014/main" id="{218E63F3-66E8-414E-B2A6-41EBDD1775FF}"/>
              </a:ext>
            </a:extLst>
          </p:cNvPr>
          <p:cNvSpPr/>
          <p:nvPr/>
        </p:nvSpPr>
        <p:spPr>
          <a:xfrm>
            <a:off x="2020830" y="3494386"/>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3" name="Freeform 112">
            <a:extLst>
              <a:ext uri="{FF2B5EF4-FFF2-40B4-BE49-F238E27FC236}">
                <a16:creationId xmlns:a16="http://schemas.microsoft.com/office/drawing/2014/main" id="{A0291F1F-930D-114C-9C10-2C7F8530C01A}"/>
              </a:ext>
            </a:extLst>
          </p:cNvPr>
          <p:cNvSpPr/>
          <p:nvPr/>
        </p:nvSpPr>
        <p:spPr>
          <a:xfrm>
            <a:off x="2020830" y="4506767"/>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4" name="Freeform 113">
            <a:extLst>
              <a:ext uri="{FF2B5EF4-FFF2-40B4-BE49-F238E27FC236}">
                <a16:creationId xmlns:a16="http://schemas.microsoft.com/office/drawing/2014/main" id="{B24BCD95-86C3-FE48-AECC-3962AE551BB6}"/>
              </a:ext>
            </a:extLst>
          </p:cNvPr>
          <p:cNvSpPr/>
          <p:nvPr/>
        </p:nvSpPr>
        <p:spPr>
          <a:xfrm>
            <a:off x="2020830" y="5519147"/>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5" name="TextBox 114">
            <a:extLst>
              <a:ext uri="{FF2B5EF4-FFF2-40B4-BE49-F238E27FC236}">
                <a16:creationId xmlns:a16="http://schemas.microsoft.com/office/drawing/2014/main" id="{8B4DF1BF-ACC3-284E-B2A0-215FEFD2F793}"/>
              </a:ext>
            </a:extLst>
          </p:cNvPr>
          <p:cNvSpPr txBox="1"/>
          <p:nvPr/>
        </p:nvSpPr>
        <p:spPr>
          <a:xfrm>
            <a:off x="2909466" y="2989641"/>
            <a:ext cx="355773"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Cloud</a:t>
            </a:r>
          </a:p>
        </p:txBody>
      </p:sp>
      <p:sp>
        <p:nvSpPr>
          <p:cNvPr id="116" name="TextBox 115">
            <a:extLst>
              <a:ext uri="{FF2B5EF4-FFF2-40B4-BE49-F238E27FC236}">
                <a16:creationId xmlns:a16="http://schemas.microsoft.com/office/drawing/2014/main" id="{F55C42CD-C2EC-FE4F-9F78-8397CE31F0B6}"/>
              </a:ext>
            </a:extLst>
          </p:cNvPr>
          <p:cNvSpPr txBox="1"/>
          <p:nvPr/>
        </p:nvSpPr>
        <p:spPr>
          <a:xfrm>
            <a:off x="2905859" y="4148344"/>
            <a:ext cx="362985"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Virtual</a:t>
            </a:r>
          </a:p>
        </p:txBody>
      </p:sp>
      <p:sp>
        <p:nvSpPr>
          <p:cNvPr id="117" name="TextBox 116">
            <a:extLst>
              <a:ext uri="{FF2B5EF4-FFF2-40B4-BE49-F238E27FC236}">
                <a16:creationId xmlns:a16="http://schemas.microsoft.com/office/drawing/2014/main" id="{A9F7C01B-0291-754E-A800-FBA9D80D1CF6}"/>
              </a:ext>
            </a:extLst>
          </p:cNvPr>
          <p:cNvSpPr txBox="1"/>
          <p:nvPr/>
        </p:nvSpPr>
        <p:spPr>
          <a:xfrm>
            <a:off x="2863388" y="5336167"/>
            <a:ext cx="447922"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Physical</a:t>
            </a:r>
          </a:p>
        </p:txBody>
      </p:sp>
      <p:sp>
        <p:nvSpPr>
          <p:cNvPr id="118" name="Freeform 117">
            <a:extLst>
              <a:ext uri="{FF2B5EF4-FFF2-40B4-BE49-F238E27FC236}">
                <a16:creationId xmlns:a16="http://schemas.microsoft.com/office/drawing/2014/main" id="{7D6AC226-4E50-124D-B55C-FC8F04F0E3DB}"/>
              </a:ext>
            </a:extLst>
          </p:cNvPr>
          <p:cNvSpPr/>
          <p:nvPr/>
        </p:nvSpPr>
        <p:spPr>
          <a:xfrm>
            <a:off x="2020830" y="2482002"/>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19" name="Group 118">
            <a:extLst>
              <a:ext uri="{FF2B5EF4-FFF2-40B4-BE49-F238E27FC236}">
                <a16:creationId xmlns:a16="http://schemas.microsoft.com/office/drawing/2014/main" id="{BA5D4FD9-AF73-EF49-A214-BFD7A9C812B9}"/>
              </a:ext>
            </a:extLst>
          </p:cNvPr>
          <p:cNvGrpSpPr/>
          <p:nvPr/>
        </p:nvGrpSpPr>
        <p:grpSpPr>
          <a:xfrm>
            <a:off x="467543" y="4244090"/>
            <a:ext cx="1499070" cy="544806"/>
            <a:chOff x="1102768" y="4424006"/>
            <a:chExt cx="2998918" cy="1089895"/>
          </a:xfrm>
        </p:grpSpPr>
        <p:grpSp>
          <p:nvGrpSpPr>
            <p:cNvPr id="120" name="Graphic 3">
              <a:extLst>
                <a:ext uri="{FF2B5EF4-FFF2-40B4-BE49-F238E27FC236}">
                  <a16:creationId xmlns:a16="http://schemas.microsoft.com/office/drawing/2014/main" id="{4D1F4010-F517-F24F-9248-51CEBAACDEE1}"/>
                </a:ext>
              </a:extLst>
            </p:cNvPr>
            <p:cNvGrpSpPr/>
            <p:nvPr/>
          </p:nvGrpSpPr>
          <p:grpSpPr>
            <a:xfrm>
              <a:off x="1102768" y="4424006"/>
              <a:ext cx="2998918" cy="1089895"/>
              <a:chOff x="2298143" y="5160053"/>
              <a:chExt cx="2726289" cy="990814"/>
            </a:xfrm>
            <a:solidFill>
              <a:schemeClr val="accent1"/>
            </a:solidFill>
          </p:grpSpPr>
          <p:sp>
            <p:nvSpPr>
              <p:cNvPr id="122" name="Freeform 121">
                <a:extLst>
                  <a:ext uri="{FF2B5EF4-FFF2-40B4-BE49-F238E27FC236}">
                    <a16:creationId xmlns:a16="http://schemas.microsoft.com/office/drawing/2014/main" id="{4E88CB22-BCDC-B044-949D-2BD366A5D4C1}"/>
                  </a:ext>
                </a:extLst>
              </p:cNvPr>
              <p:cNvSpPr/>
              <p:nvPr/>
            </p:nvSpPr>
            <p:spPr>
              <a:xfrm>
                <a:off x="2298143" y="5160053"/>
                <a:ext cx="2726289" cy="990814"/>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23" name="Graphic 3">
                <a:extLst>
                  <a:ext uri="{FF2B5EF4-FFF2-40B4-BE49-F238E27FC236}">
                    <a16:creationId xmlns:a16="http://schemas.microsoft.com/office/drawing/2014/main" id="{6A1BEDC7-2626-D94D-BCED-4C3DF099D7CA}"/>
                  </a:ext>
                </a:extLst>
              </p:cNvPr>
              <p:cNvGrpSpPr/>
              <p:nvPr/>
            </p:nvGrpSpPr>
            <p:grpSpPr>
              <a:xfrm>
                <a:off x="4171388" y="5356208"/>
                <a:ext cx="540503" cy="570293"/>
                <a:chOff x="4171388" y="5356208"/>
                <a:chExt cx="540503" cy="570293"/>
              </a:xfrm>
              <a:noFill/>
            </p:grpSpPr>
            <p:sp>
              <p:nvSpPr>
                <p:cNvPr id="124" name="Freeform 123">
                  <a:extLst>
                    <a:ext uri="{FF2B5EF4-FFF2-40B4-BE49-F238E27FC236}">
                      <a16:creationId xmlns:a16="http://schemas.microsoft.com/office/drawing/2014/main" id="{B0C85D25-583C-DB45-9B8F-A0ADBCE37643}"/>
                    </a:ext>
                  </a:extLst>
                </p:cNvPr>
                <p:cNvSpPr/>
                <p:nvPr/>
              </p:nvSpPr>
              <p:spPr>
                <a:xfrm>
                  <a:off x="4576765" y="5587904"/>
                  <a:ext cx="135126" cy="135111"/>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5" name="Freeform 124">
                  <a:extLst>
                    <a:ext uri="{FF2B5EF4-FFF2-40B4-BE49-F238E27FC236}">
                      <a16:creationId xmlns:a16="http://schemas.microsoft.com/office/drawing/2014/main" id="{8EE20A2E-B09B-F24F-8F00-468B08654C48}"/>
                    </a:ext>
                  </a:extLst>
                </p:cNvPr>
                <p:cNvSpPr/>
                <p:nvPr/>
              </p:nvSpPr>
              <p:spPr>
                <a:xfrm>
                  <a:off x="4351561" y="5653949"/>
                  <a:ext cx="213942" cy="9897"/>
                </a:xfrm>
                <a:custGeom>
                  <a:avLst/>
                  <a:gdLst>
                    <a:gd name="connsiteX0" fmla="*/ 0 w 213942"/>
                    <a:gd name="connsiteY0" fmla="*/ 0 h 9897"/>
                    <a:gd name="connsiteX1" fmla="*/ 213943 w 213942"/>
                    <a:gd name="connsiteY1" fmla="*/ 0 h 9897"/>
                  </a:gdLst>
                  <a:ahLst/>
                  <a:cxnLst>
                    <a:cxn ang="0">
                      <a:pos x="connsiteX0" y="connsiteY0"/>
                    </a:cxn>
                    <a:cxn ang="0">
                      <a:pos x="connsiteX1" y="connsiteY1"/>
                    </a:cxn>
                  </a:cxnLst>
                  <a:rect l="l" t="t" r="r" b="b"/>
                  <a:pathLst>
                    <a:path w="213942" h="9897">
                      <a:moveTo>
                        <a:pt x="0" y="0"/>
                      </a:moveTo>
                      <a:lnTo>
                        <a:pt x="213943" y="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6" name="Freeform 125">
                  <a:extLst>
                    <a:ext uri="{FF2B5EF4-FFF2-40B4-BE49-F238E27FC236}">
                      <a16:creationId xmlns:a16="http://schemas.microsoft.com/office/drawing/2014/main" id="{0682E881-1A4C-7946-A025-3173165DEAD0}"/>
                    </a:ext>
                  </a:extLst>
                </p:cNvPr>
                <p:cNvSpPr/>
                <p:nvPr/>
              </p:nvSpPr>
              <p:spPr>
                <a:xfrm>
                  <a:off x="4509206" y="5806081"/>
                  <a:ext cx="120433" cy="120420"/>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7" name="Freeform 126">
                  <a:extLst>
                    <a:ext uri="{FF2B5EF4-FFF2-40B4-BE49-F238E27FC236}">
                      <a16:creationId xmlns:a16="http://schemas.microsoft.com/office/drawing/2014/main" id="{72DD1A80-C676-5247-9370-8300F02839D4}"/>
                    </a:ext>
                  </a:extLst>
                </p:cNvPr>
                <p:cNvSpPr/>
                <p:nvPr/>
              </p:nvSpPr>
              <p:spPr>
                <a:xfrm>
                  <a:off x="4336812" y="5700498"/>
                  <a:ext cx="173278" cy="125176"/>
                </a:xfrm>
                <a:custGeom>
                  <a:avLst/>
                  <a:gdLst>
                    <a:gd name="connsiteX0" fmla="*/ 173279 w 173278"/>
                    <a:gd name="connsiteY0" fmla="*/ 125177 h 125176"/>
                    <a:gd name="connsiteX1" fmla="*/ 0 w 173278"/>
                    <a:gd name="connsiteY1" fmla="*/ 0 h 125176"/>
                  </a:gdLst>
                  <a:ahLst/>
                  <a:cxnLst>
                    <a:cxn ang="0">
                      <a:pos x="connsiteX0" y="connsiteY0"/>
                    </a:cxn>
                    <a:cxn ang="0">
                      <a:pos x="connsiteX1" y="connsiteY1"/>
                    </a:cxn>
                  </a:cxnLst>
                  <a:rect l="l" t="t" r="r" b="b"/>
                  <a:pathLst>
                    <a:path w="173278" h="125176">
                      <a:moveTo>
                        <a:pt x="173279" y="125177"/>
                      </a:moveTo>
                      <a:lnTo>
                        <a:pt x="0" y="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8" name="Freeform 127">
                  <a:extLst>
                    <a:ext uri="{FF2B5EF4-FFF2-40B4-BE49-F238E27FC236}">
                      <a16:creationId xmlns:a16="http://schemas.microsoft.com/office/drawing/2014/main" id="{D08052F2-74A9-814F-A4DE-FAA8881EDF73}"/>
                    </a:ext>
                  </a:extLst>
                </p:cNvPr>
                <p:cNvSpPr/>
                <p:nvPr/>
              </p:nvSpPr>
              <p:spPr>
                <a:xfrm>
                  <a:off x="4171388" y="5568823"/>
                  <a:ext cx="180167" cy="180148"/>
                </a:xfrm>
                <a:custGeom>
                  <a:avLst/>
                  <a:gdLst>
                    <a:gd name="connsiteX0" fmla="*/ 180168 w 180167"/>
                    <a:gd name="connsiteY0" fmla="*/ 90074 h 180148"/>
                    <a:gd name="connsiteX1" fmla="*/ 90084 w 180167"/>
                    <a:gd name="connsiteY1" fmla="*/ 180149 h 180148"/>
                    <a:gd name="connsiteX2" fmla="*/ 0 w 180167"/>
                    <a:gd name="connsiteY2" fmla="*/ 90074 h 180148"/>
                    <a:gd name="connsiteX3" fmla="*/ 90084 w 180167"/>
                    <a:gd name="connsiteY3" fmla="*/ 0 h 180148"/>
                    <a:gd name="connsiteX4" fmla="*/ 180168 w 180167"/>
                    <a:gd name="connsiteY4" fmla="*/ 90074 h 18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67" h="180148">
                      <a:moveTo>
                        <a:pt x="180168" y="90074"/>
                      </a:moveTo>
                      <a:cubicBezTo>
                        <a:pt x="180168" y="139821"/>
                        <a:pt x="139836" y="180149"/>
                        <a:pt x="90084" y="180149"/>
                      </a:cubicBezTo>
                      <a:cubicBezTo>
                        <a:pt x="40332" y="180149"/>
                        <a:pt x="0" y="139821"/>
                        <a:pt x="0" y="90074"/>
                      </a:cubicBezTo>
                      <a:cubicBezTo>
                        <a:pt x="0" y="40328"/>
                        <a:pt x="40332" y="0"/>
                        <a:pt x="90084" y="0"/>
                      </a:cubicBezTo>
                      <a:cubicBezTo>
                        <a:pt x="139836" y="0"/>
                        <a:pt x="180168" y="40328"/>
                        <a:pt x="180168" y="90074"/>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9" name="Freeform 128">
                  <a:extLst>
                    <a:ext uri="{FF2B5EF4-FFF2-40B4-BE49-F238E27FC236}">
                      <a16:creationId xmlns:a16="http://schemas.microsoft.com/office/drawing/2014/main" id="{D1017FB5-C6F9-E048-9811-8EF1357DE004}"/>
                    </a:ext>
                  </a:extLst>
                </p:cNvPr>
                <p:cNvSpPr/>
                <p:nvPr/>
              </p:nvSpPr>
              <p:spPr>
                <a:xfrm>
                  <a:off x="4509206" y="5356208"/>
                  <a:ext cx="135126" cy="135111"/>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0" name="Freeform 129">
                  <a:extLst>
                    <a:ext uri="{FF2B5EF4-FFF2-40B4-BE49-F238E27FC236}">
                      <a16:creationId xmlns:a16="http://schemas.microsoft.com/office/drawing/2014/main" id="{F25C02CE-8889-E141-8717-DD25E03CF0A9}"/>
                    </a:ext>
                  </a:extLst>
                </p:cNvPr>
                <p:cNvSpPr/>
                <p:nvPr/>
              </p:nvSpPr>
              <p:spPr>
                <a:xfrm>
                  <a:off x="4336812" y="5483618"/>
                  <a:ext cx="173278" cy="126810"/>
                </a:xfrm>
                <a:custGeom>
                  <a:avLst/>
                  <a:gdLst>
                    <a:gd name="connsiteX0" fmla="*/ 173279 w 173278"/>
                    <a:gd name="connsiteY0" fmla="*/ 0 h 126810"/>
                    <a:gd name="connsiteX1" fmla="*/ 0 w 173278"/>
                    <a:gd name="connsiteY1" fmla="*/ 126810 h 126810"/>
                  </a:gdLst>
                  <a:ahLst/>
                  <a:cxnLst>
                    <a:cxn ang="0">
                      <a:pos x="connsiteX0" y="connsiteY0"/>
                    </a:cxn>
                    <a:cxn ang="0">
                      <a:pos x="connsiteX1" y="connsiteY1"/>
                    </a:cxn>
                  </a:cxnLst>
                  <a:rect l="l" t="t" r="r" b="b"/>
                  <a:pathLst>
                    <a:path w="173278" h="126810">
                      <a:moveTo>
                        <a:pt x="173279" y="0"/>
                      </a:moveTo>
                      <a:lnTo>
                        <a:pt x="0" y="12681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grpSp>
        <p:sp>
          <p:nvSpPr>
            <p:cNvPr id="121" name="TextBox 120">
              <a:extLst>
                <a:ext uri="{FF2B5EF4-FFF2-40B4-BE49-F238E27FC236}">
                  <a16:creationId xmlns:a16="http://schemas.microsoft.com/office/drawing/2014/main" id="{0AE78553-A8D0-9346-AA78-6C9B6B24E42B}"/>
                </a:ext>
              </a:extLst>
            </p:cNvPr>
            <p:cNvSpPr txBox="1"/>
            <p:nvPr/>
          </p:nvSpPr>
          <p:spPr>
            <a:xfrm>
              <a:off x="1245427" y="4502163"/>
              <a:ext cx="1835436" cy="93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Containers and</a:t>
              </a:r>
              <a:b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br>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Microservices</a:t>
              </a:r>
            </a:p>
          </p:txBody>
        </p:sp>
      </p:grpSp>
      <p:grpSp>
        <p:nvGrpSpPr>
          <p:cNvPr id="131" name="Group 130">
            <a:extLst>
              <a:ext uri="{FF2B5EF4-FFF2-40B4-BE49-F238E27FC236}">
                <a16:creationId xmlns:a16="http://schemas.microsoft.com/office/drawing/2014/main" id="{4E0AE76A-DFF5-D549-8E7B-136B6E304DEF}"/>
              </a:ext>
            </a:extLst>
          </p:cNvPr>
          <p:cNvGrpSpPr/>
          <p:nvPr/>
        </p:nvGrpSpPr>
        <p:grpSpPr>
          <a:xfrm>
            <a:off x="473852" y="5266197"/>
            <a:ext cx="1499069" cy="544806"/>
            <a:chOff x="1102768" y="6449302"/>
            <a:chExt cx="2998918" cy="1089895"/>
          </a:xfrm>
        </p:grpSpPr>
        <p:sp>
          <p:nvSpPr>
            <p:cNvPr id="132" name="Freeform 131">
              <a:extLst>
                <a:ext uri="{FF2B5EF4-FFF2-40B4-BE49-F238E27FC236}">
                  <a16:creationId xmlns:a16="http://schemas.microsoft.com/office/drawing/2014/main" id="{3DBD7AE5-17DB-3044-99AE-3E227793EA50}"/>
                </a:ext>
              </a:extLst>
            </p:cNvPr>
            <p:cNvSpPr/>
            <p:nvPr/>
          </p:nvSpPr>
          <p:spPr>
            <a:xfrm>
              <a:off x="1102768" y="6449302"/>
              <a:ext cx="2998918" cy="1089895"/>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33" name="Graphic 3">
              <a:extLst>
                <a:ext uri="{FF2B5EF4-FFF2-40B4-BE49-F238E27FC236}">
                  <a16:creationId xmlns:a16="http://schemas.microsoft.com/office/drawing/2014/main" id="{0EAA0C43-C9DC-5242-9A57-03B61B2BDFF8}"/>
                </a:ext>
              </a:extLst>
            </p:cNvPr>
            <p:cNvGrpSpPr/>
            <p:nvPr/>
          </p:nvGrpSpPr>
          <p:grpSpPr>
            <a:xfrm>
              <a:off x="3274821" y="6643448"/>
              <a:ext cx="396369" cy="693572"/>
              <a:chOff x="4272737" y="7177728"/>
              <a:chExt cx="360335" cy="630520"/>
            </a:xfrm>
            <a:noFill/>
          </p:grpSpPr>
          <p:grpSp>
            <p:nvGrpSpPr>
              <p:cNvPr id="135" name="Graphic 3">
                <a:extLst>
                  <a:ext uri="{FF2B5EF4-FFF2-40B4-BE49-F238E27FC236}">
                    <a16:creationId xmlns:a16="http://schemas.microsoft.com/office/drawing/2014/main" id="{7DF0A055-9481-6840-8CE8-473CAD1713CF}"/>
                  </a:ext>
                </a:extLst>
              </p:cNvPr>
              <p:cNvGrpSpPr/>
              <p:nvPr/>
            </p:nvGrpSpPr>
            <p:grpSpPr>
              <a:xfrm>
                <a:off x="4272737" y="7177728"/>
                <a:ext cx="360335" cy="630520"/>
                <a:chOff x="4272737" y="7177728"/>
                <a:chExt cx="360335" cy="630520"/>
              </a:xfrm>
              <a:noFill/>
            </p:grpSpPr>
            <p:sp>
              <p:nvSpPr>
                <p:cNvPr id="137" name="Freeform 136">
                  <a:extLst>
                    <a:ext uri="{FF2B5EF4-FFF2-40B4-BE49-F238E27FC236}">
                      <a16:creationId xmlns:a16="http://schemas.microsoft.com/office/drawing/2014/main" id="{96ACB0AC-4F10-8745-B2C1-78E37953FA3F}"/>
                    </a:ext>
                  </a:extLst>
                </p:cNvPr>
                <p:cNvSpPr/>
                <p:nvPr/>
              </p:nvSpPr>
              <p:spPr>
                <a:xfrm>
                  <a:off x="4272737" y="7177728"/>
                  <a:ext cx="360335" cy="630520"/>
                </a:xfrm>
                <a:custGeom>
                  <a:avLst/>
                  <a:gdLst>
                    <a:gd name="connsiteX0" fmla="*/ 0 w 360335"/>
                    <a:gd name="connsiteY0" fmla="*/ 0 h 630520"/>
                    <a:gd name="connsiteX1" fmla="*/ 360335 w 360335"/>
                    <a:gd name="connsiteY1" fmla="*/ 0 h 630520"/>
                    <a:gd name="connsiteX2" fmla="*/ 360335 w 360335"/>
                    <a:gd name="connsiteY2" fmla="*/ 630521 h 630520"/>
                    <a:gd name="connsiteX3" fmla="*/ 0 w 360335"/>
                    <a:gd name="connsiteY3" fmla="*/ 630521 h 630520"/>
                  </a:gdLst>
                  <a:ahLst/>
                  <a:cxnLst>
                    <a:cxn ang="0">
                      <a:pos x="connsiteX0" y="connsiteY0"/>
                    </a:cxn>
                    <a:cxn ang="0">
                      <a:pos x="connsiteX1" y="connsiteY1"/>
                    </a:cxn>
                    <a:cxn ang="0">
                      <a:pos x="connsiteX2" y="connsiteY2"/>
                    </a:cxn>
                    <a:cxn ang="0">
                      <a:pos x="connsiteX3" y="connsiteY3"/>
                    </a:cxn>
                  </a:cxnLst>
                  <a:rect l="l" t="t" r="r" b="b"/>
                  <a:pathLst>
                    <a:path w="360335" h="630520">
                      <a:moveTo>
                        <a:pt x="0" y="0"/>
                      </a:moveTo>
                      <a:lnTo>
                        <a:pt x="360335" y="0"/>
                      </a:lnTo>
                      <a:lnTo>
                        <a:pt x="360335" y="630521"/>
                      </a:lnTo>
                      <a:lnTo>
                        <a:pt x="0" y="63052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8" name="Freeform 137">
                  <a:extLst>
                    <a:ext uri="{FF2B5EF4-FFF2-40B4-BE49-F238E27FC236}">
                      <a16:creationId xmlns:a16="http://schemas.microsoft.com/office/drawing/2014/main" id="{A870A264-7EC9-BB43-942F-A0A90DDE0BC2}"/>
                    </a:ext>
                  </a:extLst>
                </p:cNvPr>
                <p:cNvSpPr/>
                <p:nvPr/>
              </p:nvSpPr>
              <p:spPr>
                <a:xfrm>
                  <a:off x="4272737" y="7177728"/>
                  <a:ext cx="360335" cy="630520"/>
                </a:xfrm>
                <a:custGeom>
                  <a:avLst/>
                  <a:gdLst>
                    <a:gd name="connsiteX0" fmla="*/ 0 w 360335"/>
                    <a:gd name="connsiteY0" fmla="*/ 0 h 630520"/>
                    <a:gd name="connsiteX1" fmla="*/ 360335 w 360335"/>
                    <a:gd name="connsiteY1" fmla="*/ 0 h 630520"/>
                    <a:gd name="connsiteX2" fmla="*/ 360335 w 360335"/>
                    <a:gd name="connsiteY2" fmla="*/ 630521 h 630520"/>
                    <a:gd name="connsiteX3" fmla="*/ 0 w 360335"/>
                    <a:gd name="connsiteY3" fmla="*/ 630521 h 630520"/>
                  </a:gdLst>
                  <a:ahLst/>
                  <a:cxnLst>
                    <a:cxn ang="0">
                      <a:pos x="connsiteX0" y="connsiteY0"/>
                    </a:cxn>
                    <a:cxn ang="0">
                      <a:pos x="connsiteX1" y="connsiteY1"/>
                    </a:cxn>
                    <a:cxn ang="0">
                      <a:pos x="connsiteX2" y="connsiteY2"/>
                    </a:cxn>
                    <a:cxn ang="0">
                      <a:pos x="connsiteX3" y="connsiteY3"/>
                    </a:cxn>
                  </a:cxnLst>
                  <a:rect l="l" t="t" r="r" b="b"/>
                  <a:pathLst>
                    <a:path w="360335" h="630520">
                      <a:moveTo>
                        <a:pt x="0" y="0"/>
                      </a:moveTo>
                      <a:lnTo>
                        <a:pt x="360335" y="0"/>
                      </a:lnTo>
                      <a:lnTo>
                        <a:pt x="360335" y="630521"/>
                      </a:lnTo>
                      <a:lnTo>
                        <a:pt x="0" y="63052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9" name="Freeform 138">
                  <a:extLst>
                    <a:ext uri="{FF2B5EF4-FFF2-40B4-BE49-F238E27FC236}">
                      <a16:creationId xmlns:a16="http://schemas.microsoft.com/office/drawing/2014/main" id="{0FD34568-5BB3-7341-AD4A-13CBBD110FB0}"/>
                    </a:ext>
                  </a:extLst>
                </p:cNvPr>
                <p:cNvSpPr/>
                <p:nvPr/>
              </p:nvSpPr>
              <p:spPr>
                <a:xfrm>
                  <a:off x="4351561" y="7245290"/>
                  <a:ext cx="213949" cy="439112"/>
                </a:xfrm>
                <a:custGeom>
                  <a:avLst/>
                  <a:gdLst>
                    <a:gd name="connsiteX0" fmla="*/ 0 w 213949"/>
                    <a:gd name="connsiteY0" fmla="*/ 0 h 439112"/>
                    <a:gd name="connsiteX1" fmla="*/ 213950 w 213949"/>
                    <a:gd name="connsiteY1" fmla="*/ 0 h 439112"/>
                    <a:gd name="connsiteX2" fmla="*/ 213950 w 213949"/>
                    <a:gd name="connsiteY2" fmla="*/ 439113 h 439112"/>
                    <a:gd name="connsiteX3" fmla="*/ 0 w 213949"/>
                    <a:gd name="connsiteY3" fmla="*/ 439113 h 439112"/>
                  </a:gdLst>
                  <a:ahLst/>
                  <a:cxnLst>
                    <a:cxn ang="0">
                      <a:pos x="connsiteX0" y="connsiteY0"/>
                    </a:cxn>
                    <a:cxn ang="0">
                      <a:pos x="connsiteX1" y="connsiteY1"/>
                    </a:cxn>
                    <a:cxn ang="0">
                      <a:pos x="connsiteX2" y="connsiteY2"/>
                    </a:cxn>
                    <a:cxn ang="0">
                      <a:pos x="connsiteX3" y="connsiteY3"/>
                    </a:cxn>
                  </a:cxnLst>
                  <a:rect l="l" t="t" r="r" b="b"/>
                  <a:pathLst>
                    <a:path w="213949" h="439112">
                      <a:moveTo>
                        <a:pt x="0" y="0"/>
                      </a:moveTo>
                      <a:lnTo>
                        <a:pt x="213950" y="0"/>
                      </a:lnTo>
                      <a:lnTo>
                        <a:pt x="213950" y="439113"/>
                      </a:lnTo>
                      <a:lnTo>
                        <a:pt x="0" y="439113"/>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0" name="Freeform 139">
                  <a:extLst>
                    <a:ext uri="{FF2B5EF4-FFF2-40B4-BE49-F238E27FC236}">
                      <a16:creationId xmlns:a16="http://schemas.microsoft.com/office/drawing/2014/main" id="{C6B5B826-0701-CA42-8BAB-002EF87A6EB7}"/>
                    </a:ext>
                  </a:extLst>
                </p:cNvPr>
                <p:cNvSpPr/>
                <p:nvPr/>
              </p:nvSpPr>
              <p:spPr>
                <a:xfrm>
                  <a:off x="4351561" y="7245290"/>
                  <a:ext cx="213949" cy="439112"/>
                </a:xfrm>
                <a:custGeom>
                  <a:avLst/>
                  <a:gdLst>
                    <a:gd name="connsiteX0" fmla="*/ 0 w 213949"/>
                    <a:gd name="connsiteY0" fmla="*/ 0 h 439112"/>
                    <a:gd name="connsiteX1" fmla="*/ 213950 w 213949"/>
                    <a:gd name="connsiteY1" fmla="*/ 0 h 439112"/>
                    <a:gd name="connsiteX2" fmla="*/ 213950 w 213949"/>
                    <a:gd name="connsiteY2" fmla="*/ 439113 h 439112"/>
                    <a:gd name="connsiteX3" fmla="*/ 0 w 213949"/>
                    <a:gd name="connsiteY3" fmla="*/ 439113 h 439112"/>
                  </a:gdLst>
                  <a:ahLst/>
                  <a:cxnLst>
                    <a:cxn ang="0">
                      <a:pos x="connsiteX0" y="connsiteY0"/>
                    </a:cxn>
                    <a:cxn ang="0">
                      <a:pos x="connsiteX1" y="connsiteY1"/>
                    </a:cxn>
                    <a:cxn ang="0">
                      <a:pos x="connsiteX2" y="connsiteY2"/>
                    </a:cxn>
                    <a:cxn ang="0">
                      <a:pos x="connsiteX3" y="connsiteY3"/>
                    </a:cxn>
                  </a:cxnLst>
                  <a:rect l="l" t="t" r="r" b="b"/>
                  <a:pathLst>
                    <a:path w="213949" h="439112">
                      <a:moveTo>
                        <a:pt x="0" y="0"/>
                      </a:moveTo>
                      <a:lnTo>
                        <a:pt x="213950" y="0"/>
                      </a:lnTo>
                      <a:lnTo>
                        <a:pt x="213950" y="439113"/>
                      </a:lnTo>
                      <a:lnTo>
                        <a:pt x="0" y="439113"/>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36" name="Freeform 135">
                <a:extLst>
                  <a:ext uri="{FF2B5EF4-FFF2-40B4-BE49-F238E27FC236}">
                    <a16:creationId xmlns:a16="http://schemas.microsoft.com/office/drawing/2014/main" id="{19FF3AD1-2E14-6F43-BB52-0692B6B5BCFF}"/>
                  </a:ext>
                </a:extLst>
              </p:cNvPr>
              <p:cNvSpPr/>
              <p:nvPr/>
            </p:nvSpPr>
            <p:spPr>
              <a:xfrm>
                <a:off x="4430384" y="7728161"/>
                <a:ext cx="45041" cy="45037"/>
              </a:xfrm>
              <a:custGeom>
                <a:avLst/>
                <a:gdLst>
                  <a:gd name="connsiteX0" fmla="*/ 45042 w 45041"/>
                  <a:gd name="connsiteY0" fmla="*/ 22519 h 45037"/>
                  <a:gd name="connsiteX1" fmla="*/ 22521 w 45041"/>
                  <a:gd name="connsiteY1" fmla="*/ 45037 h 45037"/>
                  <a:gd name="connsiteX2" fmla="*/ 0 w 45041"/>
                  <a:gd name="connsiteY2" fmla="*/ 22519 h 45037"/>
                  <a:gd name="connsiteX3" fmla="*/ 22521 w 45041"/>
                  <a:gd name="connsiteY3" fmla="*/ 0 h 45037"/>
                  <a:gd name="connsiteX4" fmla="*/ 45042 w 45041"/>
                  <a:gd name="connsiteY4" fmla="*/ 22519 h 45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41" h="45037">
                    <a:moveTo>
                      <a:pt x="45042" y="22519"/>
                    </a:moveTo>
                    <a:cubicBezTo>
                      <a:pt x="45042" y="34955"/>
                      <a:pt x="34959" y="45037"/>
                      <a:pt x="22521" y="45037"/>
                    </a:cubicBezTo>
                    <a:cubicBezTo>
                      <a:pt x="10083" y="45037"/>
                      <a:pt x="0" y="34955"/>
                      <a:pt x="0" y="22519"/>
                    </a:cubicBezTo>
                    <a:cubicBezTo>
                      <a:pt x="0" y="10082"/>
                      <a:pt x="10083" y="0"/>
                      <a:pt x="22521" y="0"/>
                    </a:cubicBezTo>
                    <a:cubicBezTo>
                      <a:pt x="34959" y="0"/>
                      <a:pt x="45042" y="10082"/>
                      <a:pt x="45042" y="22519"/>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34" name="TextBox 133">
              <a:extLst>
                <a:ext uri="{FF2B5EF4-FFF2-40B4-BE49-F238E27FC236}">
                  <a16:creationId xmlns:a16="http://schemas.microsoft.com/office/drawing/2014/main" id="{4861D7DF-47B7-7848-8B6A-32011709DA18}"/>
                </a:ext>
              </a:extLst>
            </p:cNvPr>
            <p:cNvSpPr txBox="1"/>
            <p:nvPr/>
          </p:nvSpPr>
          <p:spPr>
            <a:xfrm>
              <a:off x="1245425" y="6558230"/>
              <a:ext cx="1535317" cy="8720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Mobility</a:t>
              </a:r>
            </a:p>
            <a:p>
              <a:pPr algn="l" defTabSz="412707"/>
              <a:endParaRPr lang="en-US" sz="8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a:p>
              <a:pPr algn="l" defTabSz="412707"/>
              <a:endParaRPr lang="en-US" sz="8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grpSp>
        <p:nvGrpSpPr>
          <p:cNvPr id="143" name="Group 142">
            <a:extLst>
              <a:ext uri="{FF2B5EF4-FFF2-40B4-BE49-F238E27FC236}">
                <a16:creationId xmlns:a16="http://schemas.microsoft.com/office/drawing/2014/main" id="{5C53B538-AFFB-8348-90E9-F87ECB86A0EE}"/>
              </a:ext>
            </a:extLst>
          </p:cNvPr>
          <p:cNvGrpSpPr/>
          <p:nvPr/>
        </p:nvGrpSpPr>
        <p:grpSpPr>
          <a:xfrm>
            <a:off x="490591" y="2212320"/>
            <a:ext cx="1499069" cy="544806"/>
            <a:chOff x="1102768" y="10499877"/>
            <a:chExt cx="2998918" cy="1089895"/>
          </a:xfrm>
        </p:grpSpPr>
        <p:sp>
          <p:nvSpPr>
            <p:cNvPr id="144" name="Freeform 143">
              <a:extLst>
                <a:ext uri="{FF2B5EF4-FFF2-40B4-BE49-F238E27FC236}">
                  <a16:creationId xmlns:a16="http://schemas.microsoft.com/office/drawing/2014/main" id="{3FAA8B4E-EAA5-CC4B-BB09-BD4312534A6D}"/>
                </a:ext>
              </a:extLst>
            </p:cNvPr>
            <p:cNvSpPr/>
            <p:nvPr/>
          </p:nvSpPr>
          <p:spPr>
            <a:xfrm>
              <a:off x="1102768" y="10499877"/>
              <a:ext cx="2998918" cy="1089895"/>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45" name="Graphic 3">
              <a:extLst>
                <a:ext uri="{FF2B5EF4-FFF2-40B4-BE49-F238E27FC236}">
                  <a16:creationId xmlns:a16="http://schemas.microsoft.com/office/drawing/2014/main" id="{78E9267E-83F1-1A47-AB28-911C5B24FE3A}"/>
                </a:ext>
              </a:extLst>
            </p:cNvPr>
            <p:cNvGrpSpPr/>
            <p:nvPr/>
          </p:nvGrpSpPr>
          <p:grpSpPr>
            <a:xfrm>
              <a:off x="3188114" y="10747590"/>
              <a:ext cx="563587" cy="594483"/>
              <a:chOff x="4193912" y="10908766"/>
              <a:chExt cx="512352" cy="540439"/>
            </a:xfrm>
            <a:noFill/>
          </p:grpSpPr>
          <p:sp>
            <p:nvSpPr>
              <p:cNvPr id="147" name="Freeform 146">
                <a:extLst>
                  <a:ext uri="{FF2B5EF4-FFF2-40B4-BE49-F238E27FC236}">
                    <a16:creationId xmlns:a16="http://schemas.microsoft.com/office/drawing/2014/main" id="{7C34A9F8-2504-ED48-AA2A-F5637E166244}"/>
                  </a:ext>
                </a:extLst>
              </p:cNvPr>
              <p:cNvSpPr/>
              <p:nvPr/>
            </p:nvSpPr>
            <p:spPr>
              <a:xfrm>
                <a:off x="4300889" y="10908766"/>
                <a:ext cx="405375" cy="405332"/>
              </a:xfrm>
              <a:custGeom>
                <a:avLst/>
                <a:gdLst>
                  <a:gd name="connsiteX0" fmla="*/ 337817 w 405375"/>
                  <a:gd name="connsiteY0" fmla="*/ 405333 h 405332"/>
                  <a:gd name="connsiteX1" fmla="*/ 377224 w 405375"/>
                  <a:gd name="connsiteY1" fmla="*/ 405333 h 405332"/>
                  <a:gd name="connsiteX2" fmla="*/ 405376 w 405375"/>
                  <a:gd name="connsiteY2" fmla="*/ 377183 h 405332"/>
                  <a:gd name="connsiteX3" fmla="*/ 405376 w 405375"/>
                  <a:gd name="connsiteY3" fmla="*/ 28149 h 405332"/>
                  <a:gd name="connsiteX4" fmla="*/ 377224 w 405375"/>
                  <a:gd name="connsiteY4" fmla="*/ 0 h 405332"/>
                  <a:gd name="connsiteX5" fmla="*/ 28152 w 405375"/>
                  <a:gd name="connsiteY5" fmla="*/ 0 h 405332"/>
                  <a:gd name="connsiteX6" fmla="*/ 0 w 405375"/>
                  <a:gd name="connsiteY6" fmla="*/ 28149 h 405332"/>
                  <a:gd name="connsiteX7" fmla="*/ 0 w 405375"/>
                  <a:gd name="connsiteY7" fmla="*/ 67552 h 405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375" h="405332">
                    <a:moveTo>
                      <a:pt x="337817" y="405333"/>
                    </a:moveTo>
                    <a:lnTo>
                      <a:pt x="377224" y="405333"/>
                    </a:lnTo>
                    <a:cubicBezTo>
                      <a:pt x="392775" y="405333"/>
                      <a:pt x="405376" y="392733"/>
                      <a:pt x="405376" y="377183"/>
                    </a:cubicBezTo>
                    <a:lnTo>
                      <a:pt x="405376" y="28149"/>
                    </a:lnTo>
                    <a:cubicBezTo>
                      <a:pt x="405376" y="12599"/>
                      <a:pt x="392775" y="0"/>
                      <a:pt x="377224" y="0"/>
                    </a:cubicBezTo>
                    <a:lnTo>
                      <a:pt x="28152" y="0"/>
                    </a:lnTo>
                    <a:cubicBezTo>
                      <a:pt x="12601" y="0"/>
                      <a:pt x="0" y="12599"/>
                      <a:pt x="0" y="28149"/>
                    </a:cubicBezTo>
                    <a:lnTo>
                      <a:pt x="0" y="67552"/>
                    </a:lnTo>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8" name="Freeform 147">
                <a:extLst>
                  <a:ext uri="{FF2B5EF4-FFF2-40B4-BE49-F238E27FC236}">
                    <a16:creationId xmlns:a16="http://schemas.microsoft.com/office/drawing/2014/main" id="{1A670FA4-4AC9-934B-9D2A-5BCC6363DB30}"/>
                  </a:ext>
                </a:extLst>
              </p:cNvPr>
              <p:cNvSpPr/>
              <p:nvPr/>
            </p:nvSpPr>
            <p:spPr>
              <a:xfrm>
                <a:off x="4233320" y="10976318"/>
                <a:ext cx="405385" cy="405333"/>
              </a:xfrm>
              <a:custGeom>
                <a:avLst/>
                <a:gdLst>
                  <a:gd name="connsiteX0" fmla="*/ 337817 w 405385"/>
                  <a:gd name="connsiteY0" fmla="*/ 405333 h 405333"/>
                  <a:gd name="connsiteX1" fmla="*/ 377234 w 405385"/>
                  <a:gd name="connsiteY1" fmla="*/ 405333 h 405333"/>
                  <a:gd name="connsiteX2" fmla="*/ 405386 w 405385"/>
                  <a:gd name="connsiteY2" fmla="*/ 377184 h 405333"/>
                  <a:gd name="connsiteX3" fmla="*/ 405386 w 405385"/>
                  <a:gd name="connsiteY3" fmla="*/ 28149 h 405333"/>
                  <a:gd name="connsiteX4" fmla="*/ 377234 w 405385"/>
                  <a:gd name="connsiteY4" fmla="*/ 0 h 405333"/>
                  <a:gd name="connsiteX5" fmla="*/ 28152 w 405385"/>
                  <a:gd name="connsiteY5" fmla="*/ 0 h 405333"/>
                  <a:gd name="connsiteX6" fmla="*/ 0 w 405385"/>
                  <a:gd name="connsiteY6" fmla="*/ 28149 h 405333"/>
                  <a:gd name="connsiteX7" fmla="*/ 0 w 405385"/>
                  <a:gd name="connsiteY7" fmla="*/ 67552 h 40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385" h="405333">
                    <a:moveTo>
                      <a:pt x="337817" y="405333"/>
                    </a:moveTo>
                    <a:lnTo>
                      <a:pt x="377234" y="405333"/>
                    </a:lnTo>
                    <a:cubicBezTo>
                      <a:pt x="392775" y="405333"/>
                      <a:pt x="405386" y="392733"/>
                      <a:pt x="405386" y="377184"/>
                    </a:cubicBezTo>
                    <a:lnTo>
                      <a:pt x="405386" y="28149"/>
                    </a:lnTo>
                    <a:cubicBezTo>
                      <a:pt x="405386" y="12600"/>
                      <a:pt x="392775" y="0"/>
                      <a:pt x="377234" y="0"/>
                    </a:cubicBezTo>
                    <a:lnTo>
                      <a:pt x="28152" y="0"/>
                    </a:lnTo>
                    <a:cubicBezTo>
                      <a:pt x="12611" y="0"/>
                      <a:pt x="0" y="12600"/>
                      <a:pt x="0" y="28149"/>
                    </a:cubicBezTo>
                    <a:lnTo>
                      <a:pt x="0" y="67552"/>
                    </a:lnTo>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9" name="Rounded Rectangle 148">
                <a:extLst>
                  <a:ext uri="{FF2B5EF4-FFF2-40B4-BE49-F238E27FC236}">
                    <a16:creationId xmlns:a16="http://schemas.microsoft.com/office/drawing/2014/main" id="{A2A69D56-93DB-EC4A-8743-1F1B54F495D3}"/>
                  </a:ext>
                </a:extLst>
              </p:cNvPr>
              <p:cNvSpPr/>
              <p:nvPr/>
            </p:nvSpPr>
            <p:spPr>
              <a:xfrm>
                <a:off x="4193912" y="11043870"/>
                <a:ext cx="377227" cy="405335"/>
              </a:xfrm>
              <a:prstGeom prst="roundRect">
                <a:avLst>
                  <a:gd name="adj" fmla="val 9092"/>
                </a:avLst>
              </a:pr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46" name="TextBox 145">
              <a:extLst>
                <a:ext uri="{FF2B5EF4-FFF2-40B4-BE49-F238E27FC236}">
                  <a16:creationId xmlns:a16="http://schemas.microsoft.com/office/drawing/2014/main" id="{F46CF9DE-4310-8345-81CE-1931A3E24664}"/>
                </a:ext>
              </a:extLst>
            </p:cNvPr>
            <p:cNvSpPr txBox="1"/>
            <p:nvPr/>
          </p:nvSpPr>
          <p:spPr>
            <a:xfrm>
              <a:off x="1245427" y="10578031"/>
              <a:ext cx="1482594" cy="93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Legacy</a:t>
              </a:r>
            </a:p>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Systems</a:t>
              </a:r>
            </a:p>
            <a:p>
              <a:pPr algn="l" defTabSz="412707"/>
              <a:endPar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grpSp>
        <p:nvGrpSpPr>
          <p:cNvPr id="16" name="Group 15">
            <a:extLst>
              <a:ext uri="{FF2B5EF4-FFF2-40B4-BE49-F238E27FC236}">
                <a16:creationId xmlns:a16="http://schemas.microsoft.com/office/drawing/2014/main" id="{1BC6EE81-FEBD-8040-91A7-6A16E032F405}"/>
              </a:ext>
            </a:extLst>
          </p:cNvPr>
          <p:cNvGrpSpPr/>
          <p:nvPr/>
        </p:nvGrpSpPr>
        <p:grpSpPr>
          <a:xfrm>
            <a:off x="468961" y="3221983"/>
            <a:ext cx="1499069" cy="544806"/>
            <a:chOff x="500442" y="4237085"/>
            <a:chExt cx="1499069" cy="544806"/>
          </a:xfrm>
        </p:grpSpPr>
        <p:sp>
          <p:nvSpPr>
            <p:cNvPr id="141" name="Freeform 140">
              <a:extLst>
                <a:ext uri="{FF2B5EF4-FFF2-40B4-BE49-F238E27FC236}">
                  <a16:creationId xmlns:a16="http://schemas.microsoft.com/office/drawing/2014/main" id="{D24BA6D8-285B-9547-A47F-1919D3C19990}"/>
                </a:ext>
              </a:extLst>
            </p:cNvPr>
            <p:cNvSpPr/>
            <p:nvPr/>
          </p:nvSpPr>
          <p:spPr>
            <a:xfrm>
              <a:off x="500442" y="4237085"/>
              <a:ext cx="1499069" cy="544806"/>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2" name="TextBox 141">
              <a:extLst>
                <a:ext uri="{FF2B5EF4-FFF2-40B4-BE49-F238E27FC236}">
                  <a16:creationId xmlns:a16="http://schemas.microsoft.com/office/drawing/2014/main" id="{E17BBDB0-5D75-A34D-9B15-F73FB1BFBCCE}"/>
                </a:ext>
              </a:extLst>
            </p:cNvPr>
            <p:cNvSpPr txBox="1"/>
            <p:nvPr/>
          </p:nvSpPr>
          <p:spPr>
            <a:xfrm>
              <a:off x="571752" y="4276154"/>
              <a:ext cx="728374" cy="466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Operational</a:t>
              </a:r>
            </a:p>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Technology</a:t>
              </a:r>
            </a:p>
            <a:p>
              <a:pPr algn="l" defTabSz="412707"/>
              <a:endPar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nvGrpSpPr>
            <p:cNvPr id="150" name="Graphic 166">
              <a:extLst>
                <a:ext uri="{FF2B5EF4-FFF2-40B4-BE49-F238E27FC236}">
                  <a16:creationId xmlns:a16="http://schemas.microsoft.com/office/drawing/2014/main" id="{BA02D913-6F7F-6D41-8672-9ABBCB8099C3}"/>
                </a:ext>
              </a:extLst>
            </p:cNvPr>
            <p:cNvGrpSpPr/>
            <p:nvPr/>
          </p:nvGrpSpPr>
          <p:grpSpPr>
            <a:xfrm>
              <a:off x="1491543" y="4379379"/>
              <a:ext cx="367986" cy="260221"/>
              <a:chOff x="3085491" y="8702425"/>
              <a:chExt cx="736163" cy="520577"/>
            </a:xfrm>
            <a:noFill/>
          </p:grpSpPr>
          <p:grpSp>
            <p:nvGrpSpPr>
              <p:cNvPr id="151" name="Graphic 166">
                <a:extLst>
                  <a:ext uri="{FF2B5EF4-FFF2-40B4-BE49-F238E27FC236}">
                    <a16:creationId xmlns:a16="http://schemas.microsoft.com/office/drawing/2014/main" id="{5668DC64-BBF4-7948-A3FA-8C68753729B7}"/>
                  </a:ext>
                </a:extLst>
              </p:cNvPr>
              <p:cNvGrpSpPr/>
              <p:nvPr/>
            </p:nvGrpSpPr>
            <p:grpSpPr>
              <a:xfrm>
                <a:off x="3085491" y="8702425"/>
                <a:ext cx="736163" cy="520577"/>
                <a:chOff x="3085491" y="8702425"/>
                <a:chExt cx="736163" cy="520577"/>
              </a:xfrm>
              <a:noFill/>
            </p:grpSpPr>
            <p:sp>
              <p:nvSpPr>
                <p:cNvPr id="153" name="Freeform 152">
                  <a:extLst>
                    <a:ext uri="{FF2B5EF4-FFF2-40B4-BE49-F238E27FC236}">
                      <a16:creationId xmlns:a16="http://schemas.microsoft.com/office/drawing/2014/main" id="{0218EFD3-467B-C04D-845C-EB724C48E1E2}"/>
                    </a:ext>
                  </a:extLst>
                </p:cNvPr>
                <p:cNvSpPr/>
                <p:nvPr/>
              </p:nvSpPr>
              <p:spPr>
                <a:xfrm>
                  <a:off x="3713862" y="8702427"/>
                  <a:ext cx="107793" cy="520575"/>
                </a:xfrm>
                <a:custGeom>
                  <a:avLst/>
                  <a:gdLst>
                    <a:gd name="connsiteX0" fmla="*/ 0 w 107793"/>
                    <a:gd name="connsiteY0" fmla="*/ 520576 h 520575"/>
                    <a:gd name="connsiteX1" fmla="*/ 0 w 107793"/>
                    <a:gd name="connsiteY1" fmla="*/ 0 h 520575"/>
                  </a:gdLst>
                  <a:ahLst/>
                  <a:cxnLst>
                    <a:cxn ang="0">
                      <a:pos x="connsiteX0" y="connsiteY0"/>
                    </a:cxn>
                    <a:cxn ang="0">
                      <a:pos x="connsiteX1" y="connsiteY1"/>
                    </a:cxn>
                  </a:cxnLst>
                  <a:rect l="l" t="t" r="r" b="b"/>
                  <a:pathLst>
                    <a:path w="107793" h="520575">
                      <a:moveTo>
                        <a:pt x="0" y="520576"/>
                      </a:moveTo>
                      <a:cubicBezTo>
                        <a:pt x="143724" y="376811"/>
                        <a:pt x="143724" y="143765"/>
                        <a:pt x="0"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57" name="Freeform 156">
                  <a:extLst>
                    <a:ext uri="{FF2B5EF4-FFF2-40B4-BE49-F238E27FC236}">
                      <a16:creationId xmlns:a16="http://schemas.microsoft.com/office/drawing/2014/main" id="{7E5477C9-ACF5-1442-B46B-3BA5D849755A}"/>
                    </a:ext>
                  </a:extLst>
                </p:cNvPr>
                <p:cNvSpPr/>
                <p:nvPr/>
              </p:nvSpPr>
              <p:spPr>
                <a:xfrm>
                  <a:off x="3085491" y="8702425"/>
                  <a:ext cx="107795" cy="520577"/>
                </a:xfrm>
                <a:custGeom>
                  <a:avLst/>
                  <a:gdLst>
                    <a:gd name="connsiteX0" fmla="*/ 107793 w 107795"/>
                    <a:gd name="connsiteY0" fmla="*/ 0 h 520577"/>
                    <a:gd name="connsiteX1" fmla="*/ 107795 w 107795"/>
                    <a:gd name="connsiteY1" fmla="*/ 520578 h 520577"/>
                  </a:gdLst>
                  <a:ahLst/>
                  <a:cxnLst>
                    <a:cxn ang="0">
                      <a:pos x="connsiteX0" y="connsiteY0"/>
                    </a:cxn>
                    <a:cxn ang="0">
                      <a:pos x="connsiteX1" y="connsiteY1"/>
                    </a:cxn>
                  </a:cxnLst>
                  <a:rect l="l" t="t" r="r" b="b"/>
                  <a:pathLst>
                    <a:path w="107795" h="520577">
                      <a:moveTo>
                        <a:pt x="107793" y="0"/>
                      </a:moveTo>
                      <a:cubicBezTo>
                        <a:pt x="-35932" y="143766"/>
                        <a:pt x="-35931" y="376813"/>
                        <a:pt x="107795" y="520578"/>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nvGrpSpPr>
                <p:cNvPr id="158" name="Graphic 166">
                  <a:extLst>
                    <a:ext uri="{FF2B5EF4-FFF2-40B4-BE49-F238E27FC236}">
                      <a16:creationId xmlns:a16="http://schemas.microsoft.com/office/drawing/2014/main" id="{6454CCBD-F363-534E-BD2F-5DC4793373D3}"/>
                    </a:ext>
                  </a:extLst>
                </p:cNvPr>
                <p:cNvGrpSpPr/>
                <p:nvPr/>
              </p:nvGrpSpPr>
              <p:grpSpPr>
                <a:xfrm>
                  <a:off x="3169831" y="8762088"/>
                  <a:ext cx="567490" cy="401252"/>
                  <a:chOff x="3169831" y="8762088"/>
                  <a:chExt cx="567490" cy="401252"/>
                </a:xfrm>
                <a:noFill/>
              </p:grpSpPr>
              <p:sp>
                <p:nvSpPr>
                  <p:cNvPr id="168" name="Freeform 167">
                    <a:extLst>
                      <a:ext uri="{FF2B5EF4-FFF2-40B4-BE49-F238E27FC236}">
                        <a16:creationId xmlns:a16="http://schemas.microsoft.com/office/drawing/2014/main" id="{7AB421BD-5629-6942-BE22-65ED8F9C00FD}"/>
                      </a:ext>
                    </a:extLst>
                  </p:cNvPr>
                  <p:cNvSpPr/>
                  <p:nvPr/>
                </p:nvSpPr>
                <p:spPr>
                  <a:xfrm>
                    <a:off x="3654202" y="8762088"/>
                    <a:ext cx="83119" cy="401252"/>
                  </a:xfrm>
                  <a:custGeom>
                    <a:avLst/>
                    <a:gdLst>
                      <a:gd name="connsiteX0" fmla="*/ 0 w 83119"/>
                      <a:gd name="connsiteY0" fmla="*/ 401252 h 401252"/>
                      <a:gd name="connsiteX1" fmla="*/ 58 w 83119"/>
                      <a:gd name="connsiteY1" fmla="*/ 58 h 401252"/>
                      <a:gd name="connsiteX2" fmla="*/ 0 w 83119"/>
                      <a:gd name="connsiteY2" fmla="*/ 0 h 401252"/>
                    </a:gdLst>
                    <a:ahLst/>
                    <a:cxnLst>
                      <a:cxn ang="0">
                        <a:pos x="connsiteX0" y="connsiteY0"/>
                      </a:cxn>
                      <a:cxn ang="0">
                        <a:pos x="connsiteX1" y="connsiteY1"/>
                      </a:cxn>
                      <a:cxn ang="0">
                        <a:pos x="connsiteX2" y="connsiteY2"/>
                      </a:cxn>
                    </a:cxnLst>
                    <a:rect l="l" t="t" r="r" b="b"/>
                    <a:pathLst>
                      <a:path w="83119" h="401252">
                        <a:moveTo>
                          <a:pt x="0" y="401252"/>
                        </a:moveTo>
                        <a:cubicBezTo>
                          <a:pt x="110803" y="290482"/>
                          <a:pt x="110829" y="110861"/>
                          <a:pt x="58" y="58"/>
                        </a:cubicBezTo>
                        <a:cubicBezTo>
                          <a:pt x="39" y="39"/>
                          <a:pt x="19" y="19"/>
                          <a:pt x="0"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69" name="Freeform 168">
                    <a:extLst>
                      <a:ext uri="{FF2B5EF4-FFF2-40B4-BE49-F238E27FC236}">
                        <a16:creationId xmlns:a16="http://schemas.microsoft.com/office/drawing/2014/main" id="{3992FC42-52EB-9144-AD2A-C1FF21F0F3F1}"/>
                      </a:ext>
                    </a:extLst>
                  </p:cNvPr>
                  <p:cNvSpPr/>
                  <p:nvPr/>
                </p:nvSpPr>
                <p:spPr>
                  <a:xfrm>
                    <a:off x="3169831" y="8762088"/>
                    <a:ext cx="83118" cy="401252"/>
                  </a:xfrm>
                  <a:custGeom>
                    <a:avLst/>
                    <a:gdLst>
                      <a:gd name="connsiteX0" fmla="*/ 83117 w 83118"/>
                      <a:gd name="connsiteY0" fmla="*/ 0 h 401252"/>
                      <a:gd name="connsiteX1" fmla="*/ 83065 w 83118"/>
                      <a:gd name="connsiteY1" fmla="*/ 401199 h 401252"/>
                      <a:gd name="connsiteX2" fmla="*/ 83118 w 83118"/>
                      <a:gd name="connsiteY2" fmla="*/ 401252 h 401252"/>
                    </a:gdLst>
                    <a:ahLst/>
                    <a:cxnLst>
                      <a:cxn ang="0">
                        <a:pos x="connsiteX0" y="connsiteY0"/>
                      </a:cxn>
                      <a:cxn ang="0">
                        <a:pos x="connsiteX1" y="connsiteY1"/>
                      </a:cxn>
                      <a:cxn ang="0">
                        <a:pos x="connsiteX2" y="connsiteY2"/>
                      </a:cxn>
                    </a:cxnLst>
                    <a:rect l="l" t="t" r="r" b="b"/>
                    <a:pathLst>
                      <a:path w="83118" h="401252">
                        <a:moveTo>
                          <a:pt x="83117" y="0"/>
                        </a:moveTo>
                        <a:cubicBezTo>
                          <a:pt x="-27685" y="110773"/>
                          <a:pt x="-27709" y="290396"/>
                          <a:pt x="83065" y="401199"/>
                        </a:cubicBezTo>
                        <a:cubicBezTo>
                          <a:pt x="83083" y="401217"/>
                          <a:pt x="83100" y="401234"/>
                          <a:pt x="83118" y="401252"/>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nvGrpSpPr>
                <p:cNvPr id="159" name="Graphic 166">
                  <a:extLst>
                    <a:ext uri="{FF2B5EF4-FFF2-40B4-BE49-F238E27FC236}">
                      <a16:creationId xmlns:a16="http://schemas.microsoft.com/office/drawing/2014/main" id="{4A94F37D-342B-7D4D-AA46-6B1B16845DE6}"/>
                    </a:ext>
                  </a:extLst>
                </p:cNvPr>
                <p:cNvGrpSpPr/>
                <p:nvPr/>
              </p:nvGrpSpPr>
              <p:grpSpPr>
                <a:xfrm>
                  <a:off x="3261856" y="8824562"/>
                  <a:ext cx="383439" cy="276303"/>
                  <a:chOff x="3261856" y="8824562"/>
                  <a:chExt cx="383439" cy="276303"/>
                </a:xfrm>
                <a:noFill/>
              </p:grpSpPr>
              <p:sp>
                <p:nvSpPr>
                  <p:cNvPr id="161" name="Freeform 160">
                    <a:extLst>
                      <a:ext uri="{FF2B5EF4-FFF2-40B4-BE49-F238E27FC236}">
                        <a16:creationId xmlns:a16="http://schemas.microsoft.com/office/drawing/2014/main" id="{7BD15398-79D0-0A48-AD40-87E0B05A5BC3}"/>
                      </a:ext>
                    </a:extLst>
                  </p:cNvPr>
                  <p:cNvSpPr/>
                  <p:nvPr/>
                </p:nvSpPr>
                <p:spPr>
                  <a:xfrm>
                    <a:off x="3591728" y="8824562"/>
                    <a:ext cx="53568" cy="276303"/>
                  </a:xfrm>
                  <a:custGeom>
                    <a:avLst/>
                    <a:gdLst>
                      <a:gd name="connsiteX0" fmla="*/ 0 w 53568"/>
                      <a:gd name="connsiteY0" fmla="*/ 276304 h 276303"/>
                      <a:gd name="connsiteX1" fmla="*/ 1 w 53568"/>
                      <a:gd name="connsiteY1" fmla="*/ 0 h 276303"/>
                    </a:gdLst>
                    <a:ahLst/>
                    <a:cxnLst>
                      <a:cxn ang="0">
                        <a:pos x="connsiteX0" y="connsiteY0"/>
                      </a:cxn>
                      <a:cxn ang="0">
                        <a:pos x="connsiteX1" y="connsiteY1"/>
                      </a:cxn>
                    </a:cxnLst>
                    <a:rect l="l" t="t" r="r" b="b"/>
                    <a:pathLst>
                      <a:path w="53568" h="276303">
                        <a:moveTo>
                          <a:pt x="0" y="276304"/>
                        </a:moveTo>
                        <a:cubicBezTo>
                          <a:pt x="71424" y="198050"/>
                          <a:pt x="71424" y="78254"/>
                          <a:pt x="1"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67" name="Freeform 166">
                    <a:extLst>
                      <a:ext uri="{FF2B5EF4-FFF2-40B4-BE49-F238E27FC236}">
                        <a16:creationId xmlns:a16="http://schemas.microsoft.com/office/drawing/2014/main" id="{E8876510-ED74-BE45-B59D-FCF51BE22585}"/>
                      </a:ext>
                    </a:extLst>
                  </p:cNvPr>
                  <p:cNvSpPr/>
                  <p:nvPr/>
                </p:nvSpPr>
                <p:spPr>
                  <a:xfrm>
                    <a:off x="3261856" y="8824562"/>
                    <a:ext cx="53567" cy="276303"/>
                  </a:xfrm>
                  <a:custGeom>
                    <a:avLst/>
                    <a:gdLst>
                      <a:gd name="connsiteX0" fmla="*/ 53567 w 53567"/>
                      <a:gd name="connsiteY0" fmla="*/ 0 h 276303"/>
                      <a:gd name="connsiteX1" fmla="*/ 53567 w 53567"/>
                      <a:gd name="connsiteY1" fmla="*/ 276304 h 276303"/>
                    </a:gdLst>
                    <a:ahLst/>
                    <a:cxnLst>
                      <a:cxn ang="0">
                        <a:pos x="connsiteX0" y="connsiteY0"/>
                      </a:cxn>
                      <a:cxn ang="0">
                        <a:pos x="connsiteX1" y="connsiteY1"/>
                      </a:cxn>
                    </a:cxnLst>
                    <a:rect l="l" t="t" r="r" b="b"/>
                    <a:pathLst>
                      <a:path w="53567" h="276303">
                        <a:moveTo>
                          <a:pt x="53567" y="0"/>
                        </a:moveTo>
                        <a:cubicBezTo>
                          <a:pt x="-17856" y="78254"/>
                          <a:pt x="-17856" y="198049"/>
                          <a:pt x="53567" y="276304"/>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sp>
            <p:nvSpPr>
              <p:cNvPr id="152" name="Freeform 151">
                <a:extLst>
                  <a:ext uri="{FF2B5EF4-FFF2-40B4-BE49-F238E27FC236}">
                    <a16:creationId xmlns:a16="http://schemas.microsoft.com/office/drawing/2014/main" id="{25DDEE48-693C-1D4A-ABC3-3E6CD8734FAD}"/>
                  </a:ext>
                </a:extLst>
              </p:cNvPr>
              <p:cNvSpPr/>
              <p:nvPr/>
            </p:nvSpPr>
            <p:spPr>
              <a:xfrm>
                <a:off x="3314483" y="8823625"/>
                <a:ext cx="278174" cy="278174"/>
              </a:xfrm>
              <a:custGeom>
                <a:avLst/>
                <a:gdLst>
                  <a:gd name="connsiteX0" fmla="*/ 239079 w 278174"/>
                  <a:gd name="connsiteY0" fmla="*/ 99992 h 278174"/>
                  <a:gd name="connsiteX1" fmla="*/ 178182 w 278174"/>
                  <a:gd name="connsiteY1" fmla="*/ 239079 h 278174"/>
                  <a:gd name="connsiteX2" fmla="*/ 39095 w 278174"/>
                  <a:gd name="connsiteY2" fmla="*/ 178182 h 278174"/>
                  <a:gd name="connsiteX3" fmla="*/ 99992 w 278174"/>
                  <a:gd name="connsiteY3" fmla="*/ 39095 h 278174"/>
                  <a:gd name="connsiteX4" fmla="*/ 239079 w 278174"/>
                  <a:gd name="connsiteY4" fmla="*/ 99992 h 27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74" h="278174">
                    <a:moveTo>
                      <a:pt x="239079" y="99992"/>
                    </a:moveTo>
                    <a:cubicBezTo>
                      <a:pt x="260671" y="155216"/>
                      <a:pt x="233406" y="217487"/>
                      <a:pt x="178182" y="239079"/>
                    </a:cubicBezTo>
                    <a:cubicBezTo>
                      <a:pt x="122958" y="260670"/>
                      <a:pt x="60687" y="233406"/>
                      <a:pt x="39095" y="178182"/>
                    </a:cubicBezTo>
                    <a:cubicBezTo>
                      <a:pt x="17504" y="122958"/>
                      <a:pt x="44768" y="60687"/>
                      <a:pt x="99992" y="39095"/>
                    </a:cubicBezTo>
                    <a:cubicBezTo>
                      <a:pt x="155216" y="17504"/>
                      <a:pt x="217487" y="44768"/>
                      <a:pt x="239079" y="99992"/>
                    </a:cubicBezTo>
                    <a:close/>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sp>
        <p:nvSpPr>
          <p:cNvPr id="170" name="TextBox 169">
            <a:extLst>
              <a:ext uri="{FF2B5EF4-FFF2-40B4-BE49-F238E27FC236}">
                <a16:creationId xmlns:a16="http://schemas.microsoft.com/office/drawing/2014/main" id="{39CF5DFC-A656-B145-ABDC-8A6D43B9CAE2}"/>
              </a:ext>
            </a:extLst>
          </p:cNvPr>
          <p:cNvSpPr txBox="1"/>
          <p:nvPr/>
        </p:nvSpPr>
        <p:spPr>
          <a:xfrm>
            <a:off x="585095" y="1767005"/>
            <a:ext cx="1329763" cy="307825"/>
          </a:xfrm>
          <a:prstGeom prst="rect">
            <a:avLst/>
          </a:prstGeom>
          <a:noFill/>
        </p:spPr>
        <p:txBody>
          <a:bodyPr wrap="square" lIns="0" tIns="0" rIns="0" bIns="0" rtlCol="0">
            <a:noAutofit/>
          </a:bodyPr>
          <a:lstStyle/>
          <a:p>
            <a:pPr defTabSz="457155" hangingPunct="1"/>
            <a: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DEVICES &amp;</a:t>
            </a:r>
            <a:b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br>
            <a: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APPLICATIONS</a:t>
            </a:r>
          </a:p>
        </p:txBody>
      </p:sp>
      <p:grpSp>
        <p:nvGrpSpPr>
          <p:cNvPr id="171" name="Graphic 3">
            <a:extLst>
              <a:ext uri="{FF2B5EF4-FFF2-40B4-BE49-F238E27FC236}">
                <a16:creationId xmlns:a16="http://schemas.microsoft.com/office/drawing/2014/main" id="{940D4F81-F8A2-7C45-B01C-C684529F81B1}"/>
              </a:ext>
            </a:extLst>
          </p:cNvPr>
          <p:cNvGrpSpPr>
            <a:grpSpLocks noChangeAspect="1"/>
          </p:cNvGrpSpPr>
          <p:nvPr/>
        </p:nvGrpSpPr>
        <p:grpSpPr>
          <a:xfrm>
            <a:off x="10376873" y="3018188"/>
            <a:ext cx="512064" cy="512064"/>
            <a:chOff x="20097098" y="9405158"/>
            <a:chExt cx="932368" cy="932269"/>
          </a:xfrm>
          <a:solidFill>
            <a:schemeClr val="accent1"/>
          </a:solidFill>
        </p:grpSpPr>
        <p:sp>
          <p:nvSpPr>
            <p:cNvPr id="172" name="Freeform 171">
              <a:extLst>
                <a:ext uri="{FF2B5EF4-FFF2-40B4-BE49-F238E27FC236}">
                  <a16:creationId xmlns:a16="http://schemas.microsoft.com/office/drawing/2014/main" id="{04E03AFA-36E6-6448-80EF-3E6B3E6C420B}"/>
                </a:ext>
              </a:extLst>
            </p:cNvPr>
            <p:cNvSpPr/>
            <p:nvPr/>
          </p:nvSpPr>
          <p:spPr>
            <a:xfrm>
              <a:off x="20097098" y="9405158"/>
              <a:ext cx="932368"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3" name="Freeform 172">
              <a:extLst>
                <a:ext uri="{FF2B5EF4-FFF2-40B4-BE49-F238E27FC236}">
                  <a16:creationId xmlns:a16="http://schemas.microsoft.com/office/drawing/2014/main" id="{423E01B8-4E74-A646-AEB3-080D31E68B62}"/>
                </a:ext>
              </a:extLst>
            </p:cNvPr>
            <p:cNvSpPr/>
            <p:nvPr/>
          </p:nvSpPr>
          <p:spPr>
            <a:xfrm>
              <a:off x="20331514" y="9599015"/>
              <a:ext cx="472965" cy="540447"/>
            </a:xfrm>
            <a:custGeom>
              <a:avLst/>
              <a:gdLst>
                <a:gd name="connsiteX0" fmla="*/ 236483 w 472964"/>
                <a:gd name="connsiteY0" fmla="*/ 540447 h 540446"/>
                <a:gd name="connsiteX1" fmla="*/ 472964 w 472964"/>
                <a:gd name="connsiteY1" fmla="*/ 252640 h 540446"/>
                <a:gd name="connsiteX2" fmla="*/ 472964 w 472964"/>
                <a:gd name="connsiteY2" fmla="*/ 0 h 540446"/>
                <a:gd name="connsiteX3" fmla="*/ 0 w 472964"/>
                <a:gd name="connsiteY3" fmla="*/ 0 h 540446"/>
                <a:gd name="connsiteX4" fmla="*/ 0 w 472964"/>
                <a:gd name="connsiteY4" fmla="*/ 252640 h 540446"/>
                <a:gd name="connsiteX5" fmla="*/ 236483 w 472964"/>
                <a:gd name="connsiteY5" fmla="*/ 540447 h 54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64" h="540446">
                  <a:moveTo>
                    <a:pt x="236483" y="540447"/>
                  </a:moveTo>
                  <a:cubicBezTo>
                    <a:pt x="236483" y="540447"/>
                    <a:pt x="472964" y="496817"/>
                    <a:pt x="472964" y="252640"/>
                  </a:cubicBezTo>
                  <a:lnTo>
                    <a:pt x="472964" y="0"/>
                  </a:lnTo>
                  <a:lnTo>
                    <a:pt x="0" y="0"/>
                  </a:lnTo>
                  <a:lnTo>
                    <a:pt x="0" y="252640"/>
                  </a:lnTo>
                  <a:cubicBezTo>
                    <a:pt x="0" y="496817"/>
                    <a:pt x="236483" y="540447"/>
                    <a:pt x="236483" y="540447"/>
                  </a:cubicBez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4" name="Freeform 173">
              <a:extLst>
                <a:ext uri="{FF2B5EF4-FFF2-40B4-BE49-F238E27FC236}">
                  <a16:creationId xmlns:a16="http://schemas.microsoft.com/office/drawing/2014/main" id="{5F62FB6E-F173-1648-AD5B-923F70751CF9}"/>
                </a:ext>
              </a:extLst>
            </p:cNvPr>
            <p:cNvSpPr/>
            <p:nvPr/>
          </p:nvSpPr>
          <p:spPr>
            <a:xfrm>
              <a:off x="20567996" y="9599015"/>
              <a:ext cx="9898" cy="540447"/>
            </a:xfrm>
            <a:custGeom>
              <a:avLst/>
              <a:gdLst>
                <a:gd name="connsiteX0" fmla="*/ 1 w 9898"/>
                <a:gd name="connsiteY0" fmla="*/ 0 h 540447"/>
                <a:gd name="connsiteX1" fmla="*/ 1 w 9898"/>
                <a:gd name="connsiteY1" fmla="*/ 540447 h 540447"/>
              </a:gdLst>
              <a:ahLst/>
              <a:cxnLst>
                <a:cxn ang="0">
                  <a:pos x="connsiteX0" y="connsiteY0"/>
                </a:cxn>
                <a:cxn ang="0">
                  <a:pos x="connsiteX1" y="connsiteY1"/>
                </a:cxn>
              </a:cxnLst>
              <a:rect l="l" t="t" r="r" b="b"/>
              <a:pathLst>
                <a:path w="9898" h="540447">
                  <a:moveTo>
                    <a:pt x="1" y="0"/>
                  </a:moveTo>
                  <a:lnTo>
                    <a:pt x="1" y="540447"/>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5" name="Freeform 174">
              <a:extLst>
                <a:ext uri="{FF2B5EF4-FFF2-40B4-BE49-F238E27FC236}">
                  <a16:creationId xmlns:a16="http://schemas.microsoft.com/office/drawing/2014/main" id="{DBB2CE54-64F1-E840-901E-1F708733BFA2}"/>
                </a:ext>
              </a:extLst>
            </p:cNvPr>
            <p:cNvSpPr/>
            <p:nvPr/>
          </p:nvSpPr>
          <p:spPr>
            <a:xfrm>
              <a:off x="20331513" y="9846727"/>
              <a:ext cx="472965" cy="9897"/>
            </a:xfrm>
            <a:custGeom>
              <a:avLst/>
              <a:gdLst>
                <a:gd name="connsiteX0" fmla="*/ 0 w 472964"/>
                <a:gd name="connsiteY0" fmla="*/ 0 h 9897"/>
                <a:gd name="connsiteX1" fmla="*/ 472964 w 472964"/>
                <a:gd name="connsiteY1" fmla="*/ 0 h 9897"/>
              </a:gdLst>
              <a:ahLst/>
              <a:cxnLst>
                <a:cxn ang="0">
                  <a:pos x="connsiteX0" y="connsiteY0"/>
                </a:cxn>
                <a:cxn ang="0">
                  <a:pos x="connsiteX1" y="connsiteY1"/>
                </a:cxn>
              </a:cxnLst>
              <a:rect l="l" t="t" r="r" b="b"/>
              <a:pathLst>
                <a:path w="472964" h="9897">
                  <a:moveTo>
                    <a:pt x="0" y="0"/>
                  </a:moveTo>
                  <a:lnTo>
                    <a:pt x="472964"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76" name="TextBox 175">
            <a:extLst>
              <a:ext uri="{FF2B5EF4-FFF2-40B4-BE49-F238E27FC236}">
                <a16:creationId xmlns:a16="http://schemas.microsoft.com/office/drawing/2014/main" id="{D33305CB-F9ED-2D41-B95D-ED2404976932}"/>
              </a:ext>
            </a:extLst>
          </p:cNvPr>
          <p:cNvSpPr txBox="1">
            <a:spLocks noChangeAspect="1"/>
          </p:cNvSpPr>
          <p:nvPr/>
        </p:nvSpPr>
        <p:spPr>
          <a:xfrm>
            <a:off x="10991122" y="3153675"/>
            <a:ext cx="588875"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IPS</a:t>
            </a:r>
          </a:p>
        </p:txBody>
      </p:sp>
      <p:grpSp>
        <p:nvGrpSpPr>
          <p:cNvPr id="177" name="Graphic 3">
            <a:extLst>
              <a:ext uri="{FF2B5EF4-FFF2-40B4-BE49-F238E27FC236}">
                <a16:creationId xmlns:a16="http://schemas.microsoft.com/office/drawing/2014/main" id="{C3B33076-3E16-674F-9082-97CAC38FF922}"/>
              </a:ext>
            </a:extLst>
          </p:cNvPr>
          <p:cNvGrpSpPr>
            <a:grpSpLocks noChangeAspect="1"/>
          </p:cNvGrpSpPr>
          <p:nvPr/>
        </p:nvGrpSpPr>
        <p:grpSpPr>
          <a:xfrm>
            <a:off x="10376930" y="2212320"/>
            <a:ext cx="512064" cy="512064"/>
            <a:chOff x="20032776" y="10769740"/>
            <a:chExt cx="1017189" cy="932269"/>
          </a:xfrm>
          <a:solidFill>
            <a:schemeClr val="accent1"/>
          </a:solidFill>
        </p:grpSpPr>
        <p:sp>
          <p:nvSpPr>
            <p:cNvPr id="178" name="Freeform 177">
              <a:extLst>
                <a:ext uri="{FF2B5EF4-FFF2-40B4-BE49-F238E27FC236}">
                  <a16:creationId xmlns:a16="http://schemas.microsoft.com/office/drawing/2014/main" id="{7745B188-E870-184D-819D-07E7C343C695}"/>
                </a:ext>
              </a:extLst>
            </p:cNvPr>
            <p:cNvSpPr/>
            <p:nvPr/>
          </p:nvSpPr>
          <p:spPr>
            <a:xfrm>
              <a:off x="20032776" y="10769740"/>
              <a:ext cx="1017189"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9" name="Freeform 178">
              <a:extLst>
                <a:ext uri="{FF2B5EF4-FFF2-40B4-BE49-F238E27FC236}">
                  <a16:creationId xmlns:a16="http://schemas.microsoft.com/office/drawing/2014/main" id="{2550EDF9-0F7C-A84E-A450-B897034E88DD}"/>
                </a:ext>
              </a:extLst>
            </p:cNvPr>
            <p:cNvSpPr/>
            <p:nvPr/>
          </p:nvSpPr>
          <p:spPr>
            <a:xfrm>
              <a:off x="20323177" y="10965896"/>
              <a:ext cx="450419" cy="540446"/>
            </a:xfrm>
            <a:custGeom>
              <a:avLst/>
              <a:gdLst>
                <a:gd name="connsiteX0" fmla="*/ 1 w 450419"/>
                <a:gd name="connsiteY0" fmla="*/ 0 h 540446"/>
                <a:gd name="connsiteX1" fmla="*/ 450420 w 450419"/>
                <a:gd name="connsiteY1" fmla="*/ 0 h 540446"/>
                <a:gd name="connsiteX2" fmla="*/ 450420 w 450419"/>
                <a:gd name="connsiteY2" fmla="*/ 540446 h 540446"/>
                <a:gd name="connsiteX3" fmla="*/ 1 w 450419"/>
                <a:gd name="connsiteY3" fmla="*/ 540446 h 540446"/>
              </a:gdLst>
              <a:ahLst/>
              <a:cxnLst>
                <a:cxn ang="0">
                  <a:pos x="connsiteX0" y="connsiteY0"/>
                </a:cxn>
                <a:cxn ang="0">
                  <a:pos x="connsiteX1" y="connsiteY1"/>
                </a:cxn>
                <a:cxn ang="0">
                  <a:pos x="connsiteX2" y="connsiteY2"/>
                </a:cxn>
                <a:cxn ang="0">
                  <a:pos x="connsiteX3" y="connsiteY3"/>
                </a:cxn>
              </a:cxnLst>
              <a:rect l="l" t="t" r="r" b="b"/>
              <a:pathLst>
                <a:path w="450419" h="540446">
                  <a:moveTo>
                    <a:pt x="1" y="0"/>
                  </a:moveTo>
                  <a:lnTo>
                    <a:pt x="450420" y="0"/>
                  </a:lnTo>
                  <a:lnTo>
                    <a:pt x="450420" y="540446"/>
                  </a:lnTo>
                  <a:lnTo>
                    <a:pt x="1" y="540446"/>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0" name="Freeform 179">
              <a:extLst>
                <a:ext uri="{FF2B5EF4-FFF2-40B4-BE49-F238E27FC236}">
                  <a16:creationId xmlns:a16="http://schemas.microsoft.com/office/drawing/2014/main" id="{2F0D5E9F-ACC8-3E4E-8035-9D79FA45E77C}"/>
                </a:ext>
              </a:extLst>
            </p:cNvPr>
            <p:cNvSpPr/>
            <p:nvPr/>
          </p:nvSpPr>
          <p:spPr>
            <a:xfrm>
              <a:off x="20447011" y="11236124"/>
              <a:ext cx="213949" cy="146370"/>
            </a:xfrm>
            <a:custGeom>
              <a:avLst/>
              <a:gdLst>
                <a:gd name="connsiteX0" fmla="*/ -1 w 213949"/>
                <a:gd name="connsiteY0" fmla="*/ 0 h 146370"/>
                <a:gd name="connsiteX1" fmla="*/ 213949 w 213949"/>
                <a:gd name="connsiteY1" fmla="*/ 0 h 146370"/>
                <a:gd name="connsiteX2" fmla="*/ 213949 w 213949"/>
                <a:gd name="connsiteY2" fmla="*/ 146371 h 146370"/>
                <a:gd name="connsiteX3" fmla="*/ -1 w 213949"/>
                <a:gd name="connsiteY3" fmla="*/ 146371 h 146370"/>
              </a:gdLst>
              <a:ahLst/>
              <a:cxnLst>
                <a:cxn ang="0">
                  <a:pos x="connsiteX0" y="connsiteY0"/>
                </a:cxn>
                <a:cxn ang="0">
                  <a:pos x="connsiteX1" y="connsiteY1"/>
                </a:cxn>
                <a:cxn ang="0">
                  <a:pos x="connsiteX2" y="connsiteY2"/>
                </a:cxn>
                <a:cxn ang="0">
                  <a:pos x="connsiteX3" y="connsiteY3"/>
                </a:cxn>
              </a:cxnLst>
              <a:rect l="l" t="t" r="r" b="b"/>
              <a:pathLst>
                <a:path w="213949" h="146370">
                  <a:moveTo>
                    <a:pt x="-1" y="0"/>
                  </a:moveTo>
                  <a:lnTo>
                    <a:pt x="213949" y="0"/>
                  </a:lnTo>
                  <a:lnTo>
                    <a:pt x="213949" y="146371"/>
                  </a:lnTo>
                  <a:lnTo>
                    <a:pt x="-1" y="14637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1" name="Freeform 180">
              <a:extLst>
                <a:ext uri="{FF2B5EF4-FFF2-40B4-BE49-F238E27FC236}">
                  <a16:creationId xmlns:a16="http://schemas.microsoft.com/office/drawing/2014/main" id="{957B4A6C-2390-C840-9237-B3E8B338BA26}"/>
                </a:ext>
              </a:extLst>
            </p:cNvPr>
            <p:cNvSpPr/>
            <p:nvPr/>
          </p:nvSpPr>
          <p:spPr>
            <a:xfrm>
              <a:off x="20334362" y="11236124"/>
              <a:ext cx="439210" cy="9897"/>
            </a:xfrm>
            <a:custGeom>
              <a:avLst/>
              <a:gdLst>
                <a:gd name="connsiteX0" fmla="*/ 1 w 439210"/>
                <a:gd name="connsiteY0" fmla="*/ 0 h 9897"/>
                <a:gd name="connsiteX1" fmla="*/ 439211 w 439210"/>
                <a:gd name="connsiteY1" fmla="*/ 0 h 9897"/>
              </a:gdLst>
              <a:ahLst/>
              <a:cxnLst>
                <a:cxn ang="0">
                  <a:pos x="connsiteX0" y="connsiteY0"/>
                </a:cxn>
                <a:cxn ang="0">
                  <a:pos x="connsiteX1" y="connsiteY1"/>
                </a:cxn>
              </a:cxnLst>
              <a:rect l="l" t="t" r="r" b="b"/>
              <a:pathLst>
                <a:path w="439210" h="9897">
                  <a:moveTo>
                    <a:pt x="1" y="0"/>
                  </a:moveTo>
                  <a:lnTo>
                    <a:pt x="43921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2" name="Freeform 181">
              <a:extLst>
                <a:ext uri="{FF2B5EF4-FFF2-40B4-BE49-F238E27FC236}">
                  <a16:creationId xmlns:a16="http://schemas.microsoft.com/office/drawing/2014/main" id="{7EFA66D2-16D7-0A4B-8779-492D7B8FAF63}"/>
                </a:ext>
              </a:extLst>
            </p:cNvPr>
            <p:cNvSpPr/>
            <p:nvPr/>
          </p:nvSpPr>
          <p:spPr>
            <a:xfrm>
              <a:off x="20447010" y="10965896"/>
              <a:ext cx="213914" cy="112596"/>
            </a:xfrm>
            <a:custGeom>
              <a:avLst/>
              <a:gdLst>
                <a:gd name="connsiteX0" fmla="*/ 213914 w 213914"/>
                <a:gd name="connsiteY0" fmla="*/ 0 h 112596"/>
                <a:gd name="connsiteX1" fmla="*/ 213914 w 213914"/>
                <a:gd name="connsiteY1" fmla="*/ 112597 h 112596"/>
                <a:gd name="connsiteX2" fmla="*/ 0 w 213914"/>
                <a:gd name="connsiteY2" fmla="*/ 112597 h 112596"/>
                <a:gd name="connsiteX3" fmla="*/ 0 w 213914"/>
                <a:gd name="connsiteY3" fmla="*/ 0 h 112596"/>
              </a:gdLst>
              <a:ahLst/>
              <a:cxnLst>
                <a:cxn ang="0">
                  <a:pos x="connsiteX0" y="connsiteY0"/>
                </a:cxn>
                <a:cxn ang="0">
                  <a:pos x="connsiteX1" y="connsiteY1"/>
                </a:cxn>
                <a:cxn ang="0">
                  <a:pos x="connsiteX2" y="connsiteY2"/>
                </a:cxn>
                <a:cxn ang="0">
                  <a:pos x="connsiteX3" y="connsiteY3"/>
                </a:cxn>
              </a:cxnLst>
              <a:rect l="l" t="t" r="r" b="b"/>
              <a:pathLst>
                <a:path w="213914" h="112596">
                  <a:moveTo>
                    <a:pt x="213914" y="0"/>
                  </a:moveTo>
                  <a:lnTo>
                    <a:pt x="213914" y="112597"/>
                  </a:lnTo>
                  <a:lnTo>
                    <a:pt x="0" y="112597"/>
                  </a:lnTo>
                  <a:lnTo>
                    <a:pt x="0" y="0"/>
                  </a:lnTo>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3" name="Freeform 182">
              <a:extLst>
                <a:ext uri="{FF2B5EF4-FFF2-40B4-BE49-F238E27FC236}">
                  <a16:creationId xmlns:a16="http://schemas.microsoft.com/office/drawing/2014/main" id="{D0A57E80-38D0-7445-8729-EE460D7BB088}"/>
                </a:ext>
              </a:extLst>
            </p:cNvPr>
            <p:cNvSpPr/>
            <p:nvPr/>
          </p:nvSpPr>
          <p:spPr>
            <a:xfrm>
              <a:off x="20334362" y="11078493"/>
              <a:ext cx="439210" cy="9897"/>
            </a:xfrm>
            <a:custGeom>
              <a:avLst/>
              <a:gdLst>
                <a:gd name="connsiteX0" fmla="*/ 439211 w 439210"/>
                <a:gd name="connsiteY0" fmla="*/ 0 h 9897"/>
                <a:gd name="connsiteX1" fmla="*/ 1 w 439210"/>
                <a:gd name="connsiteY1" fmla="*/ 0 h 9897"/>
              </a:gdLst>
              <a:ahLst/>
              <a:cxnLst>
                <a:cxn ang="0">
                  <a:pos x="connsiteX0" y="connsiteY0"/>
                </a:cxn>
                <a:cxn ang="0">
                  <a:pos x="connsiteX1" y="connsiteY1"/>
                </a:cxn>
              </a:cxnLst>
              <a:rect l="l" t="t" r="r" b="b"/>
              <a:pathLst>
                <a:path w="439210" h="9897">
                  <a:moveTo>
                    <a:pt x="439211" y="0"/>
                  </a:moveTo>
                  <a:lnTo>
                    <a:pt x="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4" name="Freeform 183">
              <a:extLst>
                <a:ext uri="{FF2B5EF4-FFF2-40B4-BE49-F238E27FC236}">
                  <a16:creationId xmlns:a16="http://schemas.microsoft.com/office/drawing/2014/main" id="{DD3F1E74-270B-3A4C-B4DC-9E3803B3AB9B}"/>
                </a:ext>
              </a:extLst>
            </p:cNvPr>
            <p:cNvSpPr/>
            <p:nvPr/>
          </p:nvSpPr>
          <p:spPr>
            <a:xfrm>
              <a:off x="20334362" y="11382492"/>
              <a:ext cx="439210" cy="9897"/>
            </a:xfrm>
            <a:custGeom>
              <a:avLst/>
              <a:gdLst>
                <a:gd name="connsiteX0" fmla="*/ 439211 w 439210"/>
                <a:gd name="connsiteY0" fmla="*/ 0 h 9897"/>
                <a:gd name="connsiteX1" fmla="*/ 1 w 439210"/>
                <a:gd name="connsiteY1" fmla="*/ 0 h 9897"/>
              </a:gdLst>
              <a:ahLst/>
              <a:cxnLst>
                <a:cxn ang="0">
                  <a:pos x="connsiteX0" y="connsiteY0"/>
                </a:cxn>
                <a:cxn ang="0">
                  <a:pos x="connsiteX1" y="connsiteY1"/>
                </a:cxn>
              </a:cxnLst>
              <a:rect l="l" t="t" r="r" b="b"/>
              <a:pathLst>
                <a:path w="439210" h="9897">
                  <a:moveTo>
                    <a:pt x="439211" y="0"/>
                  </a:moveTo>
                  <a:lnTo>
                    <a:pt x="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5" name="Freeform 184">
              <a:extLst>
                <a:ext uri="{FF2B5EF4-FFF2-40B4-BE49-F238E27FC236}">
                  <a16:creationId xmlns:a16="http://schemas.microsoft.com/office/drawing/2014/main" id="{6A6F2985-3FA4-714C-B04E-ED986E975E3C}"/>
                </a:ext>
              </a:extLst>
            </p:cNvPr>
            <p:cNvSpPr/>
            <p:nvPr/>
          </p:nvSpPr>
          <p:spPr>
            <a:xfrm>
              <a:off x="20548375" y="11382492"/>
              <a:ext cx="9898" cy="123850"/>
            </a:xfrm>
            <a:custGeom>
              <a:avLst/>
              <a:gdLst>
                <a:gd name="connsiteX0" fmla="*/ 1 w 9898"/>
                <a:gd name="connsiteY0" fmla="*/ 0 h 123850"/>
                <a:gd name="connsiteX1" fmla="*/ 1 w 9898"/>
                <a:gd name="connsiteY1" fmla="*/ 123851 h 123850"/>
              </a:gdLst>
              <a:ahLst/>
              <a:cxnLst>
                <a:cxn ang="0">
                  <a:pos x="connsiteX0" y="connsiteY0"/>
                </a:cxn>
                <a:cxn ang="0">
                  <a:pos x="connsiteX1" y="connsiteY1"/>
                </a:cxn>
              </a:cxnLst>
              <a:rect l="l" t="t" r="r" b="b"/>
              <a:pathLst>
                <a:path w="9898" h="123850">
                  <a:moveTo>
                    <a:pt x="1" y="0"/>
                  </a:moveTo>
                  <a:lnTo>
                    <a:pt x="1" y="123851"/>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6" name="Freeform 185">
              <a:extLst>
                <a:ext uri="{FF2B5EF4-FFF2-40B4-BE49-F238E27FC236}">
                  <a16:creationId xmlns:a16="http://schemas.microsoft.com/office/drawing/2014/main" id="{ED2ECF33-5CB3-AC4C-AED8-3117C2FB5B85}"/>
                </a:ext>
              </a:extLst>
            </p:cNvPr>
            <p:cNvSpPr/>
            <p:nvPr/>
          </p:nvSpPr>
          <p:spPr>
            <a:xfrm>
              <a:off x="20548375" y="11078493"/>
              <a:ext cx="9898" cy="157631"/>
            </a:xfrm>
            <a:custGeom>
              <a:avLst/>
              <a:gdLst>
                <a:gd name="connsiteX0" fmla="*/ 1 w 9898"/>
                <a:gd name="connsiteY0" fmla="*/ 0 h 157631"/>
                <a:gd name="connsiteX1" fmla="*/ 1 w 9898"/>
                <a:gd name="connsiteY1" fmla="*/ 157632 h 157631"/>
              </a:gdLst>
              <a:ahLst/>
              <a:cxnLst>
                <a:cxn ang="0">
                  <a:pos x="connsiteX0" y="connsiteY0"/>
                </a:cxn>
                <a:cxn ang="0">
                  <a:pos x="connsiteX1" y="connsiteY1"/>
                </a:cxn>
              </a:cxnLst>
              <a:rect l="l" t="t" r="r" b="b"/>
              <a:pathLst>
                <a:path w="9898" h="157631">
                  <a:moveTo>
                    <a:pt x="1" y="0"/>
                  </a:moveTo>
                  <a:lnTo>
                    <a:pt x="1" y="157632"/>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87" name="TextBox 186">
            <a:extLst>
              <a:ext uri="{FF2B5EF4-FFF2-40B4-BE49-F238E27FC236}">
                <a16:creationId xmlns:a16="http://schemas.microsoft.com/office/drawing/2014/main" id="{51D3CD27-E465-1545-A8D6-274D5F901079}"/>
              </a:ext>
            </a:extLst>
          </p:cNvPr>
          <p:cNvSpPr txBox="1">
            <a:spLocks noChangeAspect="1"/>
          </p:cNvSpPr>
          <p:nvPr/>
        </p:nvSpPr>
        <p:spPr>
          <a:xfrm>
            <a:off x="10991122" y="2347807"/>
            <a:ext cx="588875"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FW</a:t>
            </a:r>
          </a:p>
        </p:txBody>
      </p:sp>
      <p:sp>
        <p:nvSpPr>
          <p:cNvPr id="189" name="TextBox 188">
            <a:extLst>
              <a:ext uri="{FF2B5EF4-FFF2-40B4-BE49-F238E27FC236}">
                <a16:creationId xmlns:a16="http://schemas.microsoft.com/office/drawing/2014/main" id="{C721DB2A-4232-B841-B457-48372AEE6668}"/>
              </a:ext>
            </a:extLst>
          </p:cNvPr>
          <p:cNvSpPr txBox="1">
            <a:spLocks noChangeAspect="1"/>
          </p:cNvSpPr>
          <p:nvPr/>
        </p:nvSpPr>
        <p:spPr>
          <a:xfrm>
            <a:off x="10991122" y="5417693"/>
            <a:ext cx="614022"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APM</a:t>
            </a:r>
          </a:p>
        </p:txBody>
      </p:sp>
      <p:grpSp>
        <p:nvGrpSpPr>
          <p:cNvPr id="203" name="Graphic 3">
            <a:extLst>
              <a:ext uri="{FF2B5EF4-FFF2-40B4-BE49-F238E27FC236}">
                <a16:creationId xmlns:a16="http://schemas.microsoft.com/office/drawing/2014/main" id="{693C518A-EE56-6B4C-A145-F99204778218}"/>
              </a:ext>
            </a:extLst>
          </p:cNvPr>
          <p:cNvGrpSpPr>
            <a:grpSpLocks noChangeAspect="1"/>
          </p:cNvGrpSpPr>
          <p:nvPr/>
        </p:nvGrpSpPr>
        <p:grpSpPr>
          <a:xfrm>
            <a:off x="10374615" y="4482889"/>
            <a:ext cx="512064" cy="512010"/>
            <a:chOff x="20087288" y="6614120"/>
            <a:chExt cx="932368" cy="932269"/>
          </a:xfrm>
          <a:solidFill>
            <a:schemeClr val="accent1"/>
          </a:solidFill>
        </p:grpSpPr>
        <p:sp>
          <p:nvSpPr>
            <p:cNvPr id="204" name="Freeform 203">
              <a:extLst>
                <a:ext uri="{FF2B5EF4-FFF2-40B4-BE49-F238E27FC236}">
                  <a16:creationId xmlns:a16="http://schemas.microsoft.com/office/drawing/2014/main" id="{E09E8ABD-9893-1848-BB86-1F448D6A9104}"/>
                </a:ext>
              </a:extLst>
            </p:cNvPr>
            <p:cNvSpPr/>
            <p:nvPr/>
          </p:nvSpPr>
          <p:spPr>
            <a:xfrm>
              <a:off x="20087288" y="6614120"/>
              <a:ext cx="932368"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chemeClr val="bg1"/>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05" name="Freeform 204">
              <a:extLst>
                <a:ext uri="{FF2B5EF4-FFF2-40B4-BE49-F238E27FC236}">
                  <a16:creationId xmlns:a16="http://schemas.microsoft.com/office/drawing/2014/main" id="{7CAF15E9-4FE1-ED47-83CF-7F3E100B8E3B}"/>
                </a:ext>
              </a:extLst>
            </p:cNvPr>
            <p:cNvSpPr/>
            <p:nvPr/>
          </p:nvSpPr>
          <p:spPr>
            <a:xfrm>
              <a:off x="20553522" y="6990175"/>
              <a:ext cx="9898" cy="90079"/>
            </a:xfrm>
            <a:custGeom>
              <a:avLst/>
              <a:gdLst>
                <a:gd name="connsiteX0" fmla="*/ 0 w 9898"/>
                <a:gd name="connsiteY0" fmla="*/ 0 h 90079"/>
                <a:gd name="connsiteX1" fmla="*/ 0 w 9898"/>
                <a:gd name="connsiteY1" fmla="*/ 90079 h 90079"/>
              </a:gdLst>
              <a:ahLst/>
              <a:cxnLst>
                <a:cxn ang="0">
                  <a:pos x="connsiteX0" y="connsiteY0"/>
                </a:cxn>
                <a:cxn ang="0">
                  <a:pos x="connsiteX1" y="connsiteY1"/>
                </a:cxn>
              </a:cxnLst>
              <a:rect l="l" t="t" r="r" b="b"/>
              <a:pathLst>
                <a:path w="9898" h="90079">
                  <a:moveTo>
                    <a:pt x="0" y="0"/>
                  </a:moveTo>
                  <a:lnTo>
                    <a:pt x="0" y="90079"/>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06" name="Freeform 205">
              <a:extLst>
                <a:ext uri="{FF2B5EF4-FFF2-40B4-BE49-F238E27FC236}">
                  <a16:creationId xmlns:a16="http://schemas.microsoft.com/office/drawing/2014/main" id="{2A73EFE2-7040-3042-BC3F-83367A48E75A}"/>
                </a:ext>
              </a:extLst>
            </p:cNvPr>
            <p:cNvSpPr/>
            <p:nvPr/>
          </p:nvSpPr>
          <p:spPr>
            <a:xfrm>
              <a:off x="20395834" y="7080255"/>
              <a:ext cx="9898" cy="90069"/>
            </a:xfrm>
            <a:custGeom>
              <a:avLst/>
              <a:gdLst>
                <a:gd name="connsiteX0" fmla="*/ 0 w 9898"/>
                <a:gd name="connsiteY0" fmla="*/ 0 h 90069"/>
                <a:gd name="connsiteX1" fmla="*/ 0 w 9898"/>
                <a:gd name="connsiteY1" fmla="*/ 90070 h 90069"/>
              </a:gdLst>
              <a:ahLst/>
              <a:cxnLst>
                <a:cxn ang="0">
                  <a:pos x="connsiteX0" y="connsiteY0"/>
                </a:cxn>
                <a:cxn ang="0">
                  <a:pos x="connsiteX1" y="connsiteY1"/>
                </a:cxn>
              </a:cxnLst>
              <a:rect l="l" t="t" r="r" b="b"/>
              <a:pathLst>
                <a:path w="9898" h="90069">
                  <a:moveTo>
                    <a:pt x="0" y="0"/>
                  </a:moveTo>
                  <a:lnTo>
                    <a:pt x="0" y="9007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07" name="Freeform 206">
              <a:extLst>
                <a:ext uri="{FF2B5EF4-FFF2-40B4-BE49-F238E27FC236}">
                  <a16:creationId xmlns:a16="http://schemas.microsoft.com/office/drawing/2014/main" id="{5C99AD44-AC72-2546-A419-F2CECCA6C134}"/>
                </a:ext>
              </a:extLst>
            </p:cNvPr>
            <p:cNvSpPr/>
            <p:nvPr/>
          </p:nvSpPr>
          <p:spPr>
            <a:xfrm>
              <a:off x="20711111" y="7080255"/>
              <a:ext cx="9898" cy="90069"/>
            </a:xfrm>
            <a:custGeom>
              <a:avLst/>
              <a:gdLst>
                <a:gd name="connsiteX0" fmla="*/ 0 w 9898"/>
                <a:gd name="connsiteY0" fmla="*/ 0 h 90069"/>
                <a:gd name="connsiteX1" fmla="*/ 0 w 9898"/>
                <a:gd name="connsiteY1" fmla="*/ 90070 h 90069"/>
              </a:gdLst>
              <a:ahLst/>
              <a:cxnLst>
                <a:cxn ang="0">
                  <a:pos x="connsiteX0" y="connsiteY0"/>
                </a:cxn>
                <a:cxn ang="0">
                  <a:pos x="connsiteX1" y="connsiteY1"/>
                </a:cxn>
              </a:cxnLst>
              <a:rect l="l" t="t" r="r" b="b"/>
              <a:pathLst>
                <a:path w="9898" h="90069">
                  <a:moveTo>
                    <a:pt x="0" y="0"/>
                  </a:moveTo>
                  <a:lnTo>
                    <a:pt x="0" y="9007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08" name="Freeform 207">
              <a:extLst>
                <a:ext uri="{FF2B5EF4-FFF2-40B4-BE49-F238E27FC236}">
                  <a16:creationId xmlns:a16="http://schemas.microsoft.com/office/drawing/2014/main" id="{7965B3F8-9206-214B-9908-B85AB14E7D87}"/>
                </a:ext>
              </a:extLst>
            </p:cNvPr>
            <p:cNvSpPr/>
            <p:nvPr/>
          </p:nvSpPr>
          <p:spPr>
            <a:xfrm>
              <a:off x="20283186" y="7080255"/>
              <a:ext cx="540573" cy="9897"/>
            </a:xfrm>
            <a:custGeom>
              <a:avLst/>
              <a:gdLst>
                <a:gd name="connsiteX0" fmla="*/ 0 w 540573"/>
                <a:gd name="connsiteY0" fmla="*/ 0 h 9897"/>
                <a:gd name="connsiteX1" fmla="*/ 540574 w 540573"/>
                <a:gd name="connsiteY1" fmla="*/ 0 h 9897"/>
              </a:gdLst>
              <a:ahLst/>
              <a:cxnLst>
                <a:cxn ang="0">
                  <a:pos x="connsiteX0" y="connsiteY0"/>
                </a:cxn>
                <a:cxn ang="0">
                  <a:pos x="connsiteX1" y="connsiteY1"/>
                </a:cxn>
              </a:cxnLst>
              <a:rect l="l" t="t" r="r" b="b"/>
              <a:pathLst>
                <a:path w="540573" h="9897">
                  <a:moveTo>
                    <a:pt x="0" y="0"/>
                  </a:moveTo>
                  <a:lnTo>
                    <a:pt x="540574"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09" name="Freeform 208">
              <a:extLst>
                <a:ext uri="{FF2B5EF4-FFF2-40B4-BE49-F238E27FC236}">
                  <a16:creationId xmlns:a16="http://schemas.microsoft.com/office/drawing/2014/main" id="{E88323DE-C20E-DC42-B96C-67A0461A64DD}"/>
                </a:ext>
              </a:extLst>
            </p:cNvPr>
            <p:cNvSpPr/>
            <p:nvPr/>
          </p:nvSpPr>
          <p:spPr>
            <a:xfrm>
              <a:off x="20485913" y="6855071"/>
              <a:ext cx="135125" cy="135111"/>
            </a:xfrm>
            <a:custGeom>
              <a:avLst/>
              <a:gdLst>
                <a:gd name="connsiteX0" fmla="*/ 0 w 135125"/>
                <a:gd name="connsiteY0" fmla="*/ 0 h 135111"/>
                <a:gd name="connsiteX1" fmla="*/ 135126 w 135125"/>
                <a:gd name="connsiteY1" fmla="*/ 0 h 135111"/>
                <a:gd name="connsiteX2" fmla="*/ 135126 w 135125"/>
                <a:gd name="connsiteY2" fmla="*/ 135111 h 135111"/>
                <a:gd name="connsiteX3" fmla="*/ 0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0" y="0"/>
                  </a:moveTo>
                  <a:lnTo>
                    <a:pt x="135126" y="0"/>
                  </a:lnTo>
                  <a:lnTo>
                    <a:pt x="135126" y="135111"/>
                  </a:lnTo>
                  <a:lnTo>
                    <a:pt x="0"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10" name="Freeform 209">
              <a:extLst>
                <a:ext uri="{FF2B5EF4-FFF2-40B4-BE49-F238E27FC236}">
                  <a16:creationId xmlns:a16="http://schemas.microsoft.com/office/drawing/2014/main" id="{7007AB6C-074A-4F41-93D4-B892E64D838E}"/>
                </a:ext>
              </a:extLst>
            </p:cNvPr>
            <p:cNvSpPr/>
            <p:nvPr/>
          </p:nvSpPr>
          <p:spPr>
            <a:xfrm>
              <a:off x="20328225" y="7170324"/>
              <a:ext cx="135125" cy="135111"/>
            </a:xfrm>
            <a:custGeom>
              <a:avLst/>
              <a:gdLst>
                <a:gd name="connsiteX0" fmla="*/ -1 w 135125"/>
                <a:gd name="connsiteY0" fmla="*/ 0 h 135111"/>
                <a:gd name="connsiteX1" fmla="*/ 135126 w 135125"/>
                <a:gd name="connsiteY1" fmla="*/ 0 h 135111"/>
                <a:gd name="connsiteX2" fmla="*/ 135126 w 135125"/>
                <a:gd name="connsiteY2" fmla="*/ 135111 h 135111"/>
                <a:gd name="connsiteX3" fmla="*/ -1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1" y="0"/>
                  </a:moveTo>
                  <a:lnTo>
                    <a:pt x="135126" y="0"/>
                  </a:lnTo>
                  <a:lnTo>
                    <a:pt x="135126" y="135111"/>
                  </a:lnTo>
                  <a:lnTo>
                    <a:pt x="-1"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11" name="Freeform 210">
              <a:extLst>
                <a:ext uri="{FF2B5EF4-FFF2-40B4-BE49-F238E27FC236}">
                  <a16:creationId xmlns:a16="http://schemas.microsoft.com/office/drawing/2014/main" id="{62331DE7-19B2-C040-8D57-072B8EEB794A}"/>
                </a:ext>
              </a:extLst>
            </p:cNvPr>
            <p:cNvSpPr/>
            <p:nvPr/>
          </p:nvSpPr>
          <p:spPr>
            <a:xfrm>
              <a:off x="20643601" y="7170324"/>
              <a:ext cx="135125" cy="135111"/>
            </a:xfrm>
            <a:custGeom>
              <a:avLst/>
              <a:gdLst>
                <a:gd name="connsiteX0" fmla="*/ 0 w 135125"/>
                <a:gd name="connsiteY0" fmla="*/ 0 h 135111"/>
                <a:gd name="connsiteX1" fmla="*/ 135127 w 135125"/>
                <a:gd name="connsiteY1" fmla="*/ 0 h 135111"/>
                <a:gd name="connsiteX2" fmla="*/ 135127 w 135125"/>
                <a:gd name="connsiteY2" fmla="*/ 135111 h 135111"/>
                <a:gd name="connsiteX3" fmla="*/ 0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0" y="0"/>
                  </a:moveTo>
                  <a:lnTo>
                    <a:pt x="135127" y="0"/>
                  </a:lnTo>
                  <a:lnTo>
                    <a:pt x="135127" y="135111"/>
                  </a:lnTo>
                  <a:lnTo>
                    <a:pt x="0"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212" name="TextBox 211">
            <a:extLst>
              <a:ext uri="{FF2B5EF4-FFF2-40B4-BE49-F238E27FC236}">
                <a16:creationId xmlns:a16="http://schemas.microsoft.com/office/drawing/2014/main" id="{2B46DEB2-1AE7-FC4E-BD82-159B7A6CEE23}"/>
              </a:ext>
            </a:extLst>
          </p:cNvPr>
          <p:cNvSpPr txBox="1">
            <a:spLocks noChangeAspect="1"/>
          </p:cNvSpPr>
          <p:nvPr/>
        </p:nvSpPr>
        <p:spPr>
          <a:xfrm>
            <a:off x="10991122" y="4618349"/>
            <a:ext cx="899367"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NPMD</a:t>
            </a:r>
          </a:p>
        </p:txBody>
      </p:sp>
      <p:grpSp>
        <p:nvGrpSpPr>
          <p:cNvPr id="13" name="Group 12">
            <a:extLst>
              <a:ext uri="{FF2B5EF4-FFF2-40B4-BE49-F238E27FC236}">
                <a16:creationId xmlns:a16="http://schemas.microsoft.com/office/drawing/2014/main" id="{35C24453-2439-7441-A5A7-D04E88D3AE80}"/>
              </a:ext>
            </a:extLst>
          </p:cNvPr>
          <p:cNvGrpSpPr/>
          <p:nvPr/>
        </p:nvGrpSpPr>
        <p:grpSpPr>
          <a:xfrm>
            <a:off x="10365803" y="3746386"/>
            <a:ext cx="514568" cy="520370"/>
            <a:chOff x="10367743" y="3712114"/>
            <a:chExt cx="514568" cy="520370"/>
          </a:xfrm>
        </p:grpSpPr>
        <p:sp>
          <p:nvSpPr>
            <p:cNvPr id="188" name="Freeform 187">
              <a:extLst>
                <a:ext uri="{FF2B5EF4-FFF2-40B4-BE49-F238E27FC236}">
                  <a16:creationId xmlns:a16="http://schemas.microsoft.com/office/drawing/2014/main" id="{AFBCF255-33FB-6D43-81EB-8827E7173B54}"/>
                </a:ext>
              </a:extLst>
            </p:cNvPr>
            <p:cNvSpPr>
              <a:spLocks noChangeAspect="1"/>
            </p:cNvSpPr>
            <p:nvPr/>
          </p:nvSpPr>
          <p:spPr>
            <a:xfrm>
              <a:off x="10367743" y="3712114"/>
              <a:ext cx="512064" cy="512064"/>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pic>
          <p:nvPicPr>
            <p:cNvPr id="11" name="Graphic 10">
              <a:extLst>
                <a:ext uri="{FF2B5EF4-FFF2-40B4-BE49-F238E27FC236}">
                  <a16:creationId xmlns:a16="http://schemas.microsoft.com/office/drawing/2014/main" id="{09C80456-8A53-F649-96DA-E54DCE70A84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0247" y="3720420"/>
              <a:ext cx="512064" cy="512064"/>
            </a:xfrm>
            <a:prstGeom prst="rect">
              <a:avLst/>
            </a:prstGeom>
          </p:spPr>
        </p:pic>
      </p:grpSp>
      <p:sp>
        <p:nvSpPr>
          <p:cNvPr id="213" name="TextBox 212">
            <a:extLst>
              <a:ext uri="{FF2B5EF4-FFF2-40B4-BE49-F238E27FC236}">
                <a16:creationId xmlns:a16="http://schemas.microsoft.com/office/drawing/2014/main" id="{5E879B03-1486-0240-B2FF-3F355799163B}"/>
              </a:ext>
            </a:extLst>
          </p:cNvPr>
          <p:cNvSpPr txBox="1">
            <a:spLocks noChangeAspect="1"/>
          </p:cNvSpPr>
          <p:nvPr/>
        </p:nvSpPr>
        <p:spPr>
          <a:xfrm>
            <a:off x="10991122" y="3886026"/>
            <a:ext cx="692192"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SIEM</a:t>
            </a:r>
          </a:p>
        </p:txBody>
      </p:sp>
      <p:grpSp>
        <p:nvGrpSpPr>
          <p:cNvPr id="214" name="Group 213">
            <a:extLst>
              <a:ext uri="{FF2B5EF4-FFF2-40B4-BE49-F238E27FC236}">
                <a16:creationId xmlns:a16="http://schemas.microsoft.com/office/drawing/2014/main" id="{7E53EB06-DAA4-EA4C-B005-2C2351DF3497}"/>
              </a:ext>
            </a:extLst>
          </p:cNvPr>
          <p:cNvGrpSpPr>
            <a:grpSpLocks noChangeAspect="1"/>
          </p:cNvGrpSpPr>
          <p:nvPr/>
        </p:nvGrpSpPr>
        <p:grpSpPr>
          <a:xfrm>
            <a:off x="10367259" y="5298939"/>
            <a:ext cx="512119" cy="512064"/>
            <a:chOff x="20670829" y="7558546"/>
            <a:chExt cx="1025605" cy="1025495"/>
          </a:xfrm>
        </p:grpSpPr>
        <p:sp>
          <p:nvSpPr>
            <p:cNvPr id="215" name="Freeform 214">
              <a:extLst>
                <a:ext uri="{FF2B5EF4-FFF2-40B4-BE49-F238E27FC236}">
                  <a16:creationId xmlns:a16="http://schemas.microsoft.com/office/drawing/2014/main" id="{E6F51CD3-6FD1-E749-86FC-BDFCB5E9A590}"/>
                </a:ext>
              </a:extLst>
            </p:cNvPr>
            <p:cNvSpPr/>
            <p:nvPr/>
          </p:nvSpPr>
          <p:spPr>
            <a:xfrm>
              <a:off x="20670829" y="7558546"/>
              <a:ext cx="1025605" cy="1025495"/>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21B1F"/>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216" name="Graphic 8">
              <a:extLst>
                <a:ext uri="{FF2B5EF4-FFF2-40B4-BE49-F238E27FC236}">
                  <a16:creationId xmlns:a16="http://schemas.microsoft.com/office/drawing/2014/main" id="{FD2A5E39-77AB-F345-8FEA-A4F6B06898E4}"/>
                </a:ext>
              </a:extLst>
            </p:cNvPr>
            <p:cNvGrpSpPr/>
            <p:nvPr/>
          </p:nvGrpSpPr>
          <p:grpSpPr>
            <a:xfrm>
              <a:off x="20843250" y="7835564"/>
              <a:ext cx="680851" cy="471343"/>
              <a:chOff x="20843249" y="7835564"/>
              <a:chExt cx="680852" cy="471343"/>
            </a:xfrm>
            <a:noFill/>
          </p:grpSpPr>
          <p:sp>
            <p:nvSpPr>
              <p:cNvPr id="217" name="Freeform 216">
                <a:extLst>
                  <a:ext uri="{FF2B5EF4-FFF2-40B4-BE49-F238E27FC236}">
                    <a16:creationId xmlns:a16="http://schemas.microsoft.com/office/drawing/2014/main" id="{C3E52059-25B6-3547-8789-3E9A2021703D}"/>
                  </a:ext>
                </a:extLst>
              </p:cNvPr>
              <p:cNvSpPr/>
              <p:nvPr/>
            </p:nvSpPr>
            <p:spPr>
              <a:xfrm>
                <a:off x="21183630" y="7892797"/>
                <a:ext cx="7091" cy="57118"/>
              </a:xfrm>
              <a:custGeom>
                <a:avLst/>
                <a:gdLst>
                  <a:gd name="connsiteX0" fmla="*/ 0 w 7091"/>
                  <a:gd name="connsiteY0" fmla="*/ 0 h 57118"/>
                  <a:gd name="connsiteX1" fmla="*/ 0 w 7091"/>
                  <a:gd name="connsiteY1" fmla="*/ 57119 h 57118"/>
                </a:gdLst>
                <a:ahLst/>
                <a:cxnLst>
                  <a:cxn ang="0">
                    <a:pos x="connsiteX0" y="connsiteY0"/>
                  </a:cxn>
                  <a:cxn ang="0">
                    <a:pos x="connsiteX1" y="connsiteY1"/>
                  </a:cxn>
                </a:cxnLst>
                <a:rect l="l" t="t" r="r" b="b"/>
                <a:pathLst>
                  <a:path w="7091" h="57118">
                    <a:moveTo>
                      <a:pt x="0" y="0"/>
                    </a:moveTo>
                    <a:lnTo>
                      <a:pt x="0" y="5711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18" name="Freeform 217">
                <a:extLst>
                  <a:ext uri="{FF2B5EF4-FFF2-40B4-BE49-F238E27FC236}">
                    <a16:creationId xmlns:a16="http://schemas.microsoft.com/office/drawing/2014/main" id="{EEA98902-CC2F-C049-B558-0076208D4FE0}"/>
                  </a:ext>
                </a:extLst>
              </p:cNvPr>
              <p:cNvSpPr/>
              <p:nvPr/>
            </p:nvSpPr>
            <p:spPr>
              <a:xfrm>
                <a:off x="21343768" y="7976677"/>
                <a:ext cx="40114" cy="40389"/>
              </a:xfrm>
              <a:custGeom>
                <a:avLst/>
                <a:gdLst>
                  <a:gd name="connsiteX0" fmla="*/ 40115 w 40114"/>
                  <a:gd name="connsiteY0" fmla="*/ 0 h 40389"/>
                  <a:gd name="connsiteX1" fmla="*/ 0 w 40114"/>
                  <a:gd name="connsiteY1" fmla="*/ 40389 h 40389"/>
                </a:gdLst>
                <a:ahLst/>
                <a:cxnLst>
                  <a:cxn ang="0">
                    <a:pos x="connsiteX0" y="connsiteY0"/>
                  </a:cxn>
                  <a:cxn ang="0">
                    <a:pos x="connsiteX1" y="connsiteY1"/>
                  </a:cxn>
                </a:cxnLst>
                <a:rect l="l" t="t" r="r" b="b"/>
                <a:pathLst>
                  <a:path w="40114" h="40389">
                    <a:moveTo>
                      <a:pt x="40115" y="0"/>
                    </a:moveTo>
                    <a:lnTo>
                      <a:pt x="0" y="4038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19" name="Freeform 218">
                <a:extLst>
                  <a:ext uri="{FF2B5EF4-FFF2-40B4-BE49-F238E27FC236}">
                    <a16:creationId xmlns:a16="http://schemas.microsoft.com/office/drawing/2014/main" id="{D125774A-277A-0646-BD23-2993ED3D1B57}"/>
                  </a:ext>
                </a:extLst>
              </p:cNvPr>
              <p:cNvSpPr/>
              <p:nvPr/>
            </p:nvSpPr>
            <p:spPr>
              <a:xfrm>
                <a:off x="21235599" y="8114131"/>
                <a:ext cx="96947" cy="41356"/>
              </a:xfrm>
              <a:custGeom>
                <a:avLst/>
                <a:gdLst>
                  <a:gd name="connsiteX0" fmla="*/ 96948 w 96947"/>
                  <a:gd name="connsiteY0" fmla="*/ 0 h 41356"/>
                  <a:gd name="connsiteX1" fmla="*/ 0 w 96947"/>
                  <a:gd name="connsiteY1" fmla="*/ 41357 h 41356"/>
                </a:gdLst>
                <a:ahLst/>
                <a:cxnLst>
                  <a:cxn ang="0">
                    <a:pos x="connsiteX0" y="connsiteY0"/>
                  </a:cxn>
                  <a:cxn ang="0">
                    <a:pos x="connsiteX1" y="connsiteY1"/>
                  </a:cxn>
                </a:cxnLst>
                <a:rect l="l" t="t" r="r" b="b"/>
                <a:pathLst>
                  <a:path w="96947" h="41356">
                    <a:moveTo>
                      <a:pt x="96948" y="0"/>
                    </a:moveTo>
                    <a:lnTo>
                      <a:pt x="0" y="41357"/>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0" name="Freeform 219">
                <a:extLst>
                  <a:ext uri="{FF2B5EF4-FFF2-40B4-BE49-F238E27FC236}">
                    <a16:creationId xmlns:a16="http://schemas.microsoft.com/office/drawing/2014/main" id="{6AC8F2A2-1B0B-CB4A-AF54-6023715FFEE4}"/>
                  </a:ext>
                </a:extLst>
              </p:cNvPr>
              <p:cNvSpPr/>
              <p:nvPr/>
            </p:nvSpPr>
            <p:spPr>
              <a:xfrm>
                <a:off x="21409844" y="8178559"/>
                <a:ext cx="56730" cy="7139"/>
              </a:xfrm>
              <a:custGeom>
                <a:avLst/>
                <a:gdLst>
                  <a:gd name="connsiteX0" fmla="*/ 56730 w 56730"/>
                  <a:gd name="connsiteY0" fmla="*/ 0 h 7139"/>
                  <a:gd name="connsiteX1" fmla="*/ 0 w 56730"/>
                  <a:gd name="connsiteY1" fmla="*/ 0 h 7139"/>
                </a:gdLst>
                <a:ahLst/>
                <a:cxnLst>
                  <a:cxn ang="0">
                    <a:pos x="connsiteX0" y="connsiteY0"/>
                  </a:cxn>
                  <a:cxn ang="0">
                    <a:pos x="connsiteX1" y="connsiteY1"/>
                  </a:cxn>
                </a:cxnLst>
                <a:rect l="l" t="t" r="r" b="b"/>
                <a:pathLst>
                  <a:path w="56730" h="7139">
                    <a:moveTo>
                      <a:pt x="56730" y="0"/>
                    </a:moveTo>
                    <a:lnTo>
                      <a:pt x="0" y="0"/>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1" name="Freeform 220">
                <a:extLst>
                  <a:ext uri="{FF2B5EF4-FFF2-40B4-BE49-F238E27FC236}">
                    <a16:creationId xmlns:a16="http://schemas.microsoft.com/office/drawing/2014/main" id="{E4D552DB-E807-5E4A-B884-517D7553B203}"/>
                  </a:ext>
                </a:extLst>
              </p:cNvPr>
              <p:cNvSpPr/>
              <p:nvPr/>
            </p:nvSpPr>
            <p:spPr>
              <a:xfrm>
                <a:off x="20983122" y="7976055"/>
                <a:ext cx="40113" cy="40389"/>
              </a:xfrm>
              <a:custGeom>
                <a:avLst/>
                <a:gdLst>
                  <a:gd name="connsiteX0" fmla="*/ 0 w 40113"/>
                  <a:gd name="connsiteY0" fmla="*/ 0 h 40389"/>
                  <a:gd name="connsiteX1" fmla="*/ 40114 w 40113"/>
                  <a:gd name="connsiteY1" fmla="*/ 40389 h 40389"/>
                </a:gdLst>
                <a:ahLst/>
                <a:cxnLst>
                  <a:cxn ang="0">
                    <a:pos x="connsiteX0" y="connsiteY0"/>
                  </a:cxn>
                  <a:cxn ang="0">
                    <a:pos x="connsiteX1" y="connsiteY1"/>
                  </a:cxn>
                </a:cxnLst>
                <a:rect l="l" t="t" r="r" b="b"/>
                <a:pathLst>
                  <a:path w="40113" h="40389">
                    <a:moveTo>
                      <a:pt x="0" y="0"/>
                    </a:moveTo>
                    <a:lnTo>
                      <a:pt x="40114" y="4038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2" name="Freeform 221">
                <a:extLst>
                  <a:ext uri="{FF2B5EF4-FFF2-40B4-BE49-F238E27FC236}">
                    <a16:creationId xmlns:a16="http://schemas.microsoft.com/office/drawing/2014/main" id="{B079551E-CDD4-DE46-ADCE-A82DF3801061}"/>
                  </a:ext>
                </a:extLst>
              </p:cNvPr>
              <p:cNvSpPr/>
              <p:nvPr/>
            </p:nvSpPr>
            <p:spPr>
              <a:xfrm>
                <a:off x="20899812" y="8177679"/>
                <a:ext cx="56729" cy="7139"/>
              </a:xfrm>
              <a:custGeom>
                <a:avLst/>
                <a:gdLst>
                  <a:gd name="connsiteX0" fmla="*/ 0 w 56729"/>
                  <a:gd name="connsiteY0" fmla="*/ 0 h 7139"/>
                  <a:gd name="connsiteX1" fmla="*/ 56730 w 56729"/>
                  <a:gd name="connsiteY1" fmla="*/ 0 h 7139"/>
                </a:gdLst>
                <a:ahLst/>
                <a:cxnLst>
                  <a:cxn ang="0">
                    <a:pos x="connsiteX0" y="connsiteY0"/>
                  </a:cxn>
                  <a:cxn ang="0">
                    <a:pos x="connsiteX1" y="connsiteY1"/>
                  </a:cxn>
                </a:cxnLst>
                <a:rect l="l" t="t" r="r" b="b"/>
                <a:pathLst>
                  <a:path w="56729" h="7139">
                    <a:moveTo>
                      <a:pt x="0" y="0"/>
                    </a:moveTo>
                    <a:lnTo>
                      <a:pt x="56730" y="0"/>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3" name="Freeform 222">
                <a:extLst>
                  <a:ext uri="{FF2B5EF4-FFF2-40B4-BE49-F238E27FC236}">
                    <a16:creationId xmlns:a16="http://schemas.microsoft.com/office/drawing/2014/main" id="{960CE335-36B8-9F4D-8E74-4B5D5CDB79B3}"/>
                  </a:ext>
                </a:extLst>
              </p:cNvPr>
              <p:cNvSpPr/>
              <p:nvPr/>
            </p:nvSpPr>
            <p:spPr>
              <a:xfrm>
                <a:off x="20921313" y="8067858"/>
                <a:ext cx="52412" cy="21858"/>
              </a:xfrm>
              <a:custGeom>
                <a:avLst/>
                <a:gdLst>
                  <a:gd name="connsiteX0" fmla="*/ 0 w 52412"/>
                  <a:gd name="connsiteY0" fmla="*/ 0 h 21858"/>
                  <a:gd name="connsiteX1" fmla="*/ 52412 w 52412"/>
                  <a:gd name="connsiteY1" fmla="*/ 21859 h 21858"/>
                </a:gdLst>
                <a:ahLst/>
                <a:cxnLst>
                  <a:cxn ang="0">
                    <a:pos x="connsiteX0" y="connsiteY0"/>
                  </a:cxn>
                  <a:cxn ang="0">
                    <a:pos x="connsiteX1" y="connsiteY1"/>
                  </a:cxn>
                </a:cxnLst>
                <a:rect l="l" t="t" r="r" b="b"/>
                <a:pathLst>
                  <a:path w="52412" h="21858">
                    <a:moveTo>
                      <a:pt x="0" y="0"/>
                    </a:moveTo>
                    <a:lnTo>
                      <a:pt x="52412" y="2185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4" name="Freeform 223">
                <a:extLst>
                  <a:ext uri="{FF2B5EF4-FFF2-40B4-BE49-F238E27FC236}">
                    <a16:creationId xmlns:a16="http://schemas.microsoft.com/office/drawing/2014/main" id="{993F2339-3DE7-9E4F-82E8-228C7FEFB80C}"/>
                  </a:ext>
                </a:extLst>
              </p:cNvPr>
              <p:cNvSpPr/>
              <p:nvPr/>
            </p:nvSpPr>
            <p:spPr>
              <a:xfrm>
                <a:off x="21075249" y="7912334"/>
                <a:ext cx="21709" cy="52770"/>
              </a:xfrm>
              <a:custGeom>
                <a:avLst/>
                <a:gdLst>
                  <a:gd name="connsiteX0" fmla="*/ 0 w 21709"/>
                  <a:gd name="connsiteY0" fmla="*/ 0 h 52770"/>
                  <a:gd name="connsiteX1" fmla="*/ 21709 w 21709"/>
                  <a:gd name="connsiteY1" fmla="*/ 52771 h 52770"/>
                </a:gdLst>
                <a:ahLst/>
                <a:cxnLst>
                  <a:cxn ang="0">
                    <a:pos x="connsiteX0" y="connsiteY0"/>
                  </a:cxn>
                  <a:cxn ang="0">
                    <a:pos x="connsiteX1" y="connsiteY1"/>
                  </a:cxn>
                </a:cxnLst>
                <a:rect l="l" t="t" r="r" b="b"/>
                <a:pathLst>
                  <a:path w="21709" h="52770">
                    <a:moveTo>
                      <a:pt x="0" y="0"/>
                    </a:moveTo>
                    <a:lnTo>
                      <a:pt x="21709" y="52771"/>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5" name="Freeform 224">
                <a:extLst>
                  <a:ext uri="{FF2B5EF4-FFF2-40B4-BE49-F238E27FC236}">
                    <a16:creationId xmlns:a16="http://schemas.microsoft.com/office/drawing/2014/main" id="{D847B7A0-E076-6E46-B14B-93A1F84B5AD5}"/>
                  </a:ext>
                </a:extLst>
              </p:cNvPr>
              <p:cNvSpPr/>
              <p:nvPr/>
            </p:nvSpPr>
            <p:spPr>
              <a:xfrm>
                <a:off x="21393534" y="8067858"/>
                <a:ext cx="52412" cy="21858"/>
              </a:xfrm>
              <a:custGeom>
                <a:avLst/>
                <a:gdLst>
                  <a:gd name="connsiteX0" fmla="*/ 52412 w 52412"/>
                  <a:gd name="connsiteY0" fmla="*/ 0 h 21858"/>
                  <a:gd name="connsiteX1" fmla="*/ 0 w 52412"/>
                  <a:gd name="connsiteY1" fmla="*/ 21859 h 21858"/>
                </a:gdLst>
                <a:ahLst/>
                <a:cxnLst>
                  <a:cxn ang="0">
                    <a:pos x="connsiteX0" y="connsiteY0"/>
                  </a:cxn>
                  <a:cxn ang="0">
                    <a:pos x="connsiteX1" y="connsiteY1"/>
                  </a:cxn>
                </a:cxnLst>
                <a:rect l="l" t="t" r="r" b="b"/>
                <a:pathLst>
                  <a:path w="52412" h="21858">
                    <a:moveTo>
                      <a:pt x="52412" y="0"/>
                    </a:moveTo>
                    <a:lnTo>
                      <a:pt x="0" y="2185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6" name="Freeform 225">
                <a:extLst>
                  <a:ext uri="{FF2B5EF4-FFF2-40B4-BE49-F238E27FC236}">
                    <a16:creationId xmlns:a16="http://schemas.microsoft.com/office/drawing/2014/main" id="{3EAC8230-D6A0-454D-B824-553F6D8BF03F}"/>
                  </a:ext>
                </a:extLst>
              </p:cNvPr>
              <p:cNvSpPr/>
              <p:nvPr/>
            </p:nvSpPr>
            <p:spPr>
              <a:xfrm>
                <a:off x="21270302" y="7912334"/>
                <a:ext cx="21709" cy="52770"/>
              </a:xfrm>
              <a:custGeom>
                <a:avLst/>
                <a:gdLst>
                  <a:gd name="connsiteX0" fmla="*/ 21710 w 21709"/>
                  <a:gd name="connsiteY0" fmla="*/ 0 h 52770"/>
                  <a:gd name="connsiteX1" fmla="*/ 0 w 21709"/>
                  <a:gd name="connsiteY1" fmla="*/ 52771 h 52770"/>
                </a:gdLst>
                <a:ahLst/>
                <a:cxnLst>
                  <a:cxn ang="0">
                    <a:pos x="connsiteX0" y="connsiteY0"/>
                  </a:cxn>
                  <a:cxn ang="0">
                    <a:pos x="connsiteX1" y="connsiteY1"/>
                  </a:cxn>
                </a:cxnLst>
                <a:rect l="l" t="t" r="r" b="b"/>
                <a:pathLst>
                  <a:path w="21709" h="52770">
                    <a:moveTo>
                      <a:pt x="21710" y="0"/>
                    </a:moveTo>
                    <a:lnTo>
                      <a:pt x="0" y="52771"/>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7" name="Freeform 226">
                <a:extLst>
                  <a:ext uri="{FF2B5EF4-FFF2-40B4-BE49-F238E27FC236}">
                    <a16:creationId xmlns:a16="http://schemas.microsoft.com/office/drawing/2014/main" id="{02DBDD60-E847-F846-A8DB-AEA2818EC632}"/>
                  </a:ext>
                </a:extLst>
              </p:cNvPr>
              <p:cNvSpPr/>
              <p:nvPr/>
            </p:nvSpPr>
            <p:spPr>
              <a:xfrm>
                <a:off x="21110137" y="8104394"/>
                <a:ext cx="146986" cy="147993"/>
              </a:xfrm>
              <a:custGeom>
                <a:avLst/>
                <a:gdLst>
                  <a:gd name="connsiteX0" fmla="*/ 126329 w 146986"/>
                  <a:gd name="connsiteY0" fmla="*/ 53197 h 147993"/>
                  <a:gd name="connsiteX1" fmla="*/ 94151 w 146986"/>
                  <a:gd name="connsiteY1" fmla="*/ 127194 h 147993"/>
                  <a:gd name="connsiteX2" fmla="*/ 20658 w 146986"/>
                  <a:gd name="connsiteY2" fmla="*/ 94796 h 147993"/>
                  <a:gd name="connsiteX3" fmla="*/ 52835 w 146986"/>
                  <a:gd name="connsiteY3" fmla="*/ 20799 h 147993"/>
                  <a:gd name="connsiteX4" fmla="*/ 126329 w 146986"/>
                  <a:gd name="connsiteY4" fmla="*/ 53197 h 147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86" h="147993">
                    <a:moveTo>
                      <a:pt x="126329" y="53197"/>
                    </a:moveTo>
                    <a:cubicBezTo>
                      <a:pt x="137738" y="82577"/>
                      <a:pt x="123331" y="115707"/>
                      <a:pt x="94151" y="127194"/>
                    </a:cubicBezTo>
                    <a:cubicBezTo>
                      <a:pt x="64971" y="138681"/>
                      <a:pt x="32067" y="124176"/>
                      <a:pt x="20658" y="94796"/>
                    </a:cubicBezTo>
                    <a:cubicBezTo>
                      <a:pt x="9249" y="65416"/>
                      <a:pt x="23655" y="32286"/>
                      <a:pt x="52835" y="20799"/>
                    </a:cubicBezTo>
                    <a:cubicBezTo>
                      <a:pt x="82016" y="9312"/>
                      <a:pt x="114920" y="23817"/>
                      <a:pt x="126329" y="53197"/>
                    </a:cubicBezTo>
                    <a:close/>
                  </a:path>
                </a:pathLst>
              </a:custGeom>
              <a:noFill/>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28" name="Freeform 227">
                <a:extLst>
                  <a:ext uri="{FF2B5EF4-FFF2-40B4-BE49-F238E27FC236}">
                    <a16:creationId xmlns:a16="http://schemas.microsoft.com/office/drawing/2014/main" id="{F56DE9F5-7BDD-8645-831A-220AD5F26765}"/>
                  </a:ext>
                </a:extLst>
              </p:cNvPr>
              <p:cNvSpPr/>
              <p:nvPr/>
            </p:nvSpPr>
            <p:spPr>
              <a:xfrm>
                <a:off x="20843249" y="7835564"/>
                <a:ext cx="680852" cy="471343"/>
              </a:xfrm>
              <a:custGeom>
                <a:avLst/>
                <a:gdLst>
                  <a:gd name="connsiteX0" fmla="*/ 655914 w 680852"/>
                  <a:gd name="connsiteY0" fmla="*/ 471343 h 471343"/>
                  <a:gd name="connsiteX1" fmla="*/ 468047 w 680852"/>
                  <a:gd name="connsiteY1" fmla="*/ 25109 h 471343"/>
                  <a:gd name="connsiteX2" fmla="*/ 24849 w 680852"/>
                  <a:gd name="connsiteY2" fmla="*/ 214264 h 471343"/>
                  <a:gd name="connsiteX3" fmla="*/ 24849 w 680852"/>
                  <a:gd name="connsiteY3" fmla="*/ 471343 h 471343"/>
                </a:gdLst>
                <a:ahLst/>
                <a:cxnLst>
                  <a:cxn ang="0">
                    <a:pos x="connsiteX0" y="connsiteY0"/>
                  </a:cxn>
                  <a:cxn ang="0">
                    <a:pos x="connsiteX1" y="connsiteY1"/>
                  </a:cxn>
                  <a:cxn ang="0">
                    <a:pos x="connsiteX2" y="connsiteY2"/>
                  </a:cxn>
                  <a:cxn ang="0">
                    <a:pos x="connsiteX3" y="connsiteY3"/>
                  </a:cxn>
                </a:cxnLst>
                <a:rect l="l" t="t" r="r" b="b"/>
                <a:pathLst>
                  <a:path w="680852" h="471343">
                    <a:moveTo>
                      <a:pt x="655914" y="471343"/>
                    </a:moveTo>
                    <a:cubicBezTo>
                      <a:pt x="726422" y="295886"/>
                      <a:pt x="642311" y="96100"/>
                      <a:pt x="468047" y="25109"/>
                    </a:cubicBezTo>
                    <a:cubicBezTo>
                      <a:pt x="293783" y="-45881"/>
                      <a:pt x="95356" y="38806"/>
                      <a:pt x="24849" y="214264"/>
                    </a:cubicBezTo>
                    <a:cubicBezTo>
                      <a:pt x="-8283" y="296710"/>
                      <a:pt x="-8283" y="388896"/>
                      <a:pt x="24849" y="471343"/>
                    </a:cubicBezTo>
                    <a:close/>
                  </a:path>
                </a:pathLst>
              </a:custGeom>
              <a:noFill/>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grpSp>
      </p:grpSp>
    </p:spTree>
    <p:extLst>
      <p:ext uri="{BB962C8B-B14F-4D97-AF65-F5344CB8AC3E}">
        <p14:creationId xmlns:p14="http://schemas.microsoft.com/office/powerpoint/2010/main" val="374676994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D8C3B1-1ACC-0342-AEF7-1624760616F2}"/>
              </a:ext>
            </a:extLst>
          </p:cNvPr>
          <p:cNvSpPr>
            <a:spLocks noGrp="1"/>
          </p:cNvSpPr>
          <p:nvPr>
            <p:ph type="sldNum" sz="quarter" idx="4"/>
          </p:nvPr>
        </p:nvSpPr>
        <p:spPr/>
        <p:txBody>
          <a:bodyPr/>
          <a:lstStyle/>
          <a:p>
            <a:fld id="{115C08E7-22BD-4E46-A1CB-558DCBF29538}" type="slidenum">
              <a:rPr lang="en-US" smtClean="0"/>
              <a:pPr/>
              <a:t>8</a:t>
            </a:fld>
            <a:endParaRPr lang="en-US" dirty="0"/>
          </a:p>
        </p:txBody>
      </p:sp>
      <p:sp>
        <p:nvSpPr>
          <p:cNvPr id="2" name="Title 1">
            <a:extLst>
              <a:ext uri="{FF2B5EF4-FFF2-40B4-BE49-F238E27FC236}">
                <a16:creationId xmlns:a16="http://schemas.microsoft.com/office/drawing/2014/main" id="{221AEBED-5106-7441-A761-E12F7119B550}"/>
              </a:ext>
            </a:extLst>
          </p:cNvPr>
          <p:cNvSpPr>
            <a:spLocks noGrp="1"/>
          </p:cNvSpPr>
          <p:nvPr>
            <p:ph type="title"/>
          </p:nvPr>
        </p:nvSpPr>
        <p:spPr/>
        <p:txBody>
          <a:bodyPr>
            <a:normAutofit/>
          </a:bodyPr>
          <a:lstStyle/>
          <a:p>
            <a:r>
              <a:rPr lang="en-US" b="0" dirty="0">
                <a:latin typeface="Century Gothic" panose="020B0502020202020204" pitchFamily="34" charset="0"/>
              </a:rPr>
              <a:t>The Gigamon Visibility and Analytics Fabric</a:t>
            </a:r>
          </a:p>
        </p:txBody>
      </p:sp>
      <p:sp>
        <p:nvSpPr>
          <p:cNvPr id="3" name="TextBox 2">
            <a:extLst>
              <a:ext uri="{FF2B5EF4-FFF2-40B4-BE49-F238E27FC236}">
                <a16:creationId xmlns:a16="http://schemas.microsoft.com/office/drawing/2014/main" id="{25977065-C73A-5440-A831-19BE95F3FEBD}"/>
              </a:ext>
            </a:extLst>
          </p:cNvPr>
          <p:cNvSpPr txBox="1"/>
          <p:nvPr/>
        </p:nvSpPr>
        <p:spPr>
          <a:xfrm>
            <a:off x="3472249" y="3504179"/>
            <a:ext cx="1235676" cy="2821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412750"/>
            <a:endParaRPr lang="en-US" dirty="0"/>
          </a:p>
        </p:txBody>
      </p:sp>
      <p:sp>
        <p:nvSpPr>
          <p:cNvPr id="41" name="TextBox 40">
            <a:extLst>
              <a:ext uri="{FF2B5EF4-FFF2-40B4-BE49-F238E27FC236}">
                <a16:creationId xmlns:a16="http://schemas.microsoft.com/office/drawing/2014/main" id="{5EAAE763-3EF7-CB49-853C-436A1D7FC3B7}"/>
              </a:ext>
            </a:extLst>
          </p:cNvPr>
          <p:cNvSpPr txBox="1"/>
          <p:nvPr/>
        </p:nvSpPr>
        <p:spPr>
          <a:xfrm>
            <a:off x="9615664" y="1637482"/>
            <a:ext cx="1330110" cy="369588"/>
          </a:xfrm>
          <a:prstGeom prst="rect">
            <a:avLst/>
          </a:prstGeom>
          <a:noFill/>
        </p:spPr>
        <p:txBody>
          <a:bodyPr wrap="square" lIns="0" tIns="0" rIns="0" bIns="0" rtlCol="0">
            <a:spAutoFit/>
          </a:bodyPr>
          <a:lstStyle/>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PERFORMANCE &amp;</a:t>
            </a:r>
          </a:p>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SECURITY TOOLS</a:t>
            </a:r>
          </a:p>
        </p:txBody>
      </p:sp>
      <p:sp>
        <p:nvSpPr>
          <p:cNvPr id="5" name="Rectangle 4"/>
          <p:cNvSpPr/>
          <p:nvPr/>
        </p:nvSpPr>
        <p:spPr>
          <a:xfrm>
            <a:off x="4087368" y="2212848"/>
            <a:ext cx="5422392" cy="3529584"/>
          </a:xfrm>
          <a:prstGeom prst="rect">
            <a:avLst/>
          </a:prstGeom>
          <a:solidFill>
            <a:schemeClr val="bg1"/>
          </a:solidFill>
          <a:ln w="12700" cap="flat">
            <a:solidFill>
              <a:srgbClr val="FF6C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defTabSz="412750"/>
            <a:endParaRPr lang="en-US" sz="1600" b="0" dirty="0">
              <a:solidFill>
                <a:srgbClr val="FFFFFF"/>
              </a:solidFill>
              <a:latin typeface="+mn-lt"/>
              <a:ea typeface="+mn-ea"/>
              <a:cs typeface="+mn-cs"/>
              <a:sym typeface="Helvetica Neue Medium"/>
            </a:endParaRPr>
          </a:p>
        </p:txBody>
      </p:sp>
      <p:sp>
        <p:nvSpPr>
          <p:cNvPr id="55" name="TextBox 54">
            <a:extLst>
              <a:ext uri="{FF2B5EF4-FFF2-40B4-BE49-F238E27FC236}">
                <a16:creationId xmlns:a16="http://schemas.microsoft.com/office/drawing/2014/main" id="{5EAAE763-3EF7-CB49-853C-436A1D7FC3B7}"/>
              </a:ext>
            </a:extLst>
          </p:cNvPr>
          <p:cNvSpPr txBox="1"/>
          <p:nvPr/>
        </p:nvSpPr>
        <p:spPr>
          <a:xfrm>
            <a:off x="4459794" y="3752615"/>
            <a:ext cx="4660900" cy="276999"/>
          </a:xfrm>
          <a:prstGeom prst="rect">
            <a:avLst/>
          </a:prstGeom>
          <a:noFill/>
        </p:spPr>
        <p:txBody>
          <a:bodyPr wrap="square" lIns="0" tIns="0" rIns="0" bIns="0" rtlCol="0">
            <a:spAutoFit/>
          </a:bodyPr>
          <a:lstStyle/>
          <a:p>
            <a:pPr defTabSz="457224" hangingPunct="1"/>
            <a:r>
              <a:rPr lang="en-US" sz="1800" kern="12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Gigamon | Visibility &amp; Analytics Fabric</a:t>
            </a:r>
          </a:p>
        </p:txBody>
      </p:sp>
      <p:sp>
        <p:nvSpPr>
          <p:cNvPr id="23" name="TextBox 22">
            <a:extLst>
              <a:ext uri="{FF2B5EF4-FFF2-40B4-BE49-F238E27FC236}">
                <a16:creationId xmlns:a16="http://schemas.microsoft.com/office/drawing/2014/main" id="{07172872-2FBC-0648-A4D2-32CBFCCBE853}"/>
              </a:ext>
            </a:extLst>
          </p:cNvPr>
          <p:cNvSpPr txBox="1"/>
          <p:nvPr/>
        </p:nvSpPr>
        <p:spPr>
          <a:xfrm>
            <a:off x="2394131" y="1822224"/>
            <a:ext cx="1330110" cy="184794"/>
          </a:xfrm>
          <a:prstGeom prst="rect">
            <a:avLst/>
          </a:prstGeom>
          <a:noFill/>
        </p:spPr>
        <p:txBody>
          <a:bodyPr wrap="square" lIns="0" tIns="0" rIns="0" bIns="0" rtlCol="0">
            <a:spAutoFit/>
          </a:bodyPr>
          <a:lstStyle/>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INFRASTRUCTURE</a:t>
            </a:r>
          </a:p>
        </p:txBody>
      </p:sp>
      <p:sp>
        <p:nvSpPr>
          <p:cNvPr id="24" name="Freeform 23">
            <a:extLst>
              <a:ext uri="{FF2B5EF4-FFF2-40B4-BE49-F238E27FC236}">
                <a16:creationId xmlns:a16="http://schemas.microsoft.com/office/drawing/2014/main" id="{1D3F2E7F-B948-F948-9DD4-5C9855483987}"/>
              </a:ext>
            </a:extLst>
          </p:cNvPr>
          <p:cNvSpPr/>
          <p:nvPr/>
        </p:nvSpPr>
        <p:spPr>
          <a:xfrm>
            <a:off x="2849593" y="2593286"/>
            <a:ext cx="475529" cy="287312"/>
          </a:xfrm>
          <a:custGeom>
            <a:avLst/>
            <a:gdLst>
              <a:gd name="connsiteX0" fmla="*/ 720732 w 864824"/>
              <a:gd name="connsiteY0" fmla="*/ 522428 h 522522"/>
              <a:gd name="connsiteX1" fmla="*/ 144067 w 864824"/>
              <a:gd name="connsiteY1" fmla="*/ 522428 h 522522"/>
              <a:gd name="connsiteX2" fmla="*/ 79 w 864824"/>
              <a:gd name="connsiteY2" fmla="*/ 387778 h 522522"/>
              <a:gd name="connsiteX3" fmla="*/ 134753 w 864824"/>
              <a:gd name="connsiteY3" fmla="*/ 243806 h 522522"/>
              <a:gd name="connsiteX4" fmla="*/ 144067 w 864824"/>
              <a:gd name="connsiteY4" fmla="*/ 243806 h 522522"/>
              <a:gd name="connsiteX5" fmla="*/ 145226 w 864824"/>
              <a:gd name="connsiteY5" fmla="*/ 243806 h 522522"/>
              <a:gd name="connsiteX6" fmla="*/ 144067 w 864824"/>
              <a:gd name="connsiteY6" fmla="*/ 226386 h 522522"/>
              <a:gd name="connsiteX7" fmla="*/ 306150 w 864824"/>
              <a:gd name="connsiteY7" fmla="*/ 69655 h 522522"/>
              <a:gd name="connsiteX8" fmla="*/ 389300 w 864824"/>
              <a:gd name="connsiteY8" fmla="*/ 91885 h 522522"/>
              <a:gd name="connsiteX9" fmla="*/ 558659 w 864824"/>
              <a:gd name="connsiteY9" fmla="*/ 4 h 522522"/>
              <a:gd name="connsiteX10" fmla="*/ 756754 w 864824"/>
              <a:gd name="connsiteY10" fmla="*/ 191555 h 522522"/>
              <a:gd name="connsiteX11" fmla="*/ 748320 w 864824"/>
              <a:gd name="connsiteY11" fmla="*/ 246399 h 522522"/>
              <a:gd name="connsiteX12" fmla="*/ 862968 w 864824"/>
              <a:gd name="connsiteY12" fmla="*/ 406050 h 522522"/>
              <a:gd name="connsiteX13" fmla="*/ 720732 w 864824"/>
              <a:gd name="connsiteY13" fmla="*/ 522428 h 52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824" h="522522">
                <a:moveTo>
                  <a:pt x="720732" y="522428"/>
                </a:moveTo>
                <a:lnTo>
                  <a:pt x="144067" y="522428"/>
                </a:lnTo>
                <a:cubicBezTo>
                  <a:pt x="67124" y="525011"/>
                  <a:pt x="2653" y="464724"/>
                  <a:pt x="79" y="387778"/>
                </a:cubicBezTo>
                <a:cubicBezTo>
                  <a:pt x="-2494" y="310833"/>
                  <a:pt x="57799" y="246379"/>
                  <a:pt x="134753" y="243806"/>
                </a:cubicBezTo>
                <a:cubicBezTo>
                  <a:pt x="137851" y="243697"/>
                  <a:pt x="140969" y="243697"/>
                  <a:pt x="144067" y="243806"/>
                </a:cubicBezTo>
                <a:lnTo>
                  <a:pt x="145226" y="243806"/>
                </a:lnTo>
                <a:cubicBezTo>
                  <a:pt x="144443" y="238025"/>
                  <a:pt x="144057" y="232215"/>
                  <a:pt x="144067" y="226386"/>
                </a:cubicBezTo>
                <a:cubicBezTo>
                  <a:pt x="144067" y="139691"/>
                  <a:pt x="216873" y="69655"/>
                  <a:pt x="306150" y="69655"/>
                </a:cubicBezTo>
                <a:cubicBezTo>
                  <a:pt x="335332" y="69655"/>
                  <a:pt x="364009" y="77316"/>
                  <a:pt x="389300" y="91885"/>
                </a:cubicBezTo>
                <a:cubicBezTo>
                  <a:pt x="426253" y="34241"/>
                  <a:pt x="490179" y="-441"/>
                  <a:pt x="558659" y="4"/>
                </a:cubicBezTo>
                <a:cubicBezTo>
                  <a:pt x="668239" y="4"/>
                  <a:pt x="756754" y="85966"/>
                  <a:pt x="756754" y="191555"/>
                </a:cubicBezTo>
                <a:cubicBezTo>
                  <a:pt x="756685" y="210153"/>
                  <a:pt x="753844" y="228642"/>
                  <a:pt x="748320" y="246399"/>
                </a:cubicBezTo>
                <a:cubicBezTo>
                  <a:pt x="824076" y="258830"/>
                  <a:pt x="875401" y="330312"/>
                  <a:pt x="862968" y="406050"/>
                </a:cubicBezTo>
                <a:cubicBezTo>
                  <a:pt x="851634" y="475126"/>
                  <a:pt x="790687" y="524991"/>
                  <a:pt x="720732" y="522428"/>
                </a:cubicBezTo>
                <a:close/>
              </a:path>
            </a:pathLst>
          </a:custGeom>
          <a:noFill/>
          <a:ln w="12700" cap="rnd">
            <a:solidFill>
              <a:srgbClr val="121B1F"/>
            </a:solidFill>
            <a:prstDash val="solid"/>
            <a:round/>
          </a:ln>
        </p:spPr>
        <p:txBody>
          <a:bodyPr rtlCol="0" anchor="ctr">
            <a:noAutofit/>
          </a:bodyP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25" name="Graphic 3">
            <a:extLst>
              <a:ext uri="{FF2B5EF4-FFF2-40B4-BE49-F238E27FC236}">
                <a16:creationId xmlns:a16="http://schemas.microsoft.com/office/drawing/2014/main" id="{E50B36CA-7D56-6145-80F7-C613BC0F2B2A}"/>
              </a:ext>
            </a:extLst>
          </p:cNvPr>
          <p:cNvGrpSpPr/>
          <p:nvPr/>
        </p:nvGrpSpPr>
        <p:grpSpPr>
          <a:xfrm>
            <a:off x="2946297" y="4902793"/>
            <a:ext cx="270181" cy="326852"/>
            <a:chOff x="6746310" y="10053095"/>
            <a:chExt cx="491366" cy="594432"/>
          </a:xfrm>
          <a:solidFill>
            <a:schemeClr val="accent1"/>
          </a:solidFill>
        </p:grpSpPr>
        <p:sp>
          <p:nvSpPr>
            <p:cNvPr id="26" name="Freeform 25">
              <a:extLst>
                <a:ext uri="{FF2B5EF4-FFF2-40B4-BE49-F238E27FC236}">
                  <a16:creationId xmlns:a16="http://schemas.microsoft.com/office/drawing/2014/main" id="{C1D34400-4542-774E-A1EA-16A679644BE5}"/>
                </a:ext>
              </a:extLst>
            </p:cNvPr>
            <p:cNvSpPr/>
            <p:nvPr/>
          </p:nvSpPr>
          <p:spPr>
            <a:xfrm>
              <a:off x="6746310" y="10053095"/>
              <a:ext cx="491366" cy="163771"/>
            </a:xfrm>
            <a:custGeom>
              <a:avLst/>
              <a:gdLst>
                <a:gd name="connsiteX0" fmla="*/ 0 w 491366"/>
                <a:gd name="connsiteY0" fmla="*/ 0 h 163771"/>
                <a:gd name="connsiteX1" fmla="*/ 491367 w 491366"/>
                <a:gd name="connsiteY1" fmla="*/ 0 h 163771"/>
                <a:gd name="connsiteX2" fmla="*/ 491367 w 491366"/>
                <a:gd name="connsiteY2" fmla="*/ 163771 h 163771"/>
                <a:gd name="connsiteX3" fmla="*/ 0 w 491366"/>
                <a:gd name="connsiteY3" fmla="*/ 163771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1"/>
                  </a:lnTo>
                  <a:lnTo>
                    <a:pt x="0" y="16377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0" name="Freeform 39">
              <a:extLst>
                <a:ext uri="{FF2B5EF4-FFF2-40B4-BE49-F238E27FC236}">
                  <a16:creationId xmlns:a16="http://schemas.microsoft.com/office/drawing/2014/main" id="{F29BAC6F-6D6D-3946-9AF1-86082DE084D2}"/>
                </a:ext>
              </a:extLst>
            </p:cNvPr>
            <p:cNvSpPr/>
            <p:nvPr/>
          </p:nvSpPr>
          <p:spPr>
            <a:xfrm>
              <a:off x="7153772" y="10119626"/>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2" name="Freeform 41">
              <a:extLst>
                <a:ext uri="{FF2B5EF4-FFF2-40B4-BE49-F238E27FC236}">
                  <a16:creationId xmlns:a16="http://schemas.microsoft.com/office/drawing/2014/main" id="{65B96917-86F3-1D4F-8A97-0F3E27FDE298}"/>
                </a:ext>
              </a:extLst>
            </p:cNvPr>
            <p:cNvSpPr/>
            <p:nvPr/>
          </p:nvSpPr>
          <p:spPr>
            <a:xfrm>
              <a:off x="6746310" y="10268421"/>
              <a:ext cx="491366" cy="163771"/>
            </a:xfrm>
            <a:custGeom>
              <a:avLst/>
              <a:gdLst>
                <a:gd name="connsiteX0" fmla="*/ 0 w 491366"/>
                <a:gd name="connsiteY0" fmla="*/ 0 h 163771"/>
                <a:gd name="connsiteX1" fmla="*/ 491367 w 491366"/>
                <a:gd name="connsiteY1" fmla="*/ 0 h 163771"/>
                <a:gd name="connsiteX2" fmla="*/ 491367 w 491366"/>
                <a:gd name="connsiteY2" fmla="*/ 163771 h 163771"/>
                <a:gd name="connsiteX3" fmla="*/ 0 w 491366"/>
                <a:gd name="connsiteY3" fmla="*/ 163771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1"/>
                  </a:lnTo>
                  <a:lnTo>
                    <a:pt x="0" y="16377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3" name="Freeform 42">
              <a:extLst>
                <a:ext uri="{FF2B5EF4-FFF2-40B4-BE49-F238E27FC236}">
                  <a16:creationId xmlns:a16="http://schemas.microsoft.com/office/drawing/2014/main" id="{C5EF4B91-88AA-D842-8E25-2161FED6133D}"/>
                </a:ext>
              </a:extLst>
            </p:cNvPr>
            <p:cNvSpPr/>
            <p:nvPr/>
          </p:nvSpPr>
          <p:spPr>
            <a:xfrm>
              <a:off x="7153772" y="10334961"/>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4" name="Freeform 43">
              <a:extLst>
                <a:ext uri="{FF2B5EF4-FFF2-40B4-BE49-F238E27FC236}">
                  <a16:creationId xmlns:a16="http://schemas.microsoft.com/office/drawing/2014/main" id="{DA890EDF-451F-A94D-959D-74AEACEC0270}"/>
                </a:ext>
              </a:extLst>
            </p:cNvPr>
            <p:cNvSpPr/>
            <p:nvPr/>
          </p:nvSpPr>
          <p:spPr>
            <a:xfrm>
              <a:off x="6746310" y="10483756"/>
              <a:ext cx="491366" cy="163771"/>
            </a:xfrm>
            <a:custGeom>
              <a:avLst/>
              <a:gdLst>
                <a:gd name="connsiteX0" fmla="*/ 0 w 491366"/>
                <a:gd name="connsiteY0" fmla="*/ 0 h 163771"/>
                <a:gd name="connsiteX1" fmla="*/ 491367 w 491366"/>
                <a:gd name="connsiteY1" fmla="*/ 0 h 163771"/>
                <a:gd name="connsiteX2" fmla="*/ 491367 w 491366"/>
                <a:gd name="connsiteY2" fmla="*/ 163772 h 163771"/>
                <a:gd name="connsiteX3" fmla="*/ 0 w 491366"/>
                <a:gd name="connsiteY3" fmla="*/ 163772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2"/>
                  </a:lnTo>
                  <a:lnTo>
                    <a:pt x="0" y="163772"/>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5" name="Freeform 44">
              <a:extLst>
                <a:ext uri="{FF2B5EF4-FFF2-40B4-BE49-F238E27FC236}">
                  <a16:creationId xmlns:a16="http://schemas.microsoft.com/office/drawing/2014/main" id="{1A35667A-B28E-2D45-BB54-70C0AE467E06}"/>
                </a:ext>
              </a:extLst>
            </p:cNvPr>
            <p:cNvSpPr/>
            <p:nvPr/>
          </p:nvSpPr>
          <p:spPr>
            <a:xfrm>
              <a:off x="7153772" y="10550287"/>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46" name="Freeform 45">
            <a:extLst>
              <a:ext uri="{FF2B5EF4-FFF2-40B4-BE49-F238E27FC236}">
                <a16:creationId xmlns:a16="http://schemas.microsoft.com/office/drawing/2014/main" id="{EABE2AB9-66DF-7940-8E01-28A0BB57E01B}"/>
              </a:ext>
            </a:extLst>
          </p:cNvPr>
          <p:cNvSpPr/>
          <p:nvPr/>
        </p:nvSpPr>
        <p:spPr>
          <a:xfrm>
            <a:off x="2644654" y="2212320"/>
            <a:ext cx="885390" cy="3581957"/>
          </a:xfrm>
          <a:custGeom>
            <a:avLst/>
            <a:gdLst>
              <a:gd name="connsiteX0" fmla="*/ 0 w 1610219"/>
              <a:gd name="connsiteY0" fmla="*/ 0 h 6514345"/>
              <a:gd name="connsiteX1" fmla="*/ 1610220 w 1610219"/>
              <a:gd name="connsiteY1" fmla="*/ 0 h 6514345"/>
              <a:gd name="connsiteX2" fmla="*/ 1610220 w 1610219"/>
              <a:gd name="connsiteY2" fmla="*/ 6514346 h 6514345"/>
              <a:gd name="connsiteX3" fmla="*/ 0 w 1610219"/>
              <a:gd name="connsiteY3" fmla="*/ 6514346 h 6514345"/>
            </a:gdLst>
            <a:ahLst/>
            <a:cxnLst>
              <a:cxn ang="0">
                <a:pos x="connsiteX0" y="connsiteY0"/>
              </a:cxn>
              <a:cxn ang="0">
                <a:pos x="connsiteX1" y="connsiteY1"/>
              </a:cxn>
              <a:cxn ang="0">
                <a:pos x="connsiteX2" y="connsiteY2"/>
              </a:cxn>
              <a:cxn ang="0">
                <a:pos x="connsiteX3" y="connsiteY3"/>
              </a:cxn>
            </a:cxnLst>
            <a:rect l="l" t="t" r="r" b="b"/>
            <a:pathLst>
              <a:path w="1610219" h="6514345">
                <a:moveTo>
                  <a:pt x="0" y="0"/>
                </a:moveTo>
                <a:lnTo>
                  <a:pt x="1610220" y="0"/>
                </a:lnTo>
                <a:lnTo>
                  <a:pt x="1610220" y="6514346"/>
                </a:lnTo>
                <a:lnTo>
                  <a:pt x="0" y="6514346"/>
                </a:lnTo>
                <a:close/>
              </a:path>
            </a:pathLst>
          </a:custGeom>
          <a:noFill/>
          <a:ln w="12700" cap="rnd">
            <a:solidFill>
              <a:srgbClr val="121B1F"/>
            </a:solidFill>
            <a:prstDash val="solid"/>
            <a:round/>
          </a:ln>
        </p:spPr>
        <p:txBody>
          <a:bodyPr rtlCol="0" anchor="ctr">
            <a:noAutofit/>
          </a:bodyP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7" name="Freeform 46">
            <a:extLst>
              <a:ext uri="{FF2B5EF4-FFF2-40B4-BE49-F238E27FC236}">
                <a16:creationId xmlns:a16="http://schemas.microsoft.com/office/drawing/2014/main" id="{95E6039B-1AE9-8841-A4C1-21CC2FF1225D}"/>
              </a:ext>
            </a:extLst>
          </p:cNvPr>
          <p:cNvSpPr/>
          <p:nvPr/>
        </p:nvSpPr>
        <p:spPr>
          <a:xfrm>
            <a:off x="2849593" y="3745065"/>
            <a:ext cx="475529" cy="287312"/>
          </a:xfrm>
          <a:custGeom>
            <a:avLst/>
            <a:gdLst>
              <a:gd name="connsiteX0" fmla="*/ 720732 w 864824"/>
              <a:gd name="connsiteY0" fmla="*/ 522428 h 522522"/>
              <a:gd name="connsiteX1" fmla="*/ 144067 w 864824"/>
              <a:gd name="connsiteY1" fmla="*/ 522428 h 522522"/>
              <a:gd name="connsiteX2" fmla="*/ 79 w 864824"/>
              <a:gd name="connsiteY2" fmla="*/ 387778 h 522522"/>
              <a:gd name="connsiteX3" fmla="*/ 134753 w 864824"/>
              <a:gd name="connsiteY3" fmla="*/ 243806 h 522522"/>
              <a:gd name="connsiteX4" fmla="*/ 144067 w 864824"/>
              <a:gd name="connsiteY4" fmla="*/ 243806 h 522522"/>
              <a:gd name="connsiteX5" fmla="*/ 145226 w 864824"/>
              <a:gd name="connsiteY5" fmla="*/ 243806 h 522522"/>
              <a:gd name="connsiteX6" fmla="*/ 144067 w 864824"/>
              <a:gd name="connsiteY6" fmla="*/ 226386 h 522522"/>
              <a:gd name="connsiteX7" fmla="*/ 306150 w 864824"/>
              <a:gd name="connsiteY7" fmla="*/ 69655 h 522522"/>
              <a:gd name="connsiteX8" fmla="*/ 389300 w 864824"/>
              <a:gd name="connsiteY8" fmla="*/ 91885 h 522522"/>
              <a:gd name="connsiteX9" fmla="*/ 558659 w 864824"/>
              <a:gd name="connsiteY9" fmla="*/ 4 h 522522"/>
              <a:gd name="connsiteX10" fmla="*/ 756754 w 864824"/>
              <a:gd name="connsiteY10" fmla="*/ 191555 h 522522"/>
              <a:gd name="connsiteX11" fmla="*/ 748320 w 864824"/>
              <a:gd name="connsiteY11" fmla="*/ 246399 h 522522"/>
              <a:gd name="connsiteX12" fmla="*/ 862968 w 864824"/>
              <a:gd name="connsiteY12" fmla="*/ 406050 h 522522"/>
              <a:gd name="connsiteX13" fmla="*/ 720732 w 864824"/>
              <a:gd name="connsiteY13" fmla="*/ 522428 h 52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824" h="522522">
                <a:moveTo>
                  <a:pt x="720732" y="522428"/>
                </a:moveTo>
                <a:lnTo>
                  <a:pt x="144067" y="522428"/>
                </a:lnTo>
                <a:cubicBezTo>
                  <a:pt x="67124" y="525011"/>
                  <a:pt x="2653" y="464724"/>
                  <a:pt x="79" y="387778"/>
                </a:cubicBezTo>
                <a:cubicBezTo>
                  <a:pt x="-2494" y="310833"/>
                  <a:pt x="57799" y="246379"/>
                  <a:pt x="134753" y="243806"/>
                </a:cubicBezTo>
                <a:cubicBezTo>
                  <a:pt x="137851" y="243697"/>
                  <a:pt x="140969" y="243697"/>
                  <a:pt x="144067" y="243806"/>
                </a:cubicBezTo>
                <a:lnTo>
                  <a:pt x="145226" y="243806"/>
                </a:lnTo>
                <a:cubicBezTo>
                  <a:pt x="144443" y="238025"/>
                  <a:pt x="144057" y="232215"/>
                  <a:pt x="144067" y="226386"/>
                </a:cubicBezTo>
                <a:cubicBezTo>
                  <a:pt x="144067" y="139691"/>
                  <a:pt x="216873" y="69655"/>
                  <a:pt x="306150" y="69655"/>
                </a:cubicBezTo>
                <a:cubicBezTo>
                  <a:pt x="335332" y="69655"/>
                  <a:pt x="364009" y="77316"/>
                  <a:pt x="389300" y="91885"/>
                </a:cubicBezTo>
                <a:cubicBezTo>
                  <a:pt x="426253" y="34241"/>
                  <a:pt x="490179" y="-441"/>
                  <a:pt x="558659" y="4"/>
                </a:cubicBezTo>
                <a:cubicBezTo>
                  <a:pt x="668239" y="4"/>
                  <a:pt x="756754" y="85966"/>
                  <a:pt x="756754" y="191555"/>
                </a:cubicBezTo>
                <a:cubicBezTo>
                  <a:pt x="756685" y="210153"/>
                  <a:pt x="753844" y="228642"/>
                  <a:pt x="748320" y="246399"/>
                </a:cubicBezTo>
                <a:cubicBezTo>
                  <a:pt x="824076" y="258830"/>
                  <a:pt x="875401" y="330312"/>
                  <a:pt x="862968" y="406050"/>
                </a:cubicBezTo>
                <a:cubicBezTo>
                  <a:pt x="851634" y="475126"/>
                  <a:pt x="790687" y="524991"/>
                  <a:pt x="720732" y="522428"/>
                </a:cubicBezTo>
                <a:close/>
              </a:path>
            </a:pathLst>
          </a:custGeom>
          <a:noFill/>
          <a:ln w="12700" cap="rnd">
            <a:solidFill>
              <a:srgbClr val="121B1F"/>
            </a:solidFill>
            <a:prstDash val="dash"/>
            <a:round/>
          </a:ln>
        </p:spPr>
        <p:txBody>
          <a:bodyPr rtlCol="0" anchor="ctr">
            <a:noAutofit/>
          </a:bodyPr>
          <a:lstStyle/>
          <a:p>
            <a:endParaRPr lang="en-US" sz="750" spc="-75"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sp>
        <p:nvSpPr>
          <p:cNvPr id="48" name="Freeform 47">
            <a:extLst>
              <a:ext uri="{FF2B5EF4-FFF2-40B4-BE49-F238E27FC236}">
                <a16:creationId xmlns:a16="http://schemas.microsoft.com/office/drawing/2014/main" id="{C2E68625-3164-5440-8DF7-B5F6A6AE9346}"/>
              </a:ext>
            </a:extLst>
          </p:cNvPr>
          <p:cNvSpPr/>
          <p:nvPr/>
        </p:nvSpPr>
        <p:spPr>
          <a:xfrm>
            <a:off x="2020830" y="3494386"/>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9" name="Freeform 48">
            <a:extLst>
              <a:ext uri="{FF2B5EF4-FFF2-40B4-BE49-F238E27FC236}">
                <a16:creationId xmlns:a16="http://schemas.microsoft.com/office/drawing/2014/main" id="{8FB1046E-2323-B44E-993E-A1904AD9371F}"/>
              </a:ext>
            </a:extLst>
          </p:cNvPr>
          <p:cNvSpPr/>
          <p:nvPr/>
        </p:nvSpPr>
        <p:spPr>
          <a:xfrm>
            <a:off x="2020830" y="4506767"/>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0" name="Freeform 49">
            <a:extLst>
              <a:ext uri="{FF2B5EF4-FFF2-40B4-BE49-F238E27FC236}">
                <a16:creationId xmlns:a16="http://schemas.microsoft.com/office/drawing/2014/main" id="{0F3855A7-FF34-CD4D-A668-5ABEEDA613F0}"/>
              </a:ext>
            </a:extLst>
          </p:cNvPr>
          <p:cNvSpPr/>
          <p:nvPr/>
        </p:nvSpPr>
        <p:spPr>
          <a:xfrm>
            <a:off x="2020830" y="5519147"/>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1" name="TextBox 50">
            <a:extLst>
              <a:ext uri="{FF2B5EF4-FFF2-40B4-BE49-F238E27FC236}">
                <a16:creationId xmlns:a16="http://schemas.microsoft.com/office/drawing/2014/main" id="{8329BFD2-30F1-B04A-B0B5-137377B1EFCB}"/>
              </a:ext>
            </a:extLst>
          </p:cNvPr>
          <p:cNvSpPr txBox="1"/>
          <p:nvPr/>
        </p:nvSpPr>
        <p:spPr>
          <a:xfrm>
            <a:off x="2909466" y="2989641"/>
            <a:ext cx="355773"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Cloud</a:t>
            </a:r>
          </a:p>
        </p:txBody>
      </p:sp>
      <p:sp>
        <p:nvSpPr>
          <p:cNvPr id="52" name="TextBox 51">
            <a:extLst>
              <a:ext uri="{FF2B5EF4-FFF2-40B4-BE49-F238E27FC236}">
                <a16:creationId xmlns:a16="http://schemas.microsoft.com/office/drawing/2014/main" id="{7CCDD949-143B-7E46-A57E-5531DD9CC272}"/>
              </a:ext>
            </a:extLst>
          </p:cNvPr>
          <p:cNvSpPr txBox="1"/>
          <p:nvPr/>
        </p:nvSpPr>
        <p:spPr>
          <a:xfrm>
            <a:off x="2905859" y="4148344"/>
            <a:ext cx="362985"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Virtual</a:t>
            </a:r>
          </a:p>
        </p:txBody>
      </p:sp>
      <p:sp>
        <p:nvSpPr>
          <p:cNvPr id="53" name="TextBox 52">
            <a:extLst>
              <a:ext uri="{FF2B5EF4-FFF2-40B4-BE49-F238E27FC236}">
                <a16:creationId xmlns:a16="http://schemas.microsoft.com/office/drawing/2014/main" id="{BCEA7A3F-C910-0347-838A-523F66BCEB6B}"/>
              </a:ext>
            </a:extLst>
          </p:cNvPr>
          <p:cNvSpPr txBox="1"/>
          <p:nvPr/>
        </p:nvSpPr>
        <p:spPr>
          <a:xfrm>
            <a:off x="2863388" y="5336167"/>
            <a:ext cx="447922"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Physical</a:t>
            </a:r>
          </a:p>
        </p:txBody>
      </p:sp>
      <p:sp>
        <p:nvSpPr>
          <p:cNvPr id="56" name="Freeform 55">
            <a:extLst>
              <a:ext uri="{FF2B5EF4-FFF2-40B4-BE49-F238E27FC236}">
                <a16:creationId xmlns:a16="http://schemas.microsoft.com/office/drawing/2014/main" id="{9B2D757D-C48B-BD45-96E6-2A765238E668}"/>
              </a:ext>
            </a:extLst>
          </p:cNvPr>
          <p:cNvSpPr/>
          <p:nvPr/>
        </p:nvSpPr>
        <p:spPr>
          <a:xfrm>
            <a:off x="2020830" y="2482002"/>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57" name="Group 56">
            <a:extLst>
              <a:ext uri="{FF2B5EF4-FFF2-40B4-BE49-F238E27FC236}">
                <a16:creationId xmlns:a16="http://schemas.microsoft.com/office/drawing/2014/main" id="{554E2815-2A92-8742-AF5F-FA36F3D506D0}"/>
              </a:ext>
            </a:extLst>
          </p:cNvPr>
          <p:cNvGrpSpPr/>
          <p:nvPr/>
        </p:nvGrpSpPr>
        <p:grpSpPr>
          <a:xfrm>
            <a:off x="467543" y="4244090"/>
            <a:ext cx="1499070" cy="544806"/>
            <a:chOff x="1102768" y="4424006"/>
            <a:chExt cx="2998918" cy="1089895"/>
          </a:xfrm>
        </p:grpSpPr>
        <p:grpSp>
          <p:nvGrpSpPr>
            <p:cNvPr id="58" name="Graphic 3">
              <a:extLst>
                <a:ext uri="{FF2B5EF4-FFF2-40B4-BE49-F238E27FC236}">
                  <a16:creationId xmlns:a16="http://schemas.microsoft.com/office/drawing/2014/main" id="{62703A23-D795-5C47-90F6-07F81DA1FD5B}"/>
                </a:ext>
              </a:extLst>
            </p:cNvPr>
            <p:cNvGrpSpPr/>
            <p:nvPr/>
          </p:nvGrpSpPr>
          <p:grpSpPr>
            <a:xfrm>
              <a:off x="1102768" y="4424006"/>
              <a:ext cx="2998918" cy="1089895"/>
              <a:chOff x="2298143" y="5160053"/>
              <a:chExt cx="2726289" cy="990814"/>
            </a:xfrm>
            <a:solidFill>
              <a:schemeClr val="accent1"/>
            </a:solidFill>
          </p:grpSpPr>
          <p:sp>
            <p:nvSpPr>
              <p:cNvPr id="60" name="Freeform 59">
                <a:extLst>
                  <a:ext uri="{FF2B5EF4-FFF2-40B4-BE49-F238E27FC236}">
                    <a16:creationId xmlns:a16="http://schemas.microsoft.com/office/drawing/2014/main" id="{26856E32-E3AC-9340-96E0-12469446EBE9}"/>
                  </a:ext>
                </a:extLst>
              </p:cNvPr>
              <p:cNvSpPr/>
              <p:nvPr/>
            </p:nvSpPr>
            <p:spPr>
              <a:xfrm>
                <a:off x="2298143" y="5160053"/>
                <a:ext cx="2726289" cy="990814"/>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61" name="Graphic 3">
                <a:extLst>
                  <a:ext uri="{FF2B5EF4-FFF2-40B4-BE49-F238E27FC236}">
                    <a16:creationId xmlns:a16="http://schemas.microsoft.com/office/drawing/2014/main" id="{9A63E866-D8CA-BF4F-B546-7B1981388BE7}"/>
                  </a:ext>
                </a:extLst>
              </p:cNvPr>
              <p:cNvGrpSpPr/>
              <p:nvPr/>
            </p:nvGrpSpPr>
            <p:grpSpPr>
              <a:xfrm>
                <a:off x="4171388" y="5356208"/>
                <a:ext cx="540503" cy="570293"/>
                <a:chOff x="4171388" y="5356208"/>
                <a:chExt cx="540503" cy="570293"/>
              </a:xfrm>
              <a:noFill/>
            </p:grpSpPr>
            <p:sp>
              <p:nvSpPr>
                <p:cNvPr id="62" name="Freeform 61">
                  <a:extLst>
                    <a:ext uri="{FF2B5EF4-FFF2-40B4-BE49-F238E27FC236}">
                      <a16:creationId xmlns:a16="http://schemas.microsoft.com/office/drawing/2014/main" id="{A0A2FDF0-1467-C344-9D73-481360328FB7}"/>
                    </a:ext>
                  </a:extLst>
                </p:cNvPr>
                <p:cNvSpPr/>
                <p:nvPr/>
              </p:nvSpPr>
              <p:spPr>
                <a:xfrm>
                  <a:off x="4576765" y="5587904"/>
                  <a:ext cx="135126" cy="135111"/>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3" name="Freeform 62">
                  <a:extLst>
                    <a:ext uri="{FF2B5EF4-FFF2-40B4-BE49-F238E27FC236}">
                      <a16:creationId xmlns:a16="http://schemas.microsoft.com/office/drawing/2014/main" id="{F43EA195-4A69-FB43-83CB-FFAA51FD166D}"/>
                    </a:ext>
                  </a:extLst>
                </p:cNvPr>
                <p:cNvSpPr/>
                <p:nvPr/>
              </p:nvSpPr>
              <p:spPr>
                <a:xfrm>
                  <a:off x="4351561" y="5653949"/>
                  <a:ext cx="213942" cy="9897"/>
                </a:xfrm>
                <a:custGeom>
                  <a:avLst/>
                  <a:gdLst>
                    <a:gd name="connsiteX0" fmla="*/ 0 w 213942"/>
                    <a:gd name="connsiteY0" fmla="*/ 0 h 9897"/>
                    <a:gd name="connsiteX1" fmla="*/ 213943 w 213942"/>
                    <a:gd name="connsiteY1" fmla="*/ 0 h 9897"/>
                  </a:gdLst>
                  <a:ahLst/>
                  <a:cxnLst>
                    <a:cxn ang="0">
                      <a:pos x="connsiteX0" y="connsiteY0"/>
                    </a:cxn>
                    <a:cxn ang="0">
                      <a:pos x="connsiteX1" y="connsiteY1"/>
                    </a:cxn>
                  </a:cxnLst>
                  <a:rect l="l" t="t" r="r" b="b"/>
                  <a:pathLst>
                    <a:path w="213942" h="9897">
                      <a:moveTo>
                        <a:pt x="0" y="0"/>
                      </a:moveTo>
                      <a:lnTo>
                        <a:pt x="213943" y="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4" name="Freeform 63">
                  <a:extLst>
                    <a:ext uri="{FF2B5EF4-FFF2-40B4-BE49-F238E27FC236}">
                      <a16:creationId xmlns:a16="http://schemas.microsoft.com/office/drawing/2014/main" id="{AB57E0BE-90BF-494C-B193-900305F77F3C}"/>
                    </a:ext>
                  </a:extLst>
                </p:cNvPr>
                <p:cNvSpPr/>
                <p:nvPr/>
              </p:nvSpPr>
              <p:spPr>
                <a:xfrm>
                  <a:off x="4509206" y="5806081"/>
                  <a:ext cx="120433" cy="120420"/>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5" name="Freeform 64">
                  <a:extLst>
                    <a:ext uri="{FF2B5EF4-FFF2-40B4-BE49-F238E27FC236}">
                      <a16:creationId xmlns:a16="http://schemas.microsoft.com/office/drawing/2014/main" id="{2A77CA03-5FA9-8E45-A324-5D1FB739D890}"/>
                    </a:ext>
                  </a:extLst>
                </p:cNvPr>
                <p:cNvSpPr/>
                <p:nvPr/>
              </p:nvSpPr>
              <p:spPr>
                <a:xfrm>
                  <a:off x="4336812" y="5700498"/>
                  <a:ext cx="173278" cy="125176"/>
                </a:xfrm>
                <a:custGeom>
                  <a:avLst/>
                  <a:gdLst>
                    <a:gd name="connsiteX0" fmla="*/ 173279 w 173278"/>
                    <a:gd name="connsiteY0" fmla="*/ 125177 h 125176"/>
                    <a:gd name="connsiteX1" fmla="*/ 0 w 173278"/>
                    <a:gd name="connsiteY1" fmla="*/ 0 h 125176"/>
                  </a:gdLst>
                  <a:ahLst/>
                  <a:cxnLst>
                    <a:cxn ang="0">
                      <a:pos x="connsiteX0" y="connsiteY0"/>
                    </a:cxn>
                    <a:cxn ang="0">
                      <a:pos x="connsiteX1" y="connsiteY1"/>
                    </a:cxn>
                  </a:cxnLst>
                  <a:rect l="l" t="t" r="r" b="b"/>
                  <a:pathLst>
                    <a:path w="173278" h="125176">
                      <a:moveTo>
                        <a:pt x="173279" y="125177"/>
                      </a:moveTo>
                      <a:lnTo>
                        <a:pt x="0" y="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6" name="Freeform 65">
                  <a:extLst>
                    <a:ext uri="{FF2B5EF4-FFF2-40B4-BE49-F238E27FC236}">
                      <a16:creationId xmlns:a16="http://schemas.microsoft.com/office/drawing/2014/main" id="{1EBBE035-C004-524A-B219-074C831C1EAB}"/>
                    </a:ext>
                  </a:extLst>
                </p:cNvPr>
                <p:cNvSpPr/>
                <p:nvPr/>
              </p:nvSpPr>
              <p:spPr>
                <a:xfrm>
                  <a:off x="4171388" y="5568823"/>
                  <a:ext cx="180167" cy="180148"/>
                </a:xfrm>
                <a:custGeom>
                  <a:avLst/>
                  <a:gdLst>
                    <a:gd name="connsiteX0" fmla="*/ 180168 w 180167"/>
                    <a:gd name="connsiteY0" fmla="*/ 90074 h 180148"/>
                    <a:gd name="connsiteX1" fmla="*/ 90084 w 180167"/>
                    <a:gd name="connsiteY1" fmla="*/ 180149 h 180148"/>
                    <a:gd name="connsiteX2" fmla="*/ 0 w 180167"/>
                    <a:gd name="connsiteY2" fmla="*/ 90074 h 180148"/>
                    <a:gd name="connsiteX3" fmla="*/ 90084 w 180167"/>
                    <a:gd name="connsiteY3" fmla="*/ 0 h 180148"/>
                    <a:gd name="connsiteX4" fmla="*/ 180168 w 180167"/>
                    <a:gd name="connsiteY4" fmla="*/ 90074 h 18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67" h="180148">
                      <a:moveTo>
                        <a:pt x="180168" y="90074"/>
                      </a:moveTo>
                      <a:cubicBezTo>
                        <a:pt x="180168" y="139821"/>
                        <a:pt x="139836" y="180149"/>
                        <a:pt x="90084" y="180149"/>
                      </a:cubicBezTo>
                      <a:cubicBezTo>
                        <a:pt x="40332" y="180149"/>
                        <a:pt x="0" y="139821"/>
                        <a:pt x="0" y="90074"/>
                      </a:cubicBezTo>
                      <a:cubicBezTo>
                        <a:pt x="0" y="40328"/>
                        <a:pt x="40332" y="0"/>
                        <a:pt x="90084" y="0"/>
                      </a:cubicBezTo>
                      <a:cubicBezTo>
                        <a:pt x="139836" y="0"/>
                        <a:pt x="180168" y="40328"/>
                        <a:pt x="180168" y="90074"/>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7" name="Freeform 66">
                  <a:extLst>
                    <a:ext uri="{FF2B5EF4-FFF2-40B4-BE49-F238E27FC236}">
                      <a16:creationId xmlns:a16="http://schemas.microsoft.com/office/drawing/2014/main" id="{A7A4AE77-0FF5-B543-B333-1E6729A05816}"/>
                    </a:ext>
                  </a:extLst>
                </p:cNvPr>
                <p:cNvSpPr/>
                <p:nvPr/>
              </p:nvSpPr>
              <p:spPr>
                <a:xfrm>
                  <a:off x="4509206" y="5356208"/>
                  <a:ext cx="135126" cy="135111"/>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8" name="Freeform 67">
                  <a:extLst>
                    <a:ext uri="{FF2B5EF4-FFF2-40B4-BE49-F238E27FC236}">
                      <a16:creationId xmlns:a16="http://schemas.microsoft.com/office/drawing/2014/main" id="{19144442-1E6B-8541-920C-5E281BB8A56A}"/>
                    </a:ext>
                  </a:extLst>
                </p:cNvPr>
                <p:cNvSpPr/>
                <p:nvPr/>
              </p:nvSpPr>
              <p:spPr>
                <a:xfrm>
                  <a:off x="4336812" y="5483618"/>
                  <a:ext cx="173278" cy="126810"/>
                </a:xfrm>
                <a:custGeom>
                  <a:avLst/>
                  <a:gdLst>
                    <a:gd name="connsiteX0" fmla="*/ 173279 w 173278"/>
                    <a:gd name="connsiteY0" fmla="*/ 0 h 126810"/>
                    <a:gd name="connsiteX1" fmla="*/ 0 w 173278"/>
                    <a:gd name="connsiteY1" fmla="*/ 126810 h 126810"/>
                  </a:gdLst>
                  <a:ahLst/>
                  <a:cxnLst>
                    <a:cxn ang="0">
                      <a:pos x="connsiteX0" y="connsiteY0"/>
                    </a:cxn>
                    <a:cxn ang="0">
                      <a:pos x="connsiteX1" y="connsiteY1"/>
                    </a:cxn>
                  </a:cxnLst>
                  <a:rect l="l" t="t" r="r" b="b"/>
                  <a:pathLst>
                    <a:path w="173278" h="126810">
                      <a:moveTo>
                        <a:pt x="173279" y="0"/>
                      </a:moveTo>
                      <a:lnTo>
                        <a:pt x="0" y="12681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grpSp>
        <p:sp>
          <p:nvSpPr>
            <p:cNvPr id="59" name="TextBox 58">
              <a:extLst>
                <a:ext uri="{FF2B5EF4-FFF2-40B4-BE49-F238E27FC236}">
                  <a16:creationId xmlns:a16="http://schemas.microsoft.com/office/drawing/2014/main" id="{0A817E90-222A-054A-9943-9C81BAB599F7}"/>
                </a:ext>
              </a:extLst>
            </p:cNvPr>
            <p:cNvSpPr txBox="1"/>
            <p:nvPr/>
          </p:nvSpPr>
          <p:spPr>
            <a:xfrm>
              <a:off x="1245427" y="4502163"/>
              <a:ext cx="1835436" cy="93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Containers and</a:t>
              </a:r>
              <a:b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br>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Microservices</a:t>
              </a:r>
            </a:p>
          </p:txBody>
        </p:sp>
      </p:grpSp>
      <p:grpSp>
        <p:nvGrpSpPr>
          <p:cNvPr id="69" name="Group 68">
            <a:extLst>
              <a:ext uri="{FF2B5EF4-FFF2-40B4-BE49-F238E27FC236}">
                <a16:creationId xmlns:a16="http://schemas.microsoft.com/office/drawing/2014/main" id="{3F21AACD-6117-DE4F-B644-42D8FF5F0270}"/>
              </a:ext>
            </a:extLst>
          </p:cNvPr>
          <p:cNvGrpSpPr/>
          <p:nvPr/>
        </p:nvGrpSpPr>
        <p:grpSpPr>
          <a:xfrm>
            <a:off x="473852" y="5266197"/>
            <a:ext cx="1499069" cy="544806"/>
            <a:chOff x="1102768" y="6449302"/>
            <a:chExt cx="2998918" cy="1089895"/>
          </a:xfrm>
        </p:grpSpPr>
        <p:sp>
          <p:nvSpPr>
            <p:cNvPr id="70" name="Freeform 69">
              <a:extLst>
                <a:ext uri="{FF2B5EF4-FFF2-40B4-BE49-F238E27FC236}">
                  <a16:creationId xmlns:a16="http://schemas.microsoft.com/office/drawing/2014/main" id="{0A17272C-E1F4-C54A-AD62-65EAADAEF365}"/>
                </a:ext>
              </a:extLst>
            </p:cNvPr>
            <p:cNvSpPr/>
            <p:nvPr/>
          </p:nvSpPr>
          <p:spPr>
            <a:xfrm>
              <a:off x="1102768" y="6449302"/>
              <a:ext cx="2998918" cy="1089895"/>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71" name="Graphic 3">
              <a:extLst>
                <a:ext uri="{FF2B5EF4-FFF2-40B4-BE49-F238E27FC236}">
                  <a16:creationId xmlns:a16="http://schemas.microsoft.com/office/drawing/2014/main" id="{FAAABD10-3629-074B-9C60-745F9FEC76D1}"/>
                </a:ext>
              </a:extLst>
            </p:cNvPr>
            <p:cNvGrpSpPr/>
            <p:nvPr/>
          </p:nvGrpSpPr>
          <p:grpSpPr>
            <a:xfrm>
              <a:off x="3274821" y="6643448"/>
              <a:ext cx="396369" cy="693572"/>
              <a:chOff x="4272737" y="7177728"/>
              <a:chExt cx="360335" cy="630520"/>
            </a:xfrm>
            <a:noFill/>
          </p:grpSpPr>
          <p:grpSp>
            <p:nvGrpSpPr>
              <p:cNvPr id="73" name="Graphic 3">
                <a:extLst>
                  <a:ext uri="{FF2B5EF4-FFF2-40B4-BE49-F238E27FC236}">
                    <a16:creationId xmlns:a16="http://schemas.microsoft.com/office/drawing/2014/main" id="{89F76C87-788F-F940-9F33-683F9DD8A8E5}"/>
                  </a:ext>
                </a:extLst>
              </p:cNvPr>
              <p:cNvGrpSpPr/>
              <p:nvPr/>
            </p:nvGrpSpPr>
            <p:grpSpPr>
              <a:xfrm>
                <a:off x="4272737" y="7177728"/>
                <a:ext cx="360335" cy="630520"/>
                <a:chOff x="4272737" y="7177728"/>
                <a:chExt cx="360335" cy="630520"/>
              </a:xfrm>
              <a:noFill/>
            </p:grpSpPr>
            <p:sp>
              <p:nvSpPr>
                <p:cNvPr id="75" name="Freeform 74">
                  <a:extLst>
                    <a:ext uri="{FF2B5EF4-FFF2-40B4-BE49-F238E27FC236}">
                      <a16:creationId xmlns:a16="http://schemas.microsoft.com/office/drawing/2014/main" id="{2A916F8A-47EA-DF4B-9835-2269FA3EB0E2}"/>
                    </a:ext>
                  </a:extLst>
                </p:cNvPr>
                <p:cNvSpPr/>
                <p:nvPr/>
              </p:nvSpPr>
              <p:spPr>
                <a:xfrm>
                  <a:off x="4272737" y="7177728"/>
                  <a:ext cx="360335" cy="630520"/>
                </a:xfrm>
                <a:custGeom>
                  <a:avLst/>
                  <a:gdLst>
                    <a:gd name="connsiteX0" fmla="*/ 0 w 360335"/>
                    <a:gd name="connsiteY0" fmla="*/ 0 h 630520"/>
                    <a:gd name="connsiteX1" fmla="*/ 360335 w 360335"/>
                    <a:gd name="connsiteY1" fmla="*/ 0 h 630520"/>
                    <a:gd name="connsiteX2" fmla="*/ 360335 w 360335"/>
                    <a:gd name="connsiteY2" fmla="*/ 630521 h 630520"/>
                    <a:gd name="connsiteX3" fmla="*/ 0 w 360335"/>
                    <a:gd name="connsiteY3" fmla="*/ 630521 h 630520"/>
                  </a:gdLst>
                  <a:ahLst/>
                  <a:cxnLst>
                    <a:cxn ang="0">
                      <a:pos x="connsiteX0" y="connsiteY0"/>
                    </a:cxn>
                    <a:cxn ang="0">
                      <a:pos x="connsiteX1" y="connsiteY1"/>
                    </a:cxn>
                    <a:cxn ang="0">
                      <a:pos x="connsiteX2" y="connsiteY2"/>
                    </a:cxn>
                    <a:cxn ang="0">
                      <a:pos x="connsiteX3" y="connsiteY3"/>
                    </a:cxn>
                  </a:cxnLst>
                  <a:rect l="l" t="t" r="r" b="b"/>
                  <a:pathLst>
                    <a:path w="360335" h="630520">
                      <a:moveTo>
                        <a:pt x="0" y="0"/>
                      </a:moveTo>
                      <a:lnTo>
                        <a:pt x="360335" y="0"/>
                      </a:lnTo>
                      <a:lnTo>
                        <a:pt x="360335" y="630521"/>
                      </a:lnTo>
                      <a:lnTo>
                        <a:pt x="0" y="63052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6" name="Freeform 75">
                  <a:extLst>
                    <a:ext uri="{FF2B5EF4-FFF2-40B4-BE49-F238E27FC236}">
                      <a16:creationId xmlns:a16="http://schemas.microsoft.com/office/drawing/2014/main" id="{802C4842-56FD-6B42-A6F6-7D0D8EF71ED7}"/>
                    </a:ext>
                  </a:extLst>
                </p:cNvPr>
                <p:cNvSpPr/>
                <p:nvPr/>
              </p:nvSpPr>
              <p:spPr>
                <a:xfrm>
                  <a:off x="4272737" y="7177728"/>
                  <a:ext cx="360335" cy="630520"/>
                </a:xfrm>
                <a:custGeom>
                  <a:avLst/>
                  <a:gdLst>
                    <a:gd name="connsiteX0" fmla="*/ 0 w 360335"/>
                    <a:gd name="connsiteY0" fmla="*/ 0 h 630520"/>
                    <a:gd name="connsiteX1" fmla="*/ 360335 w 360335"/>
                    <a:gd name="connsiteY1" fmla="*/ 0 h 630520"/>
                    <a:gd name="connsiteX2" fmla="*/ 360335 w 360335"/>
                    <a:gd name="connsiteY2" fmla="*/ 630521 h 630520"/>
                    <a:gd name="connsiteX3" fmla="*/ 0 w 360335"/>
                    <a:gd name="connsiteY3" fmla="*/ 630521 h 630520"/>
                  </a:gdLst>
                  <a:ahLst/>
                  <a:cxnLst>
                    <a:cxn ang="0">
                      <a:pos x="connsiteX0" y="connsiteY0"/>
                    </a:cxn>
                    <a:cxn ang="0">
                      <a:pos x="connsiteX1" y="connsiteY1"/>
                    </a:cxn>
                    <a:cxn ang="0">
                      <a:pos x="connsiteX2" y="connsiteY2"/>
                    </a:cxn>
                    <a:cxn ang="0">
                      <a:pos x="connsiteX3" y="connsiteY3"/>
                    </a:cxn>
                  </a:cxnLst>
                  <a:rect l="l" t="t" r="r" b="b"/>
                  <a:pathLst>
                    <a:path w="360335" h="630520">
                      <a:moveTo>
                        <a:pt x="0" y="0"/>
                      </a:moveTo>
                      <a:lnTo>
                        <a:pt x="360335" y="0"/>
                      </a:lnTo>
                      <a:lnTo>
                        <a:pt x="360335" y="630521"/>
                      </a:lnTo>
                      <a:lnTo>
                        <a:pt x="0" y="63052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7" name="Freeform 76">
                  <a:extLst>
                    <a:ext uri="{FF2B5EF4-FFF2-40B4-BE49-F238E27FC236}">
                      <a16:creationId xmlns:a16="http://schemas.microsoft.com/office/drawing/2014/main" id="{7FD57EF0-07DB-ED48-B714-03C828F0D1D5}"/>
                    </a:ext>
                  </a:extLst>
                </p:cNvPr>
                <p:cNvSpPr/>
                <p:nvPr/>
              </p:nvSpPr>
              <p:spPr>
                <a:xfrm>
                  <a:off x="4351561" y="7245290"/>
                  <a:ext cx="213949" cy="439112"/>
                </a:xfrm>
                <a:custGeom>
                  <a:avLst/>
                  <a:gdLst>
                    <a:gd name="connsiteX0" fmla="*/ 0 w 213949"/>
                    <a:gd name="connsiteY0" fmla="*/ 0 h 439112"/>
                    <a:gd name="connsiteX1" fmla="*/ 213950 w 213949"/>
                    <a:gd name="connsiteY1" fmla="*/ 0 h 439112"/>
                    <a:gd name="connsiteX2" fmla="*/ 213950 w 213949"/>
                    <a:gd name="connsiteY2" fmla="*/ 439113 h 439112"/>
                    <a:gd name="connsiteX3" fmla="*/ 0 w 213949"/>
                    <a:gd name="connsiteY3" fmla="*/ 439113 h 439112"/>
                  </a:gdLst>
                  <a:ahLst/>
                  <a:cxnLst>
                    <a:cxn ang="0">
                      <a:pos x="connsiteX0" y="connsiteY0"/>
                    </a:cxn>
                    <a:cxn ang="0">
                      <a:pos x="connsiteX1" y="connsiteY1"/>
                    </a:cxn>
                    <a:cxn ang="0">
                      <a:pos x="connsiteX2" y="connsiteY2"/>
                    </a:cxn>
                    <a:cxn ang="0">
                      <a:pos x="connsiteX3" y="connsiteY3"/>
                    </a:cxn>
                  </a:cxnLst>
                  <a:rect l="l" t="t" r="r" b="b"/>
                  <a:pathLst>
                    <a:path w="213949" h="439112">
                      <a:moveTo>
                        <a:pt x="0" y="0"/>
                      </a:moveTo>
                      <a:lnTo>
                        <a:pt x="213950" y="0"/>
                      </a:lnTo>
                      <a:lnTo>
                        <a:pt x="213950" y="439113"/>
                      </a:lnTo>
                      <a:lnTo>
                        <a:pt x="0" y="439113"/>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8" name="Freeform 77">
                  <a:extLst>
                    <a:ext uri="{FF2B5EF4-FFF2-40B4-BE49-F238E27FC236}">
                      <a16:creationId xmlns:a16="http://schemas.microsoft.com/office/drawing/2014/main" id="{EC425C1B-9791-3940-B738-552963549E12}"/>
                    </a:ext>
                  </a:extLst>
                </p:cNvPr>
                <p:cNvSpPr/>
                <p:nvPr/>
              </p:nvSpPr>
              <p:spPr>
                <a:xfrm>
                  <a:off x="4351561" y="7245290"/>
                  <a:ext cx="213949" cy="439112"/>
                </a:xfrm>
                <a:custGeom>
                  <a:avLst/>
                  <a:gdLst>
                    <a:gd name="connsiteX0" fmla="*/ 0 w 213949"/>
                    <a:gd name="connsiteY0" fmla="*/ 0 h 439112"/>
                    <a:gd name="connsiteX1" fmla="*/ 213950 w 213949"/>
                    <a:gd name="connsiteY1" fmla="*/ 0 h 439112"/>
                    <a:gd name="connsiteX2" fmla="*/ 213950 w 213949"/>
                    <a:gd name="connsiteY2" fmla="*/ 439113 h 439112"/>
                    <a:gd name="connsiteX3" fmla="*/ 0 w 213949"/>
                    <a:gd name="connsiteY3" fmla="*/ 439113 h 439112"/>
                  </a:gdLst>
                  <a:ahLst/>
                  <a:cxnLst>
                    <a:cxn ang="0">
                      <a:pos x="connsiteX0" y="connsiteY0"/>
                    </a:cxn>
                    <a:cxn ang="0">
                      <a:pos x="connsiteX1" y="connsiteY1"/>
                    </a:cxn>
                    <a:cxn ang="0">
                      <a:pos x="connsiteX2" y="connsiteY2"/>
                    </a:cxn>
                    <a:cxn ang="0">
                      <a:pos x="connsiteX3" y="connsiteY3"/>
                    </a:cxn>
                  </a:cxnLst>
                  <a:rect l="l" t="t" r="r" b="b"/>
                  <a:pathLst>
                    <a:path w="213949" h="439112">
                      <a:moveTo>
                        <a:pt x="0" y="0"/>
                      </a:moveTo>
                      <a:lnTo>
                        <a:pt x="213950" y="0"/>
                      </a:lnTo>
                      <a:lnTo>
                        <a:pt x="213950" y="439113"/>
                      </a:lnTo>
                      <a:lnTo>
                        <a:pt x="0" y="439113"/>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74" name="Freeform 73">
                <a:extLst>
                  <a:ext uri="{FF2B5EF4-FFF2-40B4-BE49-F238E27FC236}">
                    <a16:creationId xmlns:a16="http://schemas.microsoft.com/office/drawing/2014/main" id="{4F63A2D0-EF2C-5445-A092-39A93EABB3EE}"/>
                  </a:ext>
                </a:extLst>
              </p:cNvPr>
              <p:cNvSpPr/>
              <p:nvPr/>
            </p:nvSpPr>
            <p:spPr>
              <a:xfrm>
                <a:off x="4430384" y="7728161"/>
                <a:ext cx="45041" cy="45037"/>
              </a:xfrm>
              <a:custGeom>
                <a:avLst/>
                <a:gdLst>
                  <a:gd name="connsiteX0" fmla="*/ 45042 w 45041"/>
                  <a:gd name="connsiteY0" fmla="*/ 22519 h 45037"/>
                  <a:gd name="connsiteX1" fmla="*/ 22521 w 45041"/>
                  <a:gd name="connsiteY1" fmla="*/ 45037 h 45037"/>
                  <a:gd name="connsiteX2" fmla="*/ 0 w 45041"/>
                  <a:gd name="connsiteY2" fmla="*/ 22519 h 45037"/>
                  <a:gd name="connsiteX3" fmla="*/ 22521 w 45041"/>
                  <a:gd name="connsiteY3" fmla="*/ 0 h 45037"/>
                  <a:gd name="connsiteX4" fmla="*/ 45042 w 45041"/>
                  <a:gd name="connsiteY4" fmla="*/ 22519 h 45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41" h="45037">
                    <a:moveTo>
                      <a:pt x="45042" y="22519"/>
                    </a:moveTo>
                    <a:cubicBezTo>
                      <a:pt x="45042" y="34955"/>
                      <a:pt x="34959" y="45037"/>
                      <a:pt x="22521" y="45037"/>
                    </a:cubicBezTo>
                    <a:cubicBezTo>
                      <a:pt x="10083" y="45037"/>
                      <a:pt x="0" y="34955"/>
                      <a:pt x="0" y="22519"/>
                    </a:cubicBezTo>
                    <a:cubicBezTo>
                      <a:pt x="0" y="10082"/>
                      <a:pt x="10083" y="0"/>
                      <a:pt x="22521" y="0"/>
                    </a:cubicBezTo>
                    <a:cubicBezTo>
                      <a:pt x="34959" y="0"/>
                      <a:pt x="45042" y="10082"/>
                      <a:pt x="45042" y="22519"/>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72" name="TextBox 71">
              <a:extLst>
                <a:ext uri="{FF2B5EF4-FFF2-40B4-BE49-F238E27FC236}">
                  <a16:creationId xmlns:a16="http://schemas.microsoft.com/office/drawing/2014/main" id="{ADDEF2DD-B90C-7840-89C8-FB150077AF3C}"/>
                </a:ext>
              </a:extLst>
            </p:cNvPr>
            <p:cNvSpPr txBox="1"/>
            <p:nvPr/>
          </p:nvSpPr>
          <p:spPr>
            <a:xfrm>
              <a:off x="1245425" y="6558230"/>
              <a:ext cx="1535317" cy="8720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Mobility</a:t>
              </a:r>
            </a:p>
            <a:p>
              <a:pPr algn="l" defTabSz="412707"/>
              <a:endParaRPr lang="en-US" sz="8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a:p>
              <a:pPr algn="l" defTabSz="412707"/>
              <a:endParaRPr lang="en-US" sz="8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grpSp>
        <p:nvGrpSpPr>
          <p:cNvPr id="79" name="Group 78">
            <a:extLst>
              <a:ext uri="{FF2B5EF4-FFF2-40B4-BE49-F238E27FC236}">
                <a16:creationId xmlns:a16="http://schemas.microsoft.com/office/drawing/2014/main" id="{C7C225AB-F550-6F4F-8297-BA8DB1577DA3}"/>
              </a:ext>
            </a:extLst>
          </p:cNvPr>
          <p:cNvGrpSpPr/>
          <p:nvPr/>
        </p:nvGrpSpPr>
        <p:grpSpPr>
          <a:xfrm>
            <a:off x="490591" y="2212320"/>
            <a:ext cx="1499069" cy="544806"/>
            <a:chOff x="1102768" y="10499877"/>
            <a:chExt cx="2998918" cy="1089895"/>
          </a:xfrm>
        </p:grpSpPr>
        <p:sp>
          <p:nvSpPr>
            <p:cNvPr id="80" name="Freeform 79">
              <a:extLst>
                <a:ext uri="{FF2B5EF4-FFF2-40B4-BE49-F238E27FC236}">
                  <a16:creationId xmlns:a16="http://schemas.microsoft.com/office/drawing/2014/main" id="{DB496A94-542E-254E-830F-29B891951C59}"/>
                </a:ext>
              </a:extLst>
            </p:cNvPr>
            <p:cNvSpPr/>
            <p:nvPr/>
          </p:nvSpPr>
          <p:spPr>
            <a:xfrm>
              <a:off x="1102768" y="10499877"/>
              <a:ext cx="2998918" cy="1089895"/>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81" name="Graphic 3">
              <a:extLst>
                <a:ext uri="{FF2B5EF4-FFF2-40B4-BE49-F238E27FC236}">
                  <a16:creationId xmlns:a16="http://schemas.microsoft.com/office/drawing/2014/main" id="{D0B69788-EA96-794D-8DDE-AF026071225A}"/>
                </a:ext>
              </a:extLst>
            </p:cNvPr>
            <p:cNvGrpSpPr/>
            <p:nvPr/>
          </p:nvGrpSpPr>
          <p:grpSpPr>
            <a:xfrm>
              <a:off x="3188114" y="10747590"/>
              <a:ext cx="563587" cy="594483"/>
              <a:chOff x="4193912" y="10908766"/>
              <a:chExt cx="512352" cy="540439"/>
            </a:xfrm>
            <a:noFill/>
          </p:grpSpPr>
          <p:sp>
            <p:nvSpPr>
              <p:cNvPr id="83" name="Freeform 82">
                <a:extLst>
                  <a:ext uri="{FF2B5EF4-FFF2-40B4-BE49-F238E27FC236}">
                    <a16:creationId xmlns:a16="http://schemas.microsoft.com/office/drawing/2014/main" id="{20968A37-52B9-6F47-86F5-B1C99CD20530}"/>
                  </a:ext>
                </a:extLst>
              </p:cNvPr>
              <p:cNvSpPr/>
              <p:nvPr/>
            </p:nvSpPr>
            <p:spPr>
              <a:xfrm>
                <a:off x="4300889" y="10908766"/>
                <a:ext cx="405375" cy="405332"/>
              </a:xfrm>
              <a:custGeom>
                <a:avLst/>
                <a:gdLst>
                  <a:gd name="connsiteX0" fmla="*/ 337817 w 405375"/>
                  <a:gd name="connsiteY0" fmla="*/ 405333 h 405332"/>
                  <a:gd name="connsiteX1" fmla="*/ 377224 w 405375"/>
                  <a:gd name="connsiteY1" fmla="*/ 405333 h 405332"/>
                  <a:gd name="connsiteX2" fmla="*/ 405376 w 405375"/>
                  <a:gd name="connsiteY2" fmla="*/ 377183 h 405332"/>
                  <a:gd name="connsiteX3" fmla="*/ 405376 w 405375"/>
                  <a:gd name="connsiteY3" fmla="*/ 28149 h 405332"/>
                  <a:gd name="connsiteX4" fmla="*/ 377224 w 405375"/>
                  <a:gd name="connsiteY4" fmla="*/ 0 h 405332"/>
                  <a:gd name="connsiteX5" fmla="*/ 28152 w 405375"/>
                  <a:gd name="connsiteY5" fmla="*/ 0 h 405332"/>
                  <a:gd name="connsiteX6" fmla="*/ 0 w 405375"/>
                  <a:gd name="connsiteY6" fmla="*/ 28149 h 405332"/>
                  <a:gd name="connsiteX7" fmla="*/ 0 w 405375"/>
                  <a:gd name="connsiteY7" fmla="*/ 67552 h 405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375" h="405332">
                    <a:moveTo>
                      <a:pt x="337817" y="405333"/>
                    </a:moveTo>
                    <a:lnTo>
                      <a:pt x="377224" y="405333"/>
                    </a:lnTo>
                    <a:cubicBezTo>
                      <a:pt x="392775" y="405333"/>
                      <a:pt x="405376" y="392733"/>
                      <a:pt x="405376" y="377183"/>
                    </a:cubicBezTo>
                    <a:lnTo>
                      <a:pt x="405376" y="28149"/>
                    </a:lnTo>
                    <a:cubicBezTo>
                      <a:pt x="405376" y="12599"/>
                      <a:pt x="392775" y="0"/>
                      <a:pt x="377224" y="0"/>
                    </a:cubicBezTo>
                    <a:lnTo>
                      <a:pt x="28152" y="0"/>
                    </a:lnTo>
                    <a:cubicBezTo>
                      <a:pt x="12601" y="0"/>
                      <a:pt x="0" y="12599"/>
                      <a:pt x="0" y="28149"/>
                    </a:cubicBezTo>
                    <a:lnTo>
                      <a:pt x="0" y="67552"/>
                    </a:lnTo>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4" name="Freeform 83">
                <a:extLst>
                  <a:ext uri="{FF2B5EF4-FFF2-40B4-BE49-F238E27FC236}">
                    <a16:creationId xmlns:a16="http://schemas.microsoft.com/office/drawing/2014/main" id="{31C24A52-7F12-974C-8595-56CDD30969C1}"/>
                  </a:ext>
                </a:extLst>
              </p:cNvPr>
              <p:cNvSpPr/>
              <p:nvPr/>
            </p:nvSpPr>
            <p:spPr>
              <a:xfrm>
                <a:off x="4233320" y="10976318"/>
                <a:ext cx="405385" cy="405333"/>
              </a:xfrm>
              <a:custGeom>
                <a:avLst/>
                <a:gdLst>
                  <a:gd name="connsiteX0" fmla="*/ 337817 w 405385"/>
                  <a:gd name="connsiteY0" fmla="*/ 405333 h 405333"/>
                  <a:gd name="connsiteX1" fmla="*/ 377234 w 405385"/>
                  <a:gd name="connsiteY1" fmla="*/ 405333 h 405333"/>
                  <a:gd name="connsiteX2" fmla="*/ 405386 w 405385"/>
                  <a:gd name="connsiteY2" fmla="*/ 377184 h 405333"/>
                  <a:gd name="connsiteX3" fmla="*/ 405386 w 405385"/>
                  <a:gd name="connsiteY3" fmla="*/ 28149 h 405333"/>
                  <a:gd name="connsiteX4" fmla="*/ 377234 w 405385"/>
                  <a:gd name="connsiteY4" fmla="*/ 0 h 405333"/>
                  <a:gd name="connsiteX5" fmla="*/ 28152 w 405385"/>
                  <a:gd name="connsiteY5" fmla="*/ 0 h 405333"/>
                  <a:gd name="connsiteX6" fmla="*/ 0 w 405385"/>
                  <a:gd name="connsiteY6" fmla="*/ 28149 h 405333"/>
                  <a:gd name="connsiteX7" fmla="*/ 0 w 405385"/>
                  <a:gd name="connsiteY7" fmla="*/ 67552 h 40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385" h="405333">
                    <a:moveTo>
                      <a:pt x="337817" y="405333"/>
                    </a:moveTo>
                    <a:lnTo>
                      <a:pt x="377234" y="405333"/>
                    </a:lnTo>
                    <a:cubicBezTo>
                      <a:pt x="392775" y="405333"/>
                      <a:pt x="405386" y="392733"/>
                      <a:pt x="405386" y="377184"/>
                    </a:cubicBezTo>
                    <a:lnTo>
                      <a:pt x="405386" y="28149"/>
                    </a:lnTo>
                    <a:cubicBezTo>
                      <a:pt x="405386" y="12600"/>
                      <a:pt x="392775" y="0"/>
                      <a:pt x="377234" y="0"/>
                    </a:cubicBezTo>
                    <a:lnTo>
                      <a:pt x="28152" y="0"/>
                    </a:lnTo>
                    <a:cubicBezTo>
                      <a:pt x="12611" y="0"/>
                      <a:pt x="0" y="12600"/>
                      <a:pt x="0" y="28149"/>
                    </a:cubicBezTo>
                    <a:lnTo>
                      <a:pt x="0" y="67552"/>
                    </a:lnTo>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5" name="Rounded Rectangle 84">
                <a:extLst>
                  <a:ext uri="{FF2B5EF4-FFF2-40B4-BE49-F238E27FC236}">
                    <a16:creationId xmlns:a16="http://schemas.microsoft.com/office/drawing/2014/main" id="{F42707E6-8D49-1740-9FD8-0C93B5470619}"/>
                  </a:ext>
                </a:extLst>
              </p:cNvPr>
              <p:cNvSpPr/>
              <p:nvPr/>
            </p:nvSpPr>
            <p:spPr>
              <a:xfrm>
                <a:off x="4193912" y="11043870"/>
                <a:ext cx="377227" cy="405335"/>
              </a:xfrm>
              <a:prstGeom prst="roundRect">
                <a:avLst>
                  <a:gd name="adj" fmla="val 9092"/>
                </a:avLst>
              </a:pr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82" name="TextBox 81">
              <a:extLst>
                <a:ext uri="{FF2B5EF4-FFF2-40B4-BE49-F238E27FC236}">
                  <a16:creationId xmlns:a16="http://schemas.microsoft.com/office/drawing/2014/main" id="{FC1225DB-3293-2845-A68B-0BF9ED55ECE5}"/>
                </a:ext>
              </a:extLst>
            </p:cNvPr>
            <p:cNvSpPr txBox="1"/>
            <p:nvPr/>
          </p:nvSpPr>
          <p:spPr>
            <a:xfrm>
              <a:off x="1245427" y="10578031"/>
              <a:ext cx="1482594" cy="93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Legacy</a:t>
              </a:r>
            </a:p>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Systems</a:t>
              </a:r>
            </a:p>
            <a:p>
              <a:pPr algn="l" defTabSz="412707"/>
              <a:endPar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grpSp>
        <p:nvGrpSpPr>
          <p:cNvPr id="86" name="Group 85">
            <a:extLst>
              <a:ext uri="{FF2B5EF4-FFF2-40B4-BE49-F238E27FC236}">
                <a16:creationId xmlns:a16="http://schemas.microsoft.com/office/drawing/2014/main" id="{7CE65A1F-F6DC-3240-8E6D-D56A5B98BB79}"/>
              </a:ext>
            </a:extLst>
          </p:cNvPr>
          <p:cNvGrpSpPr/>
          <p:nvPr/>
        </p:nvGrpSpPr>
        <p:grpSpPr>
          <a:xfrm>
            <a:off x="468961" y="3221983"/>
            <a:ext cx="1499069" cy="544806"/>
            <a:chOff x="500442" y="4237085"/>
            <a:chExt cx="1499069" cy="544806"/>
          </a:xfrm>
        </p:grpSpPr>
        <p:sp>
          <p:nvSpPr>
            <p:cNvPr id="87" name="Freeform 86">
              <a:extLst>
                <a:ext uri="{FF2B5EF4-FFF2-40B4-BE49-F238E27FC236}">
                  <a16:creationId xmlns:a16="http://schemas.microsoft.com/office/drawing/2014/main" id="{A4E77E2A-6A25-F545-9D67-DE93BDB25B99}"/>
                </a:ext>
              </a:extLst>
            </p:cNvPr>
            <p:cNvSpPr/>
            <p:nvPr/>
          </p:nvSpPr>
          <p:spPr>
            <a:xfrm>
              <a:off x="500442" y="4237085"/>
              <a:ext cx="1499069" cy="544806"/>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8" name="TextBox 87">
              <a:extLst>
                <a:ext uri="{FF2B5EF4-FFF2-40B4-BE49-F238E27FC236}">
                  <a16:creationId xmlns:a16="http://schemas.microsoft.com/office/drawing/2014/main" id="{62B4DD36-6031-2347-8B4B-4AD3B0691F75}"/>
                </a:ext>
              </a:extLst>
            </p:cNvPr>
            <p:cNvSpPr txBox="1"/>
            <p:nvPr/>
          </p:nvSpPr>
          <p:spPr>
            <a:xfrm>
              <a:off x="571752" y="4276154"/>
              <a:ext cx="728374" cy="466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Operational</a:t>
              </a:r>
            </a:p>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Technology</a:t>
              </a:r>
            </a:p>
            <a:p>
              <a:pPr algn="l" defTabSz="412707"/>
              <a:endPar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nvGrpSpPr>
            <p:cNvPr id="89" name="Graphic 166">
              <a:extLst>
                <a:ext uri="{FF2B5EF4-FFF2-40B4-BE49-F238E27FC236}">
                  <a16:creationId xmlns:a16="http://schemas.microsoft.com/office/drawing/2014/main" id="{4D951C72-B3DD-9647-9712-800D7064F268}"/>
                </a:ext>
              </a:extLst>
            </p:cNvPr>
            <p:cNvGrpSpPr/>
            <p:nvPr/>
          </p:nvGrpSpPr>
          <p:grpSpPr>
            <a:xfrm>
              <a:off x="1491543" y="4379379"/>
              <a:ext cx="367986" cy="260221"/>
              <a:chOff x="3085491" y="8702425"/>
              <a:chExt cx="736163" cy="520577"/>
            </a:xfrm>
            <a:noFill/>
          </p:grpSpPr>
          <p:grpSp>
            <p:nvGrpSpPr>
              <p:cNvPr id="90" name="Graphic 166">
                <a:extLst>
                  <a:ext uri="{FF2B5EF4-FFF2-40B4-BE49-F238E27FC236}">
                    <a16:creationId xmlns:a16="http://schemas.microsoft.com/office/drawing/2014/main" id="{3A7B7FAD-DCCC-604A-9B2E-8FF776D75BA3}"/>
                  </a:ext>
                </a:extLst>
              </p:cNvPr>
              <p:cNvGrpSpPr/>
              <p:nvPr/>
            </p:nvGrpSpPr>
            <p:grpSpPr>
              <a:xfrm>
                <a:off x="3085491" y="8702425"/>
                <a:ext cx="736163" cy="520577"/>
                <a:chOff x="3085491" y="8702425"/>
                <a:chExt cx="736163" cy="520577"/>
              </a:xfrm>
              <a:noFill/>
            </p:grpSpPr>
            <p:sp>
              <p:nvSpPr>
                <p:cNvPr id="92" name="Freeform 91">
                  <a:extLst>
                    <a:ext uri="{FF2B5EF4-FFF2-40B4-BE49-F238E27FC236}">
                      <a16:creationId xmlns:a16="http://schemas.microsoft.com/office/drawing/2014/main" id="{16E68902-942E-9046-B267-9A308569112B}"/>
                    </a:ext>
                  </a:extLst>
                </p:cNvPr>
                <p:cNvSpPr/>
                <p:nvPr/>
              </p:nvSpPr>
              <p:spPr>
                <a:xfrm>
                  <a:off x="3713862" y="8702427"/>
                  <a:ext cx="107793" cy="520575"/>
                </a:xfrm>
                <a:custGeom>
                  <a:avLst/>
                  <a:gdLst>
                    <a:gd name="connsiteX0" fmla="*/ 0 w 107793"/>
                    <a:gd name="connsiteY0" fmla="*/ 520576 h 520575"/>
                    <a:gd name="connsiteX1" fmla="*/ 0 w 107793"/>
                    <a:gd name="connsiteY1" fmla="*/ 0 h 520575"/>
                  </a:gdLst>
                  <a:ahLst/>
                  <a:cxnLst>
                    <a:cxn ang="0">
                      <a:pos x="connsiteX0" y="connsiteY0"/>
                    </a:cxn>
                    <a:cxn ang="0">
                      <a:pos x="connsiteX1" y="connsiteY1"/>
                    </a:cxn>
                  </a:cxnLst>
                  <a:rect l="l" t="t" r="r" b="b"/>
                  <a:pathLst>
                    <a:path w="107793" h="520575">
                      <a:moveTo>
                        <a:pt x="0" y="520576"/>
                      </a:moveTo>
                      <a:cubicBezTo>
                        <a:pt x="143724" y="376811"/>
                        <a:pt x="143724" y="143765"/>
                        <a:pt x="0"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93" name="Freeform 92">
                  <a:extLst>
                    <a:ext uri="{FF2B5EF4-FFF2-40B4-BE49-F238E27FC236}">
                      <a16:creationId xmlns:a16="http://schemas.microsoft.com/office/drawing/2014/main" id="{A6E85F62-9047-744B-B2EB-924F87D6EC2F}"/>
                    </a:ext>
                  </a:extLst>
                </p:cNvPr>
                <p:cNvSpPr/>
                <p:nvPr/>
              </p:nvSpPr>
              <p:spPr>
                <a:xfrm>
                  <a:off x="3085491" y="8702425"/>
                  <a:ext cx="107795" cy="520577"/>
                </a:xfrm>
                <a:custGeom>
                  <a:avLst/>
                  <a:gdLst>
                    <a:gd name="connsiteX0" fmla="*/ 107793 w 107795"/>
                    <a:gd name="connsiteY0" fmla="*/ 0 h 520577"/>
                    <a:gd name="connsiteX1" fmla="*/ 107795 w 107795"/>
                    <a:gd name="connsiteY1" fmla="*/ 520578 h 520577"/>
                  </a:gdLst>
                  <a:ahLst/>
                  <a:cxnLst>
                    <a:cxn ang="0">
                      <a:pos x="connsiteX0" y="connsiteY0"/>
                    </a:cxn>
                    <a:cxn ang="0">
                      <a:pos x="connsiteX1" y="connsiteY1"/>
                    </a:cxn>
                  </a:cxnLst>
                  <a:rect l="l" t="t" r="r" b="b"/>
                  <a:pathLst>
                    <a:path w="107795" h="520577">
                      <a:moveTo>
                        <a:pt x="107793" y="0"/>
                      </a:moveTo>
                      <a:cubicBezTo>
                        <a:pt x="-35932" y="143766"/>
                        <a:pt x="-35931" y="376813"/>
                        <a:pt x="107795" y="520578"/>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nvGrpSpPr>
                <p:cNvPr id="94" name="Graphic 166">
                  <a:extLst>
                    <a:ext uri="{FF2B5EF4-FFF2-40B4-BE49-F238E27FC236}">
                      <a16:creationId xmlns:a16="http://schemas.microsoft.com/office/drawing/2014/main" id="{56BB3BC1-E52F-8A4B-A47D-9AE4E8FD53DD}"/>
                    </a:ext>
                  </a:extLst>
                </p:cNvPr>
                <p:cNvGrpSpPr/>
                <p:nvPr/>
              </p:nvGrpSpPr>
              <p:grpSpPr>
                <a:xfrm>
                  <a:off x="3169831" y="8762088"/>
                  <a:ext cx="567490" cy="401252"/>
                  <a:chOff x="3169831" y="8762088"/>
                  <a:chExt cx="567490" cy="401252"/>
                </a:xfrm>
                <a:noFill/>
              </p:grpSpPr>
              <p:sp>
                <p:nvSpPr>
                  <p:cNvPr id="98" name="Freeform 97">
                    <a:extLst>
                      <a:ext uri="{FF2B5EF4-FFF2-40B4-BE49-F238E27FC236}">
                        <a16:creationId xmlns:a16="http://schemas.microsoft.com/office/drawing/2014/main" id="{57844FFA-5A7A-164C-BFAD-8579F3DA51F0}"/>
                      </a:ext>
                    </a:extLst>
                  </p:cNvPr>
                  <p:cNvSpPr/>
                  <p:nvPr/>
                </p:nvSpPr>
                <p:spPr>
                  <a:xfrm>
                    <a:off x="3654202" y="8762088"/>
                    <a:ext cx="83119" cy="401252"/>
                  </a:xfrm>
                  <a:custGeom>
                    <a:avLst/>
                    <a:gdLst>
                      <a:gd name="connsiteX0" fmla="*/ 0 w 83119"/>
                      <a:gd name="connsiteY0" fmla="*/ 401252 h 401252"/>
                      <a:gd name="connsiteX1" fmla="*/ 58 w 83119"/>
                      <a:gd name="connsiteY1" fmla="*/ 58 h 401252"/>
                      <a:gd name="connsiteX2" fmla="*/ 0 w 83119"/>
                      <a:gd name="connsiteY2" fmla="*/ 0 h 401252"/>
                    </a:gdLst>
                    <a:ahLst/>
                    <a:cxnLst>
                      <a:cxn ang="0">
                        <a:pos x="connsiteX0" y="connsiteY0"/>
                      </a:cxn>
                      <a:cxn ang="0">
                        <a:pos x="connsiteX1" y="connsiteY1"/>
                      </a:cxn>
                      <a:cxn ang="0">
                        <a:pos x="connsiteX2" y="connsiteY2"/>
                      </a:cxn>
                    </a:cxnLst>
                    <a:rect l="l" t="t" r="r" b="b"/>
                    <a:pathLst>
                      <a:path w="83119" h="401252">
                        <a:moveTo>
                          <a:pt x="0" y="401252"/>
                        </a:moveTo>
                        <a:cubicBezTo>
                          <a:pt x="110803" y="290482"/>
                          <a:pt x="110829" y="110861"/>
                          <a:pt x="58" y="58"/>
                        </a:cubicBezTo>
                        <a:cubicBezTo>
                          <a:pt x="39" y="39"/>
                          <a:pt x="19" y="19"/>
                          <a:pt x="0"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99" name="Freeform 98">
                    <a:extLst>
                      <a:ext uri="{FF2B5EF4-FFF2-40B4-BE49-F238E27FC236}">
                        <a16:creationId xmlns:a16="http://schemas.microsoft.com/office/drawing/2014/main" id="{27C8E00A-FAFC-4743-8666-0BB765D22FBE}"/>
                      </a:ext>
                    </a:extLst>
                  </p:cNvPr>
                  <p:cNvSpPr/>
                  <p:nvPr/>
                </p:nvSpPr>
                <p:spPr>
                  <a:xfrm>
                    <a:off x="3169831" y="8762088"/>
                    <a:ext cx="83118" cy="401252"/>
                  </a:xfrm>
                  <a:custGeom>
                    <a:avLst/>
                    <a:gdLst>
                      <a:gd name="connsiteX0" fmla="*/ 83117 w 83118"/>
                      <a:gd name="connsiteY0" fmla="*/ 0 h 401252"/>
                      <a:gd name="connsiteX1" fmla="*/ 83065 w 83118"/>
                      <a:gd name="connsiteY1" fmla="*/ 401199 h 401252"/>
                      <a:gd name="connsiteX2" fmla="*/ 83118 w 83118"/>
                      <a:gd name="connsiteY2" fmla="*/ 401252 h 401252"/>
                    </a:gdLst>
                    <a:ahLst/>
                    <a:cxnLst>
                      <a:cxn ang="0">
                        <a:pos x="connsiteX0" y="connsiteY0"/>
                      </a:cxn>
                      <a:cxn ang="0">
                        <a:pos x="connsiteX1" y="connsiteY1"/>
                      </a:cxn>
                      <a:cxn ang="0">
                        <a:pos x="connsiteX2" y="connsiteY2"/>
                      </a:cxn>
                    </a:cxnLst>
                    <a:rect l="l" t="t" r="r" b="b"/>
                    <a:pathLst>
                      <a:path w="83118" h="401252">
                        <a:moveTo>
                          <a:pt x="83117" y="0"/>
                        </a:moveTo>
                        <a:cubicBezTo>
                          <a:pt x="-27685" y="110773"/>
                          <a:pt x="-27709" y="290396"/>
                          <a:pt x="83065" y="401199"/>
                        </a:cubicBezTo>
                        <a:cubicBezTo>
                          <a:pt x="83083" y="401217"/>
                          <a:pt x="83100" y="401234"/>
                          <a:pt x="83118" y="401252"/>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nvGrpSpPr>
                <p:cNvPr id="95" name="Graphic 166">
                  <a:extLst>
                    <a:ext uri="{FF2B5EF4-FFF2-40B4-BE49-F238E27FC236}">
                      <a16:creationId xmlns:a16="http://schemas.microsoft.com/office/drawing/2014/main" id="{35C9A63F-467B-5B4F-A497-132A9D9F6A04}"/>
                    </a:ext>
                  </a:extLst>
                </p:cNvPr>
                <p:cNvGrpSpPr/>
                <p:nvPr/>
              </p:nvGrpSpPr>
              <p:grpSpPr>
                <a:xfrm>
                  <a:off x="3261856" y="8824562"/>
                  <a:ext cx="383439" cy="276303"/>
                  <a:chOff x="3261856" y="8824562"/>
                  <a:chExt cx="383439" cy="276303"/>
                </a:xfrm>
                <a:noFill/>
              </p:grpSpPr>
              <p:sp>
                <p:nvSpPr>
                  <p:cNvPr id="96" name="Freeform 95">
                    <a:extLst>
                      <a:ext uri="{FF2B5EF4-FFF2-40B4-BE49-F238E27FC236}">
                        <a16:creationId xmlns:a16="http://schemas.microsoft.com/office/drawing/2014/main" id="{903787AA-246E-D140-9539-0C7B33B06DB6}"/>
                      </a:ext>
                    </a:extLst>
                  </p:cNvPr>
                  <p:cNvSpPr/>
                  <p:nvPr/>
                </p:nvSpPr>
                <p:spPr>
                  <a:xfrm>
                    <a:off x="3591728" y="8824562"/>
                    <a:ext cx="53568" cy="276303"/>
                  </a:xfrm>
                  <a:custGeom>
                    <a:avLst/>
                    <a:gdLst>
                      <a:gd name="connsiteX0" fmla="*/ 0 w 53568"/>
                      <a:gd name="connsiteY0" fmla="*/ 276304 h 276303"/>
                      <a:gd name="connsiteX1" fmla="*/ 1 w 53568"/>
                      <a:gd name="connsiteY1" fmla="*/ 0 h 276303"/>
                    </a:gdLst>
                    <a:ahLst/>
                    <a:cxnLst>
                      <a:cxn ang="0">
                        <a:pos x="connsiteX0" y="connsiteY0"/>
                      </a:cxn>
                      <a:cxn ang="0">
                        <a:pos x="connsiteX1" y="connsiteY1"/>
                      </a:cxn>
                    </a:cxnLst>
                    <a:rect l="l" t="t" r="r" b="b"/>
                    <a:pathLst>
                      <a:path w="53568" h="276303">
                        <a:moveTo>
                          <a:pt x="0" y="276304"/>
                        </a:moveTo>
                        <a:cubicBezTo>
                          <a:pt x="71424" y="198050"/>
                          <a:pt x="71424" y="78254"/>
                          <a:pt x="1"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97" name="Freeform 96">
                    <a:extLst>
                      <a:ext uri="{FF2B5EF4-FFF2-40B4-BE49-F238E27FC236}">
                        <a16:creationId xmlns:a16="http://schemas.microsoft.com/office/drawing/2014/main" id="{914E3D24-EAB3-114F-82E7-FF635D78C157}"/>
                      </a:ext>
                    </a:extLst>
                  </p:cNvPr>
                  <p:cNvSpPr/>
                  <p:nvPr/>
                </p:nvSpPr>
                <p:spPr>
                  <a:xfrm>
                    <a:off x="3261856" y="8824562"/>
                    <a:ext cx="53567" cy="276303"/>
                  </a:xfrm>
                  <a:custGeom>
                    <a:avLst/>
                    <a:gdLst>
                      <a:gd name="connsiteX0" fmla="*/ 53567 w 53567"/>
                      <a:gd name="connsiteY0" fmla="*/ 0 h 276303"/>
                      <a:gd name="connsiteX1" fmla="*/ 53567 w 53567"/>
                      <a:gd name="connsiteY1" fmla="*/ 276304 h 276303"/>
                    </a:gdLst>
                    <a:ahLst/>
                    <a:cxnLst>
                      <a:cxn ang="0">
                        <a:pos x="connsiteX0" y="connsiteY0"/>
                      </a:cxn>
                      <a:cxn ang="0">
                        <a:pos x="connsiteX1" y="connsiteY1"/>
                      </a:cxn>
                    </a:cxnLst>
                    <a:rect l="l" t="t" r="r" b="b"/>
                    <a:pathLst>
                      <a:path w="53567" h="276303">
                        <a:moveTo>
                          <a:pt x="53567" y="0"/>
                        </a:moveTo>
                        <a:cubicBezTo>
                          <a:pt x="-17856" y="78254"/>
                          <a:pt x="-17856" y="198049"/>
                          <a:pt x="53567" y="276304"/>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sp>
            <p:nvSpPr>
              <p:cNvPr id="91" name="Freeform 90">
                <a:extLst>
                  <a:ext uri="{FF2B5EF4-FFF2-40B4-BE49-F238E27FC236}">
                    <a16:creationId xmlns:a16="http://schemas.microsoft.com/office/drawing/2014/main" id="{0FEDB941-D5BB-8043-90E8-02E66643EBD0}"/>
                  </a:ext>
                </a:extLst>
              </p:cNvPr>
              <p:cNvSpPr/>
              <p:nvPr/>
            </p:nvSpPr>
            <p:spPr>
              <a:xfrm>
                <a:off x="3314483" y="8823625"/>
                <a:ext cx="278174" cy="278174"/>
              </a:xfrm>
              <a:custGeom>
                <a:avLst/>
                <a:gdLst>
                  <a:gd name="connsiteX0" fmla="*/ 239079 w 278174"/>
                  <a:gd name="connsiteY0" fmla="*/ 99992 h 278174"/>
                  <a:gd name="connsiteX1" fmla="*/ 178182 w 278174"/>
                  <a:gd name="connsiteY1" fmla="*/ 239079 h 278174"/>
                  <a:gd name="connsiteX2" fmla="*/ 39095 w 278174"/>
                  <a:gd name="connsiteY2" fmla="*/ 178182 h 278174"/>
                  <a:gd name="connsiteX3" fmla="*/ 99992 w 278174"/>
                  <a:gd name="connsiteY3" fmla="*/ 39095 h 278174"/>
                  <a:gd name="connsiteX4" fmla="*/ 239079 w 278174"/>
                  <a:gd name="connsiteY4" fmla="*/ 99992 h 27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74" h="278174">
                    <a:moveTo>
                      <a:pt x="239079" y="99992"/>
                    </a:moveTo>
                    <a:cubicBezTo>
                      <a:pt x="260671" y="155216"/>
                      <a:pt x="233406" y="217487"/>
                      <a:pt x="178182" y="239079"/>
                    </a:cubicBezTo>
                    <a:cubicBezTo>
                      <a:pt x="122958" y="260670"/>
                      <a:pt x="60687" y="233406"/>
                      <a:pt x="39095" y="178182"/>
                    </a:cubicBezTo>
                    <a:cubicBezTo>
                      <a:pt x="17504" y="122958"/>
                      <a:pt x="44768" y="60687"/>
                      <a:pt x="99992" y="39095"/>
                    </a:cubicBezTo>
                    <a:cubicBezTo>
                      <a:pt x="155216" y="17504"/>
                      <a:pt x="217487" y="44768"/>
                      <a:pt x="239079" y="99992"/>
                    </a:cubicBezTo>
                    <a:close/>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sp>
        <p:nvSpPr>
          <p:cNvPr id="100" name="TextBox 99">
            <a:extLst>
              <a:ext uri="{FF2B5EF4-FFF2-40B4-BE49-F238E27FC236}">
                <a16:creationId xmlns:a16="http://schemas.microsoft.com/office/drawing/2014/main" id="{6664C77E-4323-B347-94C0-0A285D69B371}"/>
              </a:ext>
            </a:extLst>
          </p:cNvPr>
          <p:cNvSpPr txBox="1"/>
          <p:nvPr/>
        </p:nvSpPr>
        <p:spPr>
          <a:xfrm>
            <a:off x="585095" y="1767005"/>
            <a:ext cx="1329763" cy="307825"/>
          </a:xfrm>
          <a:prstGeom prst="rect">
            <a:avLst/>
          </a:prstGeom>
          <a:noFill/>
        </p:spPr>
        <p:txBody>
          <a:bodyPr wrap="square" lIns="0" tIns="0" rIns="0" bIns="0" rtlCol="0">
            <a:noAutofit/>
          </a:bodyPr>
          <a:lstStyle/>
          <a:p>
            <a:pPr defTabSz="457155" hangingPunct="1"/>
            <a: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DEVICES &amp;</a:t>
            </a:r>
            <a:b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br>
            <a: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APPLICATIONS</a:t>
            </a:r>
          </a:p>
        </p:txBody>
      </p:sp>
      <p:sp>
        <p:nvSpPr>
          <p:cNvPr id="101" name="Freeform 100">
            <a:extLst>
              <a:ext uri="{FF2B5EF4-FFF2-40B4-BE49-F238E27FC236}">
                <a16:creationId xmlns:a16="http://schemas.microsoft.com/office/drawing/2014/main" id="{B2705A6B-2815-2444-8843-469F72B6E469}"/>
              </a:ext>
            </a:extLst>
          </p:cNvPr>
          <p:cNvSpPr/>
          <p:nvPr/>
        </p:nvSpPr>
        <p:spPr>
          <a:xfrm>
            <a:off x="3530044" y="3946238"/>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2" name="Freeform 101">
            <a:extLst>
              <a:ext uri="{FF2B5EF4-FFF2-40B4-BE49-F238E27FC236}">
                <a16:creationId xmlns:a16="http://schemas.microsoft.com/office/drawing/2014/main" id="{130732E8-3C6F-A341-BFD6-7CA5C6E73B54}"/>
              </a:ext>
            </a:extLst>
          </p:cNvPr>
          <p:cNvSpPr/>
          <p:nvPr/>
        </p:nvSpPr>
        <p:spPr>
          <a:xfrm>
            <a:off x="3530044" y="4958619"/>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3" name="Freeform 102">
            <a:extLst>
              <a:ext uri="{FF2B5EF4-FFF2-40B4-BE49-F238E27FC236}">
                <a16:creationId xmlns:a16="http://schemas.microsoft.com/office/drawing/2014/main" id="{0B47E6FB-90E7-F545-909E-CAF35F04074F}"/>
              </a:ext>
            </a:extLst>
          </p:cNvPr>
          <p:cNvSpPr/>
          <p:nvPr/>
        </p:nvSpPr>
        <p:spPr>
          <a:xfrm>
            <a:off x="3530044" y="2933854"/>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06" name="Group 105">
            <a:extLst>
              <a:ext uri="{FF2B5EF4-FFF2-40B4-BE49-F238E27FC236}">
                <a16:creationId xmlns:a16="http://schemas.microsoft.com/office/drawing/2014/main" id="{21F8CD93-5C9A-F442-972D-4DC477A258BF}"/>
              </a:ext>
            </a:extLst>
          </p:cNvPr>
          <p:cNvGrpSpPr/>
          <p:nvPr/>
        </p:nvGrpSpPr>
        <p:grpSpPr>
          <a:xfrm>
            <a:off x="10078765" y="2199737"/>
            <a:ext cx="1396162" cy="512010"/>
            <a:chOff x="20683129" y="4443328"/>
            <a:chExt cx="2773532" cy="1017128"/>
          </a:xfrm>
        </p:grpSpPr>
        <p:grpSp>
          <p:nvGrpSpPr>
            <p:cNvPr id="107" name="Group 106">
              <a:extLst>
                <a:ext uri="{FF2B5EF4-FFF2-40B4-BE49-F238E27FC236}">
                  <a16:creationId xmlns:a16="http://schemas.microsoft.com/office/drawing/2014/main" id="{54561A3B-546B-C940-938D-DA3B73AE1946}"/>
                </a:ext>
              </a:extLst>
            </p:cNvPr>
            <p:cNvGrpSpPr/>
            <p:nvPr/>
          </p:nvGrpSpPr>
          <p:grpSpPr>
            <a:xfrm>
              <a:off x="20683129" y="4443328"/>
              <a:ext cx="1017238" cy="1017128"/>
              <a:chOff x="20683135" y="4443334"/>
              <a:chExt cx="1017237" cy="1017130"/>
            </a:xfrm>
          </p:grpSpPr>
          <p:sp>
            <p:nvSpPr>
              <p:cNvPr id="109" name="Freeform 108">
                <a:extLst>
                  <a:ext uri="{FF2B5EF4-FFF2-40B4-BE49-F238E27FC236}">
                    <a16:creationId xmlns:a16="http://schemas.microsoft.com/office/drawing/2014/main" id="{209693C0-7EF1-CD47-A3F2-6C618F9BE3E9}"/>
                  </a:ext>
                </a:extLst>
              </p:cNvPr>
              <p:cNvSpPr>
                <a:spLocks noChangeAspect="1"/>
              </p:cNvSpPr>
              <p:nvPr/>
            </p:nvSpPr>
            <p:spPr>
              <a:xfrm>
                <a:off x="20683135" y="4443334"/>
                <a:ext cx="1017237" cy="1017130"/>
              </a:xfrm>
              <a:custGeom>
                <a:avLst/>
                <a:gdLst>
                  <a:gd name="connsiteX0" fmla="*/ 0 w 990920"/>
                  <a:gd name="connsiteY0" fmla="*/ 0 h 990814"/>
                  <a:gd name="connsiteX1" fmla="*/ 990920 w 990920"/>
                  <a:gd name="connsiteY1" fmla="*/ 0 h 990814"/>
                  <a:gd name="connsiteX2" fmla="*/ 990920 w 990920"/>
                  <a:gd name="connsiteY2" fmla="*/ 990815 h 990814"/>
                  <a:gd name="connsiteX3" fmla="*/ 0 w 990920"/>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990920" h="990814">
                    <a:moveTo>
                      <a:pt x="0" y="0"/>
                    </a:moveTo>
                    <a:lnTo>
                      <a:pt x="990920" y="0"/>
                    </a:lnTo>
                    <a:lnTo>
                      <a:pt x="990920" y="990815"/>
                    </a:lnTo>
                    <a:lnTo>
                      <a:pt x="0" y="990815"/>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0" name="Freeform 109">
                <a:extLst>
                  <a:ext uri="{FF2B5EF4-FFF2-40B4-BE49-F238E27FC236}">
                    <a16:creationId xmlns:a16="http://schemas.microsoft.com/office/drawing/2014/main" id="{411DA25C-CFC5-0F49-9941-E4DBB3FA24A6}"/>
                  </a:ext>
                </a:extLst>
              </p:cNvPr>
              <p:cNvSpPr/>
              <p:nvPr/>
            </p:nvSpPr>
            <p:spPr>
              <a:xfrm>
                <a:off x="20930963" y="4678368"/>
                <a:ext cx="569805" cy="569657"/>
              </a:xfrm>
              <a:custGeom>
                <a:avLst/>
                <a:gdLst>
                  <a:gd name="connsiteX0" fmla="*/ 0 w 518004"/>
                  <a:gd name="connsiteY0" fmla="*/ 259331 h 517870"/>
                  <a:gd name="connsiteX1" fmla="*/ 258260 w 518004"/>
                  <a:gd name="connsiteY1" fmla="*/ 0 h 517870"/>
                  <a:gd name="connsiteX2" fmla="*/ 518004 w 518004"/>
                  <a:gd name="connsiteY2" fmla="*/ 257738 h 517870"/>
                  <a:gd name="connsiteX3" fmla="*/ 258953 w 518004"/>
                  <a:gd name="connsiteY3" fmla="*/ 517870 h 517870"/>
                  <a:gd name="connsiteX4" fmla="*/ 0 w 518004"/>
                  <a:gd name="connsiteY4" fmla="*/ 259331 h 517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04" h="517870">
                    <a:moveTo>
                      <a:pt x="0" y="259331"/>
                    </a:moveTo>
                    <a:lnTo>
                      <a:pt x="258260" y="0"/>
                    </a:lnTo>
                    <a:lnTo>
                      <a:pt x="518004" y="257738"/>
                    </a:lnTo>
                    <a:lnTo>
                      <a:pt x="258953" y="517870"/>
                    </a:lnTo>
                    <a:lnTo>
                      <a:pt x="0" y="259331"/>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11" name="Graphic 3">
                <a:extLst>
                  <a:ext uri="{FF2B5EF4-FFF2-40B4-BE49-F238E27FC236}">
                    <a16:creationId xmlns:a16="http://schemas.microsoft.com/office/drawing/2014/main" id="{7F784A58-5CFF-2C48-9F48-BB5B551764B0}"/>
                  </a:ext>
                </a:extLst>
              </p:cNvPr>
              <p:cNvGrpSpPr>
                <a:grpSpLocks noChangeAspect="1"/>
              </p:cNvGrpSpPr>
              <p:nvPr/>
            </p:nvGrpSpPr>
            <p:grpSpPr>
              <a:xfrm>
                <a:off x="20930959" y="4678366"/>
                <a:ext cx="569805" cy="569657"/>
                <a:chOff x="20323771" y="5396528"/>
                <a:chExt cx="518004" cy="517870"/>
              </a:xfrm>
              <a:noFill/>
            </p:grpSpPr>
            <p:sp>
              <p:nvSpPr>
                <p:cNvPr id="112" name="Freeform 111">
                  <a:extLst>
                    <a:ext uri="{FF2B5EF4-FFF2-40B4-BE49-F238E27FC236}">
                      <a16:creationId xmlns:a16="http://schemas.microsoft.com/office/drawing/2014/main" id="{4592B0A6-B234-BA48-A35A-3D439A12F3C7}"/>
                    </a:ext>
                  </a:extLst>
                </p:cNvPr>
                <p:cNvSpPr/>
                <p:nvPr/>
              </p:nvSpPr>
              <p:spPr>
                <a:xfrm>
                  <a:off x="20323771" y="5396528"/>
                  <a:ext cx="518004" cy="517870"/>
                </a:xfrm>
                <a:custGeom>
                  <a:avLst/>
                  <a:gdLst>
                    <a:gd name="connsiteX0" fmla="*/ 0 w 518004"/>
                    <a:gd name="connsiteY0" fmla="*/ 259331 h 517870"/>
                    <a:gd name="connsiteX1" fmla="*/ 258260 w 518004"/>
                    <a:gd name="connsiteY1" fmla="*/ 0 h 517870"/>
                    <a:gd name="connsiteX2" fmla="*/ 518004 w 518004"/>
                    <a:gd name="connsiteY2" fmla="*/ 257738 h 517870"/>
                    <a:gd name="connsiteX3" fmla="*/ 258953 w 518004"/>
                    <a:gd name="connsiteY3" fmla="*/ 517870 h 517870"/>
                    <a:gd name="connsiteX4" fmla="*/ 0 w 518004"/>
                    <a:gd name="connsiteY4" fmla="*/ 259331 h 517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04" h="517870">
                      <a:moveTo>
                        <a:pt x="0" y="259331"/>
                      </a:moveTo>
                      <a:lnTo>
                        <a:pt x="258260" y="0"/>
                      </a:lnTo>
                      <a:lnTo>
                        <a:pt x="518004" y="257738"/>
                      </a:lnTo>
                      <a:lnTo>
                        <a:pt x="258953" y="517870"/>
                      </a:lnTo>
                      <a:lnTo>
                        <a:pt x="0" y="259331"/>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3" name="Freeform 112">
                  <a:extLst>
                    <a:ext uri="{FF2B5EF4-FFF2-40B4-BE49-F238E27FC236}">
                      <a16:creationId xmlns:a16="http://schemas.microsoft.com/office/drawing/2014/main" id="{432B0E88-1E6B-9B45-B7AB-2AF773065193}"/>
                    </a:ext>
                  </a:extLst>
                </p:cNvPr>
                <p:cNvSpPr/>
                <p:nvPr/>
              </p:nvSpPr>
              <p:spPr>
                <a:xfrm>
                  <a:off x="20514223" y="5586683"/>
                  <a:ext cx="137297" cy="137578"/>
                </a:xfrm>
                <a:custGeom>
                  <a:avLst/>
                  <a:gdLst>
                    <a:gd name="connsiteX0" fmla="*/ 0 w 137296"/>
                    <a:gd name="connsiteY0" fmla="*/ 68591 h 137578"/>
                    <a:gd name="connsiteX1" fmla="*/ 68500 w 137296"/>
                    <a:gd name="connsiteY1" fmla="*/ 137579 h 137578"/>
                    <a:gd name="connsiteX2" fmla="*/ 136999 w 137296"/>
                    <a:gd name="connsiteY2" fmla="*/ 68770 h 137578"/>
                    <a:gd name="connsiteX3" fmla="*/ 137098 w 137296"/>
                    <a:gd name="connsiteY3" fmla="*/ 68680 h 137578"/>
                    <a:gd name="connsiteX4" fmla="*/ 137296 w 137296"/>
                    <a:gd name="connsiteY4" fmla="*/ 68473 h 137578"/>
                    <a:gd name="connsiteX5" fmla="*/ 68302 w 137296"/>
                    <a:gd name="connsiteY5" fmla="*/ 0 h 13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296" h="137578">
                      <a:moveTo>
                        <a:pt x="0" y="68591"/>
                      </a:moveTo>
                      <a:lnTo>
                        <a:pt x="68500" y="137579"/>
                      </a:lnTo>
                      <a:lnTo>
                        <a:pt x="136999" y="68770"/>
                      </a:lnTo>
                      <a:lnTo>
                        <a:pt x="137098" y="68680"/>
                      </a:lnTo>
                      <a:lnTo>
                        <a:pt x="137296" y="68473"/>
                      </a:lnTo>
                      <a:lnTo>
                        <a:pt x="68302" y="0"/>
                      </a:lnTo>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4" name="Freeform 113">
                  <a:extLst>
                    <a:ext uri="{FF2B5EF4-FFF2-40B4-BE49-F238E27FC236}">
                      <a16:creationId xmlns:a16="http://schemas.microsoft.com/office/drawing/2014/main" id="{EFF6C312-A2C3-B84D-9F91-CBA0E16F9F4E}"/>
                    </a:ext>
                  </a:extLst>
                </p:cNvPr>
                <p:cNvSpPr>
                  <a:spLocks noChangeAspect="1"/>
                </p:cNvSpPr>
                <p:nvPr/>
              </p:nvSpPr>
              <p:spPr>
                <a:xfrm>
                  <a:off x="20415534" y="5488321"/>
                  <a:ext cx="334381" cy="334316"/>
                </a:xfrm>
                <a:custGeom>
                  <a:avLst/>
                  <a:gdLst>
                    <a:gd name="connsiteX0" fmla="*/ 791 w 334381"/>
                    <a:gd name="connsiteY0" fmla="*/ 166668 h 334316"/>
                    <a:gd name="connsiteX1" fmla="*/ 495 w 334381"/>
                    <a:gd name="connsiteY1" fmla="*/ 166886 h 334316"/>
                    <a:gd name="connsiteX2" fmla="*/ 0 w 334381"/>
                    <a:gd name="connsiteY2" fmla="*/ 167411 h 334316"/>
                    <a:gd name="connsiteX3" fmla="*/ 167191 w 334381"/>
                    <a:gd name="connsiteY3" fmla="*/ 334316 h 334316"/>
                    <a:gd name="connsiteX4" fmla="*/ 333688 w 334381"/>
                    <a:gd name="connsiteY4" fmla="*/ 167124 h 334316"/>
                    <a:gd name="connsiteX5" fmla="*/ 333887 w 334381"/>
                    <a:gd name="connsiteY5" fmla="*/ 166886 h 334316"/>
                    <a:gd name="connsiteX6" fmla="*/ 334382 w 334381"/>
                    <a:gd name="connsiteY6" fmla="*/ 166381 h 334316"/>
                    <a:gd name="connsiteX7" fmla="*/ 166696 w 334381"/>
                    <a:gd name="connsiteY7" fmla="*/ 0 h 334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381" h="334316">
                      <a:moveTo>
                        <a:pt x="791" y="166668"/>
                      </a:moveTo>
                      <a:lnTo>
                        <a:pt x="495" y="166886"/>
                      </a:lnTo>
                      <a:lnTo>
                        <a:pt x="0" y="167411"/>
                      </a:lnTo>
                      <a:lnTo>
                        <a:pt x="167191" y="334316"/>
                      </a:lnTo>
                      <a:lnTo>
                        <a:pt x="333688" y="167124"/>
                      </a:lnTo>
                      <a:lnTo>
                        <a:pt x="333887" y="166886"/>
                      </a:lnTo>
                      <a:lnTo>
                        <a:pt x="334382" y="166381"/>
                      </a:lnTo>
                      <a:lnTo>
                        <a:pt x="166696" y="0"/>
                      </a:lnTo>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grpSp>
        <p:sp>
          <p:nvSpPr>
            <p:cNvPr id="108" name="TextBox 107">
              <a:extLst>
                <a:ext uri="{FF2B5EF4-FFF2-40B4-BE49-F238E27FC236}">
                  <a16:creationId xmlns:a16="http://schemas.microsoft.com/office/drawing/2014/main" id="{54676189-A166-B44A-BFFC-0CE47ADE782F}"/>
                </a:ext>
              </a:extLst>
            </p:cNvPr>
            <p:cNvSpPr txBox="1"/>
            <p:nvPr/>
          </p:nvSpPr>
          <p:spPr>
            <a:xfrm>
              <a:off x="21870820" y="4752986"/>
              <a:ext cx="1585841" cy="4483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799" tIns="50799" rIns="50799" bIns="50799" numCol="1" spcCol="38100" rtlCol="0" anchor="ctr">
              <a:spAutoFit/>
            </a:bodyPr>
            <a:lstStyle/>
            <a:p>
              <a:pPr algn="l" defTabSz="825580"/>
              <a:r>
                <a:rPr lang="en-US" sz="800" b="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Threat</a:t>
              </a:r>
              <a:r>
                <a:rPr lang="en-US" sz="8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INSIGHT</a:t>
              </a:r>
            </a:p>
          </p:txBody>
        </p:sp>
      </p:grpSp>
      <p:grpSp>
        <p:nvGrpSpPr>
          <p:cNvPr id="12" name="Group 11">
            <a:extLst>
              <a:ext uri="{FF2B5EF4-FFF2-40B4-BE49-F238E27FC236}">
                <a16:creationId xmlns:a16="http://schemas.microsoft.com/office/drawing/2014/main" id="{62CDFA2E-AAE3-354F-93C6-7774D405BE0C}"/>
              </a:ext>
            </a:extLst>
          </p:cNvPr>
          <p:cNvGrpSpPr/>
          <p:nvPr/>
        </p:nvGrpSpPr>
        <p:grpSpPr>
          <a:xfrm>
            <a:off x="10077619" y="3420753"/>
            <a:ext cx="1203124" cy="512064"/>
            <a:chOff x="10376873" y="3018188"/>
            <a:chExt cx="1203124" cy="512064"/>
          </a:xfrm>
        </p:grpSpPr>
        <p:grpSp>
          <p:nvGrpSpPr>
            <p:cNvPr id="165" name="Graphic 3">
              <a:extLst>
                <a:ext uri="{FF2B5EF4-FFF2-40B4-BE49-F238E27FC236}">
                  <a16:creationId xmlns:a16="http://schemas.microsoft.com/office/drawing/2014/main" id="{9D9C5C2B-4585-674B-872B-8733DD19FC01}"/>
                </a:ext>
              </a:extLst>
            </p:cNvPr>
            <p:cNvGrpSpPr>
              <a:grpSpLocks noChangeAspect="1"/>
            </p:cNvGrpSpPr>
            <p:nvPr/>
          </p:nvGrpSpPr>
          <p:grpSpPr>
            <a:xfrm>
              <a:off x="10376873" y="3018188"/>
              <a:ext cx="512064" cy="512064"/>
              <a:chOff x="20097098" y="9405158"/>
              <a:chExt cx="932368" cy="932269"/>
            </a:xfrm>
            <a:solidFill>
              <a:schemeClr val="accent1"/>
            </a:solidFill>
          </p:grpSpPr>
          <p:sp>
            <p:nvSpPr>
              <p:cNvPr id="166" name="Freeform 165">
                <a:extLst>
                  <a:ext uri="{FF2B5EF4-FFF2-40B4-BE49-F238E27FC236}">
                    <a16:creationId xmlns:a16="http://schemas.microsoft.com/office/drawing/2014/main" id="{A205C2E3-33AB-1E4A-AD65-10C462D1FBD6}"/>
                  </a:ext>
                </a:extLst>
              </p:cNvPr>
              <p:cNvSpPr/>
              <p:nvPr/>
            </p:nvSpPr>
            <p:spPr>
              <a:xfrm>
                <a:off x="20097098" y="9405158"/>
                <a:ext cx="932368"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67" name="Freeform 166">
                <a:extLst>
                  <a:ext uri="{FF2B5EF4-FFF2-40B4-BE49-F238E27FC236}">
                    <a16:creationId xmlns:a16="http://schemas.microsoft.com/office/drawing/2014/main" id="{DE9771C5-7A57-8244-9DDC-46723C53101D}"/>
                  </a:ext>
                </a:extLst>
              </p:cNvPr>
              <p:cNvSpPr/>
              <p:nvPr/>
            </p:nvSpPr>
            <p:spPr>
              <a:xfrm>
                <a:off x="20331514" y="9599015"/>
                <a:ext cx="472965" cy="540447"/>
              </a:xfrm>
              <a:custGeom>
                <a:avLst/>
                <a:gdLst>
                  <a:gd name="connsiteX0" fmla="*/ 236483 w 472964"/>
                  <a:gd name="connsiteY0" fmla="*/ 540447 h 540446"/>
                  <a:gd name="connsiteX1" fmla="*/ 472964 w 472964"/>
                  <a:gd name="connsiteY1" fmla="*/ 252640 h 540446"/>
                  <a:gd name="connsiteX2" fmla="*/ 472964 w 472964"/>
                  <a:gd name="connsiteY2" fmla="*/ 0 h 540446"/>
                  <a:gd name="connsiteX3" fmla="*/ 0 w 472964"/>
                  <a:gd name="connsiteY3" fmla="*/ 0 h 540446"/>
                  <a:gd name="connsiteX4" fmla="*/ 0 w 472964"/>
                  <a:gd name="connsiteY4" fmla="*/ 252640 h 540446"/>
                  <a:gd name="connsiteX5" fmla="*/ 236483 w 472964"/>
                  <a:gd name="connsiteY5" fmla="*/ 540447 h 54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64" h="540446">
                    <a:moveTo>
                      <a:pt x="236483" y="540447"/>
                    </a:moveTo>
                    <a:cubicBezTo>
                      <a:pt x="236483" y="540447"/>
                      <a:pt x="472964" y="496817"/>
                      <a:pt x="472964" y="252640"/>
                    </a:cubicBezTo>
                    <a:lnTo>
                      <a:pt x="472964" y="0"/>
                    </a:lnTo>
                    <a:lnTo>
                      <a:pt x="0" y="0"/>
                    </a:lnTo>
                    <a:lnTo>
                      <a:pt x="0" y="252640"/>
                    </a:lnTo>
                    <a:cubicBezTo>
                      <a:pt x="0" y="496817"/>
                      <a:pt x="236483" y="540447"/>
                      <a:pt x="236483" y="540447"/>
                    </a:cubicBez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68" name="Freeform 167">
                <a:extLst>
                  <a:ext uri="{FF2B5EF4-FFF2-40B4-BE49-F238E27FC236}">
                    <a16:creationId xmlns:a16="http://schemas.microsoft.com/office/drawing/2014/main" id="{0F590F0F-A5F5-DD40-BD3A-B0189E52955F}"/>
                  </a:ext>
                </a:extLst>
              </p:cNvPr>
              <p:cNvSpPr/>
              <p:nvPr/>
            </p:nvSpPr>
            <p:spPr>
              <a:xfrm>
                <a:off x="20567996" y="9599015"/>
                <a:ext cx="9898" cy="540447"/>
              </a:xfrm>
              <a:custGeom>
                <a:avLst/>
                <a:gdLst>
                  <a:gd name="connsiteX0" fmla="*/ 1 w 9898"/>
                  <a:gd name="connsiteY0" fmla="*/ 0 h 540447"/>
                  <a:gd name="connsiteX1" fmla="*/ 1 w 9898"/>
                  <a:gd name="connsiteY1" fmla="*/ 540447 h 540447"/>
                </a:gdLst>
                <a:ahLst/>
                <a:cxnLst>
                  <a:cxn ang="0">
                    <a:pos x="connsiteX0" y="connsiteY0"/>
                  </a:cxn>
                  <a:cxn ang="0">
                    <a:pos x="connsiteX1" y="connsiteY1"/>
                  </a:cxn>
                </a:cxnLst>
                <a:rect l="l" t="t" r="r" b="b"/>
                <a:pathLst>
                  <a:path w="9898" h="540447">
                    <a:moveTo>
                      <a:pt x="1" y="0"/>
                    </a:moveTo>
                    <a:lnTo>
                      <a:pt x="1" y="540447"/>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69" name="Freeform 168">
                <a:extLst>
                  <a:ext uri="{FF2B5EF4-FFF2-40B4-BE49-F238E27FC236}">
                    <a16:creationId xmlns:a16="http://schemas.microsoft.com/office/drawing/2014/main" id="{9434A781-7F28-9A4D-924B-D810455F99E5}"/>
                  </a:ext>
                </a:extLst>
              </p:cNvPr>
              <p:cNvSpPr/>
              <p:nvPr/>
            </p:nvSpPr>
            <p:spPr>
              <a:xfrm>
                <a:off x="20331513" y="9846727"/>
                <a:ext cx="472965" cy="9897"/>
              </a:xfrm>
              <a:custGeom>
                <a:avLst/>
                <a:gdLst>
                  <a:gd name="connsiteX0" fmla="*/ 0 w 472964"/>
                  <a:gd name="connsiteY0" fmla="*/ 0 h 9897"/>
                  <a:gd name="connsiteX1" fmla="*/ 472964 w 472964"/>
                  <a:gd name="connsiteY1" fmla="*/ 0 h 9897"/>
                </a:gdLst>
                <a:ahLst/>
                <a:cxnLst>
                  <a:cxn ang="0">
                    <a:pos x="connsiteX0" y="connsiteY0"/>
                  </a:cxn>
                  <a:cxn ang="0">
                    <a:pos x="connsiteX1" y="connsiteY1"/>
                  </a:cxn>
                </a:cxnLst>
                <a:rect l="l" t="t" r="r" b="b"/>
                <a:pathLst>
                  <a:path w="472964" h="9897">
                    <a:moveTo>
                      <a:pt x="0" y="0"/>
                    </a:moveTo>
                    <a:lnTo>
                      <a:pt x="472964"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70" name="TextBox 169">
              <a:extLst>
                <a:ext uri="{FF2B5EF4-FFF2-40B4-BE49-F238E27FC236}">
                  <a16:creationId xmlns:a16="http://schemas.microsoft.com/office/drawing/2014/main" id="{9EABB574-68E8-3D48-9097-F3A82BBADF03}"/>
                </a:ext>
              </a:extLst>
            </p:cNvPr>
            <p:cNvSpPr txBox="1">
              <a:spLocks noChangeAspect="1"/>
            </p:cNvSpPr>
            <p:nvPr/>
          </p:nvSpPr>
          <p:spPr>
            <a:xfrm>
              <a:off x="10991122" y="3153675"/>
              <a:ext cx="588875"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IPS</a:t>
              </a:r>
            </a:p>
          </p:txBody>
        </p:sp>
      </p:grpSp>
      <p:grpSp>
        <p:nvGrpSpPr>
          <p:cNvPr id="13" name="Group 12">
            <a:extLst>
              <a:ext uri="{FF2B5EF4-FFF2-40B4-BE49-F238E27FC236}">
                <a16:creationId xmlns:a16="http://schemas.microsoft.com/office/drawing/2014/main" id="{315860BD-2723-A94A-AA5A-A187DE5AD90A}"/>
              </a:ext>
            </a:extLst>
          </p:cNvPr>
          <p:cNvGrpSpPr/>
          <p:nvPr/>
        </p:nvGrpSpPr>
        <p:grpSpPr>
          <a:xfrm>
            <a:off x="10077619" y="2817538"/>
            <a:ext cx="1203067" cy="512064"/>
            <a:chOff x="10376930" y="2212320"/>
            <a:chExt cx="1203067" cy="512064"/>
          </a:xfrm>
        </p:grpSpPr>
        <p:grpSp>
          <p:nvGrpSpPr>
            <p:cNvPr id="171" name="Graphic 3">
              <a:extLst>
                <a:ext uri="{FF2B5EF4-FFF2-40B4-BE49-F238E27FC236}">
                  <a16:creationId xmlns:a16="http://schemas.microsoft.com/office/drawing/2014/main" id="{89089052-A43A-1A43-BFBD-FF59A8991E97}"/>
                </a:ext>
              </a:extLst>
            </p:cNvPr>
            <p:cNvGrpSpPr>
              <a:grpSpLocks noChangeAspect="1"/>
            </p:cNvGrpSpPr>
            <p:nvPr/>
          </p:nvGrpSpPr>
          <p:grpSpPr>
            <a:xfrm>
              <a:off x="10376930" y="2212320"/>
              <a:ext cx="512064" cy="512064"/>
              <a:chOff x="20032776" y="10769740"/>
              <a:chExt cx="1017189" cy="932269"/>
            </a:xfrm>
            <a:solidFill>
              <a:schemeClr val="accent1"/>
            </a:solidFill>
          </p:grpSpPr>
          <p:sp>
            <p:nvSpPr>
              <p:cNvPr id="172" name="Freeform 171">
                <a:extLst>
                  <a:ext uri="{FF2B5EF4-FFF2-40B4-BE49-F238E27FC236}">
                    <a16:creationId xmlns:a16="http://schemas.microsoft.com/office/drawing/2014/main" id="{60A8C0B8-A9E9-F34C-80DC-A2D94A350E25}"/>
                  </a:ext>
                </a:extLst>
              </p:cNvPr>
              <p:cNvSpPr/>
              <p:nvPr/>
            </p:nvSpPr>
            <p:spPr>
              <a:xfrm>
                <a:off x="20032776" y="10769740"/>
                <a:ext cx="1017189"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3" name="Freeform 172">
                <a:extLst>
                  <a:ext uri="{FF2B5EF4-FFF2-40B4-BE49-F238E27FC236}">
                    <a16:creationId xmlns:a16="http://schemas.microsoft.com/office/drawing/2014/main" id="{CAED2F4B-2EF4-7741-856A-7896FD631410}"/>
                  </a:ext>
                </a:extLst>
              </p:cNvPr>
              <p:cNvSpPr/>
              <p:nvPr/>
            </p:nvSpPr>
            <p:spPr>
              <a:xfrm>
                <a:off x="20323177" y="10965896"/>
                <a:ext cx="450419" cy="540446"/>
              </a:xfrm>
              <a:custGeom>
                <a:avLst/>
                <a:gdLst>
                  <a:gd name="connsiteX0" fmla="*/ 1 w 450419"/>
                  <a:gd name="connsiteY0" fmla="*/ 0 h 540446"/>
                  <a:gd name="connsiteX1" fmla="*/ 450420 w 450419"/>
                  <a:gd name="connsiteY1" fmla="*/ 0 h 540446"/>
                  <a:gd name="connsiteX2" fmla="*/ 450420 w 450419"/>
                  <a:gd name="connsiteY2" fmla="*/ 540446 h 540446"/>
                  <a:gd name="connsiteX3" fmla="*/ 1 w 450419"/>
                  <a:gd name="connsiteY3" fmla="*/ 540446 h 540446"/>
                </a:gdLst>
                <a:ahLst/>
                <a:cxnLst>
                  <a:cxn ang="0">
                    <a:pos x="connsiteX0" y="connsiteY0"/>
                  </a:cxn>
                  <a:cxn ang="0">
                    <a:pos x="connsiteX1" y="connsiteY1"/>
                  </a:cxn>
                  <a:cxn ang="0">
                    <a:pos x="connsiteX2" y="connsiteY2"/>
                  </a:cxn>
                  <a:cxn ang="0">
                    <a:pos x="connsiteX3" y="connsiteY3"/>
                  </a:cxn>
                </a:cxnLst>
                <a:rect l="l" t="t" r="r" b="b"/>
                <a:pathLst>
                  <a:path w="450419" h="540446">
                    <a:moveTo>
                      <a:pt x="1" y="0"/>
                    </a:moveTo>
                    <a:lnTo>
                      <a:pt x="450420" y="0"/>
                    </a:lnTo>
                    <a:lnTo>
                      <a:pt x="450420" y="540446"/>
                    </a:lnTo>
                    <a:lnTo>
                      <a:pt x="1" y="540446"/>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4" name="Freeform 173">
                <a:extLst>
                  <a:ext uri="{FF2B5EF4-FFF2-40B4-BE49-F238E27FC236}">
                    <a16:creationId xmlns:a16="http://schemas.microsoft.com/office/drawing/2014/main" id="{8432EC7B-C330-6D4F-90EB-8EEF89084A63}"/>
                  </a:ext>
                </a:extLst>
              </p:cNvPr>
              <p:cNvSpPr/>
              <p:nvPr/>
            </p:nvSpPr>
            <p:spPr>
              <a:xfrm>
                <a:off x="20447011" y="11236124"/>
                <a:ext cx="213949" cy="146370"/>
              </a:xfrm>
              <a:custGeom>
                <a:avLst/>
                <a:gdLst>
                  <a:gd name="connsiteX0" fmla="*/ -1 w 213949"/>
                  <a:gd name="connsiteY0" fmla="*/ 0 h 146370"/>
                  <a:gd name="connsiteX1" fmla="*/ 213949 w 213949"/>
                  <a:gd name="connsiteY1" fmla="*/ 0 h 146370"/>
                  <a:gd name="connsiteX2" fmla="*/ 213949 w 213949"/>
                  <a:gd name="connsiteY2" fmla="*/ 146371 h 146370"/>
                  <a:gd name="connsiteX3" fmla="*/ -1 w 213949"/>
                  <a:gd name="connsiteY3" fmla="*/ 146371 h 146370"/>
                </a:gdLst>
                <a:ahLst/>
                <a:cxnLst>
                  <a:cxn ang="0">
                    <a:pos x="connsiteX0" y="connsiteY0"/>
                  </a:cxn>
                  <a:cxn ang="0">
                    <a:pos x="connsiteX1" y="connsiteY1"/>
                  </a:cxn>
                  <a:cxn ang="0">
                    <a:pos x="connsiteX2" y="connsiteY2"/>
                  </a:cxn>
                  <a:cxn ang="0">
                    <a:pos x="connsiteX3" y="connsiteY3"/>
                  </a:cxn>
                </a:cxnLst>
                <a:rect l="l" t="t" r="r" b="b"/>
                <a:pathLst>
                  <a:path w="213949" h="146370">
                    <a:moveTo>
                      <a:pt x="-1" y="0"/>
                    </a:moveTo>
                    <a:lnTo>
                      <a:pt x="213949" y="0"/>
                    </a:lnTo>
                    <a:lnTo>
                      <a:pt x="213949" y="146371"/>
                    </a:lnTo>
                    <a:lnTo>
                      <a:pt x="-1" y="14637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5" name="Freeform 174">
                <a:extLst>
                  <a:ext uri="{FF2B5EF4-FFF2-40B4-BE49-F238E27FC236}">
                    <a16:creationId xmlns:a16="http://schemas.microsoft.com/office/drawing/2014/main" id="{30E74D28-AC85-3744-8DBC-620AFB98B783}"/>
                  </a:ext>
                </a:extLst>
              </p:cNvPr>
              <p:cNvSpPr/>
              <p:nvPr/>
            </p:nvSpPr>
            <p:spPr>
              <a:xfrm>
                <a:off x="20334362" y="11236124"/>
                <a:ext cx="439210" cy="9897"/>
              </a:xfrm>
              <a:custGeom>
                <a:avLst/>
                <a:gdLst>
                  <a:gd name="connsiteX0" fmla="*/ 1 w 439210"/>
                  <a:gd name="connsiteY0" fmla="*/ 0 h 9897"/>
                  <a:gd name="connsiteX1" fmla="*/ 439211 w 439210"/>
                  <a:gd name="connsiteY1" fmla="*/ 0 h 9897"/>
                </a:gdLst>
                <a:ahLst/>
                <a:cxnLst>
                  <a:cxn ang="0">
                    <a:pos x="connsiteX0" y="connsiteY0"/>
                  </a:cxn>
                  <a:cxn ang="0">
                    <a:pos x="connsiteX1" y="connsiteY1"/>
                  </a:cxn>
                </a:cxnLst>
                <a:rect l="l" t="t" r="r" b="b"/>
                <a:pathLst>
                  <a:path w="439210" h="9897">
                    <a:moveTo>
                      <a:pt x="1" y="0"/>
                    </a:moveTo>
                    <a:lnTo>
                      <a:pt x="43921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6" name="Freeform 175">
                <a:extLst>
                  <a:ext uri="{FF2B5EF4-FFF2-40B4-BE49-F238E27FC236}">
                    <a16:creationId xmlns:a16="http://schemas.microsoft.com/office/drawing/2014/main" id="{F5BC4D74-83A8-D044-8B25-5D8D2E765C1E}"/>
                  </a:ext>
                </a:extLst>
              </p:cNvPr>
              <p:cNvSpPr/>
              <p:nvPr/>
            </p:nvSpPr>
            <p:spPr>
              <a:xfrm>
                <a:off x="20447010" y="10965896"/>
                <a:ext cx="213914" cy="112596"/>
              </a:xfrm>
              <a:custGeom>
                <a:avLst/>
                <a:gdLst>
                  <a:gd name="connsiteX0" fmla="*/ 213914 w 213914"/>
                  <a:gd name="connsiteY0" fmla="*/ 0 h 112596"/>
                  <a:gd name="connsiteX1" fmla="*/ 213914 w 213914"/>
                  <a:gd name="connsiteY1" fmla="*/ 112597 h 112596"/>
                  <a:gd name="connsiteX2" fmla="*/ 0 w 213914"/>
                  <a:gd name="connsiteY2" fmla="*/ 112597 h 112596"/>
                  <a:gd name="connsiteX3" fmla="*/ 0 w 213914"/>
                  <a:gd name="connsiteY3" fmla="*/ 0 h 112596"/>
                </a:gdLst>
                <a:ahLst/>
                <a:cxnLst>
                  <a:cxn ang="0">
                    <a:pos x="connsiteX0" y="connsiteY0"/>
                  </a:cxn>
                  <a:cxn ang="0">
                    <a:pos x="connsiteX1" y="connsiteY1"/>
                  </a:cxn>
                  <a:cxn ang="0">
                    <a:pos x="connsiteX2" y="connsiteY2"/>
                  </a:cxn>
                  <a:cxn ang="0">
                    <a:pos x="connsiteX3" y="connsiteY3"/>
                  </a:cxn>
                </a:cxnLst>
                <a:rect l="l" t="t" r="r" b="b"/>
                <a:pathLst>
                  <a:path w="213914" h="112596">
                    <a:moveTo>
                      <a:pt x="213914" y="0"/>
                    </a:moveTo>
                    <a:lnTo>
                      <a:pt x="213914" y="112597"/>
                    </a:lnTo>
                    <a:lnTo>
                      <a:pt x="0" y="112597"/>
                    </a:lnTo>
                    <a:lnTo>
                      <a:pt x="0" y="0"/>
                    </a:lnTo>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7" name="Freeform 176">
                <a:extLst>
                  <a:ext uri="{FF2B5EF4-FFF2-40B4-BE49-F238E27FC236}">
                    <a16:creationId xmlns:a16="http://schemas.microsoft.com/office/drawing/2014/main" id="{0A6C2FAA-3046-E642-8E9D-70662506AC6E}"/>
                  </a:ext>
                </a:extLst>
              </p:cNvPr>
              <p:cNvSpPr/>
              <p:nvPr/>
            </p:nvSpPr>
            <p:spPr>
              <a:xfrm>
                <a:off x="20334362" y="11078493"/>
                <a:ext cx="439210" cy="9897"/>
              </a:xfrm>
              <a:custGeom>
                <a:avLst/>
                <a:gdLst>
                  <a:gd name="connsiteX0" fmla="*/ 439211 w 439210"/>
                  <a:gd name="connsiteY0" fmla="*/ 0 h 9897"/>
                  <a:gd name="connsiteX1" fmla="*/ 1 w 439210"/>
                  <a:gd name="connsiteY1" fmla="*/ 0 h 9897"/>
                </a:gdLst>
                <a:ahLst/>
                <a:cxnLst>
                  <a:cxn ang="0">
                    <a:pos x="connsiteX0" y="connsiteY0"/>
                  </a:cxn>
                  <a:cxn ang="0">
                    <a:pos x="connsiteX1" y="connsiteY1"/>
                  </a:cxn>
                </a:cxnLst>
                <a:rect l="l" t="t" r="r" b="b"/>
                <a:pathLst>
                  <a:path w="439210" h="9897">
                    <a:moveTo>
                      <a:pt x="439211" y="0"/>
                    </a:moveTo>
                    <a:lnTo>
                      <a:pt x="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8" name="Freeform 177">
                <a:extLst>
                  <a:ext uri="{FF2B5EF4-FFF2-40B4-BE49-F238E27FC236}">
                    <a16:creationId xmlns:a16="http://schemas.microsoft.com/office/drawing/2014/main" id="{322AB9A7-6C56-AC46-98D4-5024B51FCC4D}"/>
                  </a:ext>
                </a:extLst>
              </p:cNvPr>
              <p:cNvSpPr/>
              <p:nvPr/>
            </p:nvSpPr>
            <p:spPr>
              <a:xfrm>
                <a:off x="20334362" y="11382492"/>
                <a:ext cx="439210" cy="9897"/>
              </a:xfrm>
              <a:custGeom>
                <a:avLst/>
                <a:gdLst>
                  <a:gd name="connsiteX0" fmla="*/ 439211 w 439210"/>
                  <a:gd name="connsiteY0" fmla="*/ 0 h 9897"/>
                  <a:gd name="connsiteX1" fmla="*/ 1 w 439210"/>
                  <a:gd name="connsiteY1" fmla="*/ 0 h 9897"/>
                </a:gdLst>
                <a:ahLst/>
                <a:cxnLst>
                  <a:cxn ang="0">
                    <a:pos x="connsiteX0" y="connsiteY0"/>
                  </a:cxn>
                  <a:cxn ang="0">
                    <a:pos x="connsiteX1" y="connsiteY1"/>
                  </a:cxn>
                </a:cxnLst>
                <a:rect l="l" t="t" r="r" b="b"/>
                <a:pathLst>
                  <a:path w="439210" h="9897">
                    <a:moveTo>
                      <a:pt x="439211" y="0"/>
                    </a:moveTo>
                    <a:lnTo>
                      <a:pt x="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9" name="Freeform 178">
                <a:extLst>
                  <a:ext uri="{FF2B5EF4-FFF2-40B4-BE49-F238E27FC236}">
                    <a16:creationId xmlns:a16="http://schemas.microsoft.com/office/drawing/2014/main" id="{459F9246-20D6-A940-A54E-C330AAC2B750}"/>
                  </a:ext>
                </a:extLst>
              </p:cNvPr>
              <p:cNvSpPr/>
              <p:nvPr/>
            </p:nvSpPr>
            <p:spPr>
              <a:xfrm>
                <a:off x="20548375" y="11382492"/>
                <a:ext cx="9898" cy="123850"/>
              </a:xfrm>
              <a:custGeom>
                <a:avLst/>
                <a:gdLst>
                  <a:gd name="connsiteX0" fmla="*/ 1 w 9898"/>
                  <a:gd name="connsiteY0" fmla="*/ 0 h 123850"/>
                  <a:gd name="connsiteX1" fmla="*/ 1 w 9898"/>
                  <a:gd name="connsiteY1" fmla="*/ 123851 h 123850"/>
                </a:gdLst>
                <a:ahLst/>
                <a:cxnLst>
                  <a:cxn ang="0">
                    <a:pos x="connsiteX0" y="connsiteY0"/>
                  </a:cxn>
                  <a:cxn ang="0">
                    <a:pos x="connsiteX1" y="connsiteY1"/>
                  </a:cxn>
                </a:cxnLst>
                <a:rect l="l" t="t" r="r" b="b"/>
                <a:pathLst>
                  <a:path w="9898" h="123850">
                    <a:moveTo>
                      <a:pt x="1" y="0"/>
                    </a:moveTo>
                    <a:lnTo>
                      <a:pt x="1" y="123851"/>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0" name="Freeform 179">
                <a:extLst>
                  <a:ext uri="{FF2B5EF4-FFF2-40B4-BE49-F238E27FC236}">
                    <a16:creationId xmlns:a16="http://schemas.microsoft.com/office/drawing/2014/main" id="{00679D0C-CC95-714E-A30F-27AF2305BBEF}"/>
                  </a:ext>
                </a:extLst>
              </p:cNvPr>
              <p:cNvSpPr/>
              <p:nvPr/>
            </p:nvSpPr>
            <p:spPr>
              <a:xfrm>
                <a:off x="20548375" y="11078493"/>
                <a:ext cx="9898" cy="157631"/>
              </a:xfrm>
              <a:custGeom>
                <a:avLst/>
                <a:gdLst>
                  <a:gd name="connsiteX0" fmla="*/ 1 w 9898"/>
                  <a:gd name="connsiteY0" fmla="*/ 0 h 157631"/>
                  <a:gd name="connsiteX1" fmla="*/ 1 w 9898"/>
                  <a:gd name="connsiteY1" fmla="*/ 157632 h 157631"/>
                </a:gdLst>
                <a:ahLst/>
                <a:cxnLst>
                  <a:cxn ang="0">
                    <a:pos x="connsiteX0" y="connsiteY0"/>
                  </a:cxn>
                  <a:cxn ang="0">
                    <a:pos x="connsiteX1" y="connsiteY1"/>
                  </a:cxn>
                </a:cxnLst>
                <a:rect l="l" t="t" r="r" b="b"/>
                <a:pathLst>
                  <a:path w="9898" h="157631">
                    <a:moveTo>
                      <a:pt x="1" y="0"/>
                    </a:moveTo>
                    <a:lnTo>
                      <a:pt x="1" y="157632"/>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81" name="TextBox 180">
              <a:extLst>
                <a:ext uri="{FF2B5EF4-FFF2-40B4-BE49-F238E27FC236}">
                  <a16:creationId xmlns:a16="http://schemas.microsoft.com/office/drawing/2014/main" id="{C5D1A0DD-9EC3-AE42-9066-40AD19EDC581}"/>
                </a:ext>
              </a:extLst>
            </p:cNvPr>
            <p:cNvSpPr txBox="1">
              <a:spLocks noChangeAspect="1"/>
            </p:cNvSpPr>
            <p:nvPr/>
          </p:nvSpPr>
          <p:spPr>
            <a:xfrm>
              <a:off x="10991122" y="2347807"/>
              <a:ext cx="588875"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FW</a:t>
              </a:r>
            </a:p>
          </p:txBody>
        </p:sp>
      </p:grpSp>
      <p:grpSp>
        <p:nvGrpSpPr>
          <p:cNvPr id="10" name="Group 9">
            <a:extLst>
              <a:ext uri="{FF2B5EF4-FFF2-40B4-BE49-F238E27FC236}">
                <a16:creationId xmlns:a16="http://schemas.microsoft.com/office/drawing/2014/main" id="{E668EABD-DDBB-A143-A906-F129CBC59E6F}"/>
              </a:ext>
            </a:extLst>
          </p:cNvPr>
          <p:cNvGrpSpPr/>
          <p:nvPr/>
        </p:nvGrpSpPr>
        <p:grpSpPr>
          <a:xfrm>
            <a:off x="10077619" y="4635489"/>
            <a:ext cx="1515874" cy="512010"/>
            <a:chOff x="10374615" y="4482889"/>
            <a:chExt cx="1515874" cy="512010"/>
          </a:xfrm>
        </p:grpSpPr>
        <p:grpSp>
          <p:nvGrpSpPr>
            <p:cNvPr id="183" name="Graphic 3">
              <a:extLst>
                <a:ext uri="{FF2B5EF4-FFF2-40B4-BE49-F238E27FC236}">
                  <a16:creationId xmlns:a16="http://schemas.microsoft.com/office/drawing/2014/main" id="{B5E3CF88-021B-1D48-9D1D-6EE577DD4CA2}"/>
                </a:ext>
              </a:extLst>
            </p:cNvPr>
            <p:cNvGrpSpPr>
              <a:grpSpLocks noChangeAspect="1"/>
            </p:cNvGrpSpPr>
            <p:nvPr/>
          </p:nvGrpSpPr>
          <p:grpSpPr>
            <a:xfrm>
              <a:off x="10374615" y="4482889"/>
              <a:ext cx="512064" cy="512010"/>
              <a:chOff x="20087288" y="6614120"/>
              <a:chExt cx="932368" cy="932269"/>
            </a:xfrm>
            <a:solidFill>
              <a:schemeClr val="accent1"/>
            </a:solidFill>
          </p:grpSpPr>
          <p:sp>
            <p:nvSpPr>
              <p:cNvPr id="184" name="Freeform 183">
                <a:extLst>
                  <a:ext uri="{FF2B5EF4-FFF2-40B4-BE49-F238E27FC236}">
                    <a16:creationId xmlns:a16="http://schemas.microsoft.com/office/drawing/2014/main" id="{3DD2FD99-57C6-7749-9CB4-34ABD6A28FB3}"/>
                  </a:ext>
                </a:extLst>
              </p:cNvPr>
              <p:cNvSpPr/>
              <p:nvPr/>
            </p:nvSpPr>
            <p:spPr>
              <a:xfrm>
                <a:off x="20087288" y="6614120"/>
                <a:ext cx="932368"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5" name="Freeform 184">
                <a:extLst>
                  <a:ext uri="{FF2B5EF4-FFF2-40B4-BE49-F238E27FC236}">
                    <a16:creationId xmlns:a16="http://schemas.microsoft.com/office/drawing/2014/main" id="{1AF6495B-E02F-CA4A-A322-1F1A097414CF}"/>
                  </a:ext>
                </a:extLst>
              </p:cNvPr>
              <p:cNvSpPr/>
              <p:nvPr/>
            </p:nvSpPr>
            <p:spPr>
              <a:xfrm>
                <a:off x="20553522" y="6990175"/>
                <a:ext cx="9898" cy="90079"/>
              </a:xfrm>
              <a:custGeom>
                <a:avLst/>
                <a:gdLst>
                  <a:gd name="connsiteX0" fmla="*/ 0 w 9898"/>
                  <a:gd name="connsiteY0" fmla="*/ 0 h 90079"/>
                  <a:gd name="connsiteX1" fmla="*/ 0 w 9898"/>
                  <a:gd name="connsiteY1" fmla="*/ 90079 h 90079"/>
                </a:gdLst>
                <a:ahLst/>
                <a:cxnLst>
                  <a:cxn ang="0">
                    <a:pos x="connsiteX0" y="connsiteY0"/>
                  </a:cxn>
                  <a:cxn ang="0">
                    <a:pos x="connsiteX1" y="connsiteY1"/>
                  </a:cxn>
                </a:cxnLst>
                <a:rect l="l" t="t" r="r" b="b"/>
                <a:pathLst>
                  <a:path w="9898" h="90079">
                    <a:moveTo>
                      <a:pt x="0" y="0"/>
                    </a:moveTo>
                    <a:lnTo>
                      <a:pt x="0" y="90079"/>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6" name="Freeform 185">
                <a:extLst>
                  <a:ext uri="{FF2B5EF4-FFF2-40B4-BE49-F238E27FC236}">
                    <a16:creationId xmlns:a16="http://schemas.microsoft.com/office/drawing/2014/main" id="{ACD4126C-6C7F-1349-B310-CC7E84B728F7}"/>
                  </a:ext>
                </a:extLst>
              </p:cNvPr>
              <p:cNvSpPr/>
              <p:nvPr/>
            </p:nvSpPr>
            <p:spPr>
              <a:xfrm>
                <a:off x="20395834" y="7080255"/>
                <a:ext cx="9898" cy="90069"/>
              </a:xfrm>
              <a:custGeom>
                <a:avLst/>
                <a:gdLst>
                  <a:gd name="connsiteX0" fmla="*/ 0 w 9898"/>
                  <a:gd name="connsiteY0" fmla="*/ 0 h 90069"/>
                  <a:gd name="connsiteX1" fmla="*/ 0 w 9898"/>
                  <a:gd name="connsiteY1" fmla="*/ 90070 h 90069"/>
                </a:gdLst>
                <a:ahLst/>
                <a:cxnLst>
                  <a:cxn ang="0">
                    <a:pos x="connsiteX0" y="connsiteY0"/>
                  </a:cxn>
                  <a:cxn ang="0">
                    <a:pos x="connsiteX1" y="connsiteY1"/>
                  </a:cxn>
                </a:cxnLst>
                <a:rect l="l" t="t" r="r" b="b"/>
                <a:pathLst>
                  <a:path w="9898" h="90069">
                    <a:moveTo>
                      <a:pt x="0" y="0"/>
                    </a:moveTo>
                    <a:lnTo>
                      <a:pt x="0" y="9007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7" name="Freeform 186">
                <a:extLst>
                  <a:ext uri="{FF2B5EF4-FFF2-40B4-BE49-F238E27FC236}">
                    <a16:creationId xmlns:a16="http://schemas.microsoft.com/office/drawing/2014/main" id="{D48424CD-912E-8F46-A128-3AD5DFD98EAF}"/>
                  </a:ext>
                </a:extLst>
              </p:cNvPr>
              <p:cNvSpPr/>
              <p:nvPr/>
            </p:nvSpPr>
            <p:spPr>
              <a:xfrm>
                <a:off x="20711111" y="7080255"/>
                <a:ext cx="9898" cy="90069"/>
              </a:xfrm>
              <a:custGeom>
                <a:avLst/>
                <a:gdLst>
                  <a:gd name="connsiteX0" fmla="*/ 0 w 9898"/>
                  <a:gd name="connsiteY0" fmla="*/ 0 h 90069"/>
                  <a:gd name="connsiteX1" fmla="*/ 0 w 9898"/>
                  <a:gd name="connsiteY1" fmla="*/ 90070 h 90069"/>
                </a:gdLst>
                <a:ahLst/>
                <a:cxnLst>
                  <a:cxn ang="0">
                    <a:pos x="connsiteX0" y="connsiteY0"/>
                  </a:cxn>
                  <a:cxn ang="0">
                    <a:pos x="connsiteX1" y="connsiteY1"/>
                  </a:cxn>
                </a:cxnLst>
                <a:rect l="l" t="t" r="r" b="b"/>
                <a:pathLst>
                  <a:path w="9898" h="90069">
                    <a:moveTo>
                      <a:pt x="0" y="0"/>
                    </a:moveTo>
                    <a:lnTo>
                      <a:pt x="0" y="9007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8" name="Freeform 187">
                <a:extLst>
                  <a:ext uri="{FF2B5EF4-FFF2-40B4-BE49-F238E27FC236}">
                    <a16:creationId xmlns:a16="http://schemas.microsoft.com/office/drawing/2014/main" id="{4B6EB6C7-B45A-6849-91B6-7C65350EFE05}"/>
                  </a:ext>
                </a:extLst>
              </p:cNvPr>
              <p:cNvSpPr/>
              <p:nvPr/>
            </p:nvSpPr>
            <p:spPr>
              <a:xfrm>
                <a:off x="20283186" y="7080255"/>
                <a:ext cx="540573" cy="9897"/>
              </a:xfrm>
              <a:custGeom>
                <a:avLst/>
                <a:gdLst>
                  <a:gd name="connsiteX0" fmla="*/ 0 w 540573"/>
                  <a:gd name="connsiteY0" fmla="*/ 0 h 9897"/>
                  <a:gd name="connsiteX1" fmla="*/ 540574 w 540573"/>
                  <a:gd name="connsiteY1" fmla="*/ 0 h 9897"/>
                </a:gdLst>
                <a:ahLst/>
                <a:cxnLst>
                  <a:cxn ang="0">
                    <a:pos x="connsiteX0" y="connsiteY0"/>
                  </a:cxn>
                  <a:cxn ang="0">
                    <a:pos x="connsiteX1" y="connsiteY1"/>
                  </a:cxn>
                </a:cxnLst>
                <a:rect l="l" t="t" r="r" b="b"/>
                <a:pathLst>
                  <a:path w="540573" h="9897">
                    <a:moveTo>
                      <a:pt x="0" y="0"/>
                    </a:moveTo>
                    <a:lnTo>
                      <a:pt x="540574"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9" name="Freeform 188">
                <a:extLst>
                  <a:ext uri="{FF2B5EF4-FFF2-40B4-BE49-F238E27FC236}">
                    <a16:creationId xmlns:a16="http://schemas.microsoft.com/office/drawing/2014/main" id="{E0113F60-6536-CC46-8F89-3ADC3FFC86BC}"/>
                  </a:ext>
                </a:extLst>
              </p:cNvPr>
              <p:cNvSpPr/>
              <p:nvPr/>
            </p:nvSpPr>
            <p:spPr>
              <a:xfrm>
                <a:off x="20485913" y="6855071"/>
                <a:ext cx="135125" cy="135111"/>
              </a:xfrm>
              <a:custGeom>
                <a:avLst/>
                <a:gdLst>
                  <a:gd name="connsiteX0" fmla="*/ 0 w 135125"/>
                  <a:gd name="connsiteY0" fmla="*/ 0 h 135111"/>
                  <a:gd name="connsiteX1" fmla="*/ 135126 w 135125"/>
                  <a:gd name="connsiteY1" fmla="*/ 0 h 135111"/>
                  <a:gd name="connsiteX2" fmla="*/ 135126 w 135125"/>
                  <a:gd name="connsiteY2" fmla="*/ 135111 h 135111"/>
                  <a:gd name="connsiteX3" fmla="*/ 0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0" y="0"/>
                    </a:moveTo>
                    <a:lnTo>
                      <a:pt x="135126" y="0"/>
                    </a:lnTo>
                    <a:lnTo>
                      <a:pt x="135126" y="135111"/>
                    </a:lnTo>
                    <a:lnTo>
                      <a:pt x="0"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90" name="Freeform 189">
                <a:extLst>
                  <a:ext uri="{FF2B5EF4-FFF2-40B4-BE49-F238E27FC236}">
                    <a16:creationId xmlns:a16="http://schemas.microsoft.com/office/drawing/2014/main" id="{0FF7ABEE-181A-C348-85E2-C1110F7BD908}"/>
                  </a:ext>
                </a:extLst>
              </p:cNvPr>
              <p:cNvSpPr/>
              <p:nvPr/>
            </p:nvSpPr>
            <p:spPr>
              <a:xfrm>
                <a:off x="20328225" y="7170324"/>
                <a:ext cx="135125" cy="135111"/>
              </a:xfrm>
              <a:custGeom>
                <a:avLst/>
                <a:gdLst>
                  <a:gd name="connsiteX0" fmla="*/ -1 w 135125"/>
                  <a:gd name="connsiteY0" fmla="*/ 0 h 135111"/>
                  <a:gd name="connsiteX1" fmla="*/ 135126 w 135125"/>
                  <a:gd name="connsiteY1" fmla="*/ 0 h 135111"/>
                  <a:gd name="connsiteX2" fmla="*/ 135126 w 135125"/>
                  <a:gd name="connsiteY2" fmla="*/ 135111 h 135111"/>
                  <a:gd name="connsiteX3" fmla="*/ -1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1" y="0"/>
                    </a:moveTo>
                    <a:lnTo>
                      <a:pt x="135126" y="0"/>
                    </a:lnTo>
                    <a:lnTo>
                      <a:pt x="135126" y="135111"/>
                    </a:lnTo>
                    <a:lnTo>
                      <a:pt x="-1"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91" name="Freeform 190">
                <a:extLst>
                  <a:ext uri="{FF2B5EF4-FFF2-40B4-BE49-F238E27FC236}">
                    <a16:creationId xmlns:a16="http://schemas.microsoft.com/office/drawing/2014/main" id="{ECA2387F-7959-B44C-928A-0E5CBBD1A824}"/>
                  </a:ext>
                </a:extLst>
              </p:cNvPr>
              <p:cNvSpPr/>
              <p:nvPr/>
            </p:nvSpPr>
            <p:spPr>
              <a:xfrm>
                <a:off x="20643601" y="7170324"/>
                <a:ext cx="135125" cy="135111"/>
              </a:xfrm>
              <a:custGeom>
                <a:avLst/>
                <a:gdLst>
                  <a:gd name="connsiteX0" fmla="*/ 0 w 135125"/>
                  <a:gd name="connsiteY0" fmla="*/ 0 h 135111"/>
                  <a:gd name="connsiteX1" fmla="*/ 135127 w 135125"/>
                  <a:gd name="connsiteY1" fmla="*/ 0 h 135111"/>
                  <a:gd name="connsiteX2" fmla="*/ 135127 w 135125"/>
                  <a:gd name="connsiteY2" fmla="*/ 135111 h 135111"/>
                  <a:gd name="connsiteX3" fmla="*/ 0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0" y="0"/>
                    </a:moveTo>
                    <a:lnTo>
                      <a:pt x="135127" y="0"/>
                    </a:lnTo>
                    <a:lnTo>
                      <a:pt x="135127" y="135111"/>
                    </a:lnTo>
                    <a:lnTo>
                      <a:pt x="0"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92" name="TextBox 191">
              <a:extLst>
                <a:ext uri="{FF2B5EF4-FFF2-40B4-BE49-F238E27FC236}">
                  <a16:creationId xmlns:a16="http://schemas.microsoft.com/office/drawing/2014/main" id="{07158C05-21F3-2342-A47A-08330D7080D1}"/>
                </a:ext>
              </a:extLst>
            </p:cNvPr>
            <p:cNvSpPr txBox="1">
              <a:spLocks noChangeAspect="1"/>
            </p:cNvSpPr>
            <p:nvPr/>
          </p:nvSpPr>
          <p:spPr>
            <a:xfrm>
              <a:off x="10991122" y="4618349"/>
              <a:ext cx="899367"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NPMD</a:t>
              </a:r>
            </a:p>
          </p:txBody>
        </p:sp>
      </p:grpSp>
      <p:grpSp>
        <p:nvGrpSpPr>
          <p:cNvPr id="11" name="Group 10">
            <a:extLst>
              <a:ext uri="{FF2B5EF4-FFF2-40B4-BE49-F238E27FC236}">
                <a16:creationId xmlns:a16="http://schemas.microsoft.com/office/drawing/2014/main" id="{3239A881-D86A-8B40-8B9B-3CBDA1F03968}"/>
              </a:ext>
            </a:extLst>
          </p:cNvPr>
          <p:cNvGrpSpPr/>
          <p:nvPr/>
        </p:nvGrpSpPr>
        <p:grpSpPr>
          <a:xfrm>
            <a:off x="10077619" y="4023968"/>
            <a:ext cx="1317511" cy="520370"/>
            <a:chOff x="10365803" y="3746386"/>
            <a:chExt cx="1317511" cy="520370"/>
          </a:xfrm>
        </p:grpSpPr>
        <p:grpSp>
          <p:nvGrpSpPr>
            <p:cNvPr id="193" name="Group 192">
              <a:extLst>
                <a:ext uri="{FF2B5EF4-FFF2-40B4-BE49-F238E27FC236}">
                  <a16:creationId xmlns:a16="http://schemas.microsoft.com/office/drawing/2014/main" id="{F832D566-2D72-E34B-B09E-1B3A8B6686E4}"/>
                </a:ext>
              </a:extLst>
            </p:cNvPr>
            <p:cNvGrpSpPr/>
            <p:nvPr/>
          </p:nvGrpSpPr>
          <p:grpSpPr>
            <a:xfrm>
              <a:off x="10365803" y="3746386"/>
              <a:ext cx="514568" cy="520370"/>
              <a:chOff x="10367743" y="3712114"/>
              <a:chExt cx="514568" cy="520370"/>
            </a:xfrm>
          </p:grpSpPr>
          <p:sp>
            <p:nvSpPr>
              <p:cNvPr id="194" name="Freeform 193">
                <a:extLst>
                  <a:ext uri="{FF2B5EF4-FFF2-40B4-BE49-F238E27FC236}">
                    <a16:creationId xmlns:a16="http://schemas.microsoft.com/office/drawing/2014/main" id="{88AC69E4-4FF9-EA4D-B9BA-7B8388868814}"/>
                  </a:ext>
                </a:extLst>
              </p:cNvPr>
              <p:cNvSpPr>
                <a:spLocks noChangeAspect="1"/>
              </p:cNvSpPr>
              <p:nvPr/>
            </p:nvSpPr>
            <p:spPr>
              <a:xfrm>
                <a:off x="10367743" y="3712114"/>
                <a:ext cx="512064" cy="512064"/>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pic>
            <p:nvPicPr>
              <p:cNvPr id="195" name="Graphic 194">
                <a:extLst>
                  <a:ext uri="{FF2B5EF4-FFF2-40B4-BE49-F238E27FC236}">
                    <a16:creationId xmlns:a16="http://schemas.microsoft.com/office/drawing/2014/main" id="{BE89FB25-87A2-B447-B143-EB965F25C01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0247" y="3720420"/>
                <a:ext cx="512064" cy="512064"/>
              </a:xfrm>
              <a:prstGeom prst="rect">
                <a:avLst/>
              </a:prstGeom>
            </p:spPr>
          </p:pic>
        </p:grpSp>
        <p:sp>
          <p:nvSpPr>
            <p:cNvPr id="196" name="TextBox 195">
              <a:extLst>
                <a:ext uri="{FF2B5EF4-FFF2-40B4-BE49-F238E27FC236}">
                  <a16:creationId xmlns:a16="http://schemas.microsoft.com/office/drawing/2014/main" id="{C4AE65A8-82D8-454C-B73A-348201E418AE}"/>
                </a:ext>
              </a:extLst>
            </p:cNvPr>
            <p:cNvSpPr txBox="1">
              <a:spLocks noChangeAspect="1"/>
            </p:cNvSpPr>
            <p:nvPr/>
          </p:nvSpPr>
          <p:spPr>
            <a:xfrm>
              <a:off x="10991122" y="3886026"/>
              <a:ext cx="692192"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SIEM</a:t>
              </a:r>
            </a:p>
          </p:txBody>
        </p:sp>
      </p:grpSp>
      <p:grpSp>
        <p:nvGrpSpPr>
          <p:cNvPr id="9" name="Group 8">
            <a:extLst>
              <a:ext uri="{FF2B5EF4-FFF2-40B4-BE49-F238E27FC236}">
                <a16:creationId xmlns:a16="http://schemas.microsoft.com/office/drawing/2014/main" id="{3A79C75D-05ED-BC4F-A24E-A6B12128B99A}"/>
              </a:ext>
            </a:extLst>
          </p:cNvPr>
          <p:cNvGrpSpPr/>
          <p:nvPr/>
        </p:nvGrpSpPr>
        <p:grpSpPr>
          <a:xfrm>
            <a:off x="10077619" y="5238650"/>
            <a:ext cx="1237885" cy="512064"/>
            <a:chOff x="10367259" y="5298939"/>
            <a:chExt cx="1237885" cy="512064"/>
          </a:xfrm>
        </p:grpSpPr>
        <p:sp>
          <p:nvSpPr>
            <p:cNvPr id="182" name="TextBox 181">
              <a:extLst>
                <a:ext uri="{FF2B5EF4-FFF2-40B4-BE49-F238E27FC236}">
                  <a16:creationId xmlns:a16="http://schemas.microsoft.com/office/drawing/2014/main" id="{4747D8AE-A3FD-6446-BAC6-C3548211B079}"/>
                </a:ext>
              </a:extLst>
            </p:cNvPr>
            <p:cNvSpPr txBox="1">
              <a:spLocks noChangeAspect="1"/>
            </p:cNvSpPr>
            <p:nvPr/>
          </p:nvSpPr>
          <p:spPr>
            <a:xfrm>
              <a:off x="10991122" y="5417693"/>
              <a:ext cx="614022"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APM</a:t>
              </a:r>
            </a:p>
          </p:txBody>
        </p:sp>
        <p:grpSp>
          <p:nvGrpSpPr>
            <p:cNvPr id="197" name="Group 196">
              <a:extLst>
                <a:ext uri="{FF2B5EF4-FFF2-40B4-BE49-F238E27FC236}">
                  <a16:creationId xmlns:a16="http://schemas.microsoft.com/office/drawing/2014/main" id="{38E4F5A1-683F-C24C-8B46-E451E3AFC727}"/>
                </a:ext>
              </a:extLst>
            </p:cNvPr>
            <p:cNvGrpSpPr>
              <a:grpSpLocks noChangeAspect="1"/>
            </p:cNvGrpSpPr>
            <p:nvPr/>
          </p:nvGrpSpPr>
          <p:grpSpPr>
            <a:xfrm>
              <a:off x="10367259" y="5298939"/>
              <a:ext cx="512119" cy="512064"/>
              <a:chOff x="20670829" y="7558546"/>
              <a:chExt cx="1025605" cy="1025495"/>
            </a:xfrm>
          </p:grpSpPr>
          <p:sp>
            <p:nvSpPr>
              <p:cNvPr id="198" name="Freeform 197">
                <a:extLst>
                  <a:ext uri="{FF2B5EF4-FFF2-40B4-BE49-F238E27FC236}">
                    <a16:creationId xmlns:a16="http://schemas.microsoft.com/office/drawing/2014/main" id="{7669154D-887C-3243-AA07-C1355C0855B7}"/>
                  </a:ext>
                </a:extLst>
              </p:cNvPr>
              <p:cNvSpPr/>
              <p:nvPr/>
            </p:nvSpPr>
            <p:spPr>
              <a:xfrm>
                <a:off x="20670829" y="7558546"/>
                <a:ext cx="1025605" cy="1025495"/>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21B1F"/>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99" name="Graphic 8">
                <a:extLst>
                  <a:ext uri="{FF2B5EF4-FFF2-40B4-BE49-F238E27FC236}">
                    <a16:creationId xmlns:a16="http://schemas.microsoft.com/office/drawing/2014/main" id="{0F4A97F0-C242-644C-9E1A-BE221C56CD02}"/>
                  </a:ext>
                </a:extLst>
              </p:cNvPr>
              <p:cNvGrpSpPr/>
              <p:nvPr/>
            </p:nvGrpSpPr>
            <p:grpSpPr>
              <a:xfrm>
                <a:off x="20843250" y="7835564"/>
                <a:ext cx="680851" cy="471343"/>
                <a:chOff x="20843249" y="7835564"/>
                <a:chExt cx="680852" cy="471343"/>
              </a:xfrm>
              <a:noFill/>
            </p:grpSpPr>
            <p:sp>
              <p:nvSpPr>
                <p:cNvPr id="200" name="Freeform 199">
                  <a:extLst>
                    <a:ext uri="{FF2B5EF4-FFF2-40B4-BE49-F238E27FC236}">
                      <a16:creationId xmlns:a16="http://schemas.microsoft.com/office/drawing/2014/main" id="{4A27FE09-5E38-7742-9646-70E6ECE52F9A}"/>
                    </a:ext>
                  </a:extLst>
                </p:cNvPr>
                <p:cNvSpPr/>
                <p:nvPr/>
              </p:nvSpPr>
              <p:spPr>
                <a:xfrm>
                  <a:off x="21183630" y="7892797"/>
                  <a:ext cx="7091" cy="57118"/>
                </a:xfrm>
                <a:custGeom>
                  <a:avLst/>
                  <a:gdLst>
                    <a:gd name="connsiteX0" fmla="*/ 0 w 7091"/>
                    <a:gd name="connsiteY0" fmla="*/ 0 h 57118"/>
                    <a:gd name="connsiteX1" fmla="*/ 0 w 7091"/>
                    <a:gd name="connsiteY1" fmla="*/ 57119 h 57118"/>
                  </a:gdLst>
                  <a:ahLst/>
                  <a:cxnLst>
                    <a:cxn ang="0">
                      <a:pos x="connsiteX0" y="connsiteY0"/>
                    </a:cxn>
                    <a:cxn ang="0">
                      <a:pos x="connsiteX1" y="connsiteY1"/>
                    </a:cxn>
                  </a:cxnLst>
                  <a:rect l="l" t="t" r="r" b="b"/>
                  <a:pathLst>
                    <a:path w="7091" h="57118">
                      <a:moveTo>
                        <a:pt x="0" y="0"/>
                      </a:moveTo>
                      <a:lnTo>
                        <a:pt x="0" y="5711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1" name="Freeform 200">
                  <a:extLst>
                    <a:ext uri="{FF2B5EF4-FFF2-40B4-BE49-F238E27FC236}">
                      <a16:creationId xmlns:a16="http://schemas.microsoft.com/office/drawing/2014/main" id="{2E0D09EB-A8E9-EF41-A9CA-7A1FFD3E8407}"/>
                    </a:ext>
                  </a:extLst>
                </p:cNvPr>
                <p:cNvSpPr/>
                <p:nvPr/>
              </p:nvSpPr>
              <p:spPr>
                <a:xfrm>
                  <a:off x="21343768" y="7976677"/>
                  <a:ext cx="40114" cy="40389"/>
                </a:xfrm>
                <a:custGeom>
                  <a:avLst/>
                  <a:gdLst>
                    <a:gd name="connsiteX0" fmla="*/ 40115 w 40114"/>
                    <a:gd name="connsiteY0" fmla="*/ 0 h 40389"/>
                    <a:gd name="connsiteX1" fmla="*/ 0 w 40114"/>
                    <a:gd name="connsiteY1" fmla="*/ 40389 h 40389"/>
                  </a:gdLst>
                  <a:ahLst/>
                  <a:cxnLst>
                    <a:cxn ang="0">
                      <a:pos x="connsiteX0" y="connsiteY0"/>
                    </a:cxn>
                    <a:cxn ang="0">
                      <a:pos x="connsiteX1" y="connsiteY1"/>
                    </a:cxn>
                  </a:cxnLst>
                  <a:rect l="l" t="t" r="r" b="b"/>
                  <a:pathLst>
                    <a:path w="40114" h="40389">
                      <a:moveTo>
                        <a:pt x="40115" y="0"/>
                      </a:moveTo>
                      <a:lnTo>
                        <a:pt x="0" y="4038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2" name="Freeform 201">
                  <a:extLst>
                    <a:ext uri="{FF2B5EF4-FFF2-40B4-BE49-F238E27FC236}">
                      <a16:creationId xmlns:a16="http://schemas.microsoft.com/office/drawing/2014/main" id="{588E9198-CDED-6642-B2CF-C4F3742ABDCF}"/>
                    </a:ext>
                  </a:extLst>
                </p:cNvPr>
                <p:cNvSpPr/>
                <p:nvPr/>
              </p:nvSpPr>
              <p:spPr>
                <a:xfrm>
                  <a:off x="21235599" y="8114131"/>
                  <a:ext cx="96947" cy="41356"/>
                </a:xfrm>
                <a:custGeom>
                  <a:avLst/>
                  <a:gdLst>
                    <a:gd name="connsiteX0" fmla="*/ 96948 w 96947"/>
                    <a:gd name="connsiteY0" fmla="*/ 0 h 41356"/>
                    <a:gd name="connsiteX1" fmla="*/ 0 w 96947"/>
                    <a:gd name="connsiteY1" fmla="*/ 41357 h 41356"/>
                  </a:gdLst>
                  <a:ahLst/>
                  <a:cxnLst>
                    <a:cxn ang="0">
                      <a:pos x="connsiteX0" y="connsiteY0"/>
                    </a:cxn>
                    <a:cxn ang="0">
                      <a:pos x="connsiteX1" y="connsiteY1"/>
                    </a:cxn>
                  </a:cxnLst>
                  <a:rect l="l" t="t" r="r" b="b"/>
                  <a:pathLst>
                    <a:path w="96947" h="41356">
                      <a:moveTo>
                        <a:pt x="96948" y="0"/>
                      </a:moveTo>
                      <a:lnTo>
                        <a:pt x="0" y="41357"/>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3" name="Freeform 202">
                  <a:extLst>
                    <a:ext uri="{FF2B5EF4-FFF2-40B4-BE49-F238E27FC236}">
                      <a16:creationId xmlns:a16="http://schemas.microsoft.com/office/drawing/2014/main" id="{2629A2D5-C6AA-CC40-9937-2055D9827A85}"/>
                    </a:ext>
                  </a:extLst>
                </p:cNvPr>
                <p:cNvSpPr/>
                <p:nvPr/>
              </p:nvSpPr>
              <p:spPr>
                <a:xfrm>
                  <a:off x="21409844" y="8178559"/>
                  <a:ext cx="56730" cy="7139"/>
                </a:xfrm>
                <a:custGeom>
                  <a:avLst/>
                  <a:gdLst>
                    <a:gd name="connsiteX0" fmla="*/ 56730 w 56730"/>
                    <a:gd name="connsiteY0" fmla="*/ 0 h 7139"/>
                    <a:gd name="connsiteX1" fmla="*/ 0 w 56730"/>
                    <a:gd name="connsiteY1" fmla="*/ 0 h 7139"/>
                  </a:gdLst>
                  <a:ahLst/>
                  <a:cxnLst>
                    <a:cxn ang="0">
                      <a:pos x="connsiteX0" y="connsiteY0"/>
                    </a:cxn>
                    <a:cxn ang="0">
                      <a:pos x="connsiteX1" y="connsiteY1"/>
                    </a:cxn>
                  </a:cxnLst>
                  <a:rect l="l" t="t" r="r" b="b"/>
                  <a:pathLst>
                    <a:path w="56730" h="7139">
                      <a:moveTo>
                        <a:pt x="56730" y="0"/>
                      </a:moveTo>
                      <a:lnTo>
                        <a:pt x="0" y="0"/>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4" name="Freeform 203">
                  <a:extLst>
                    <a:ext uri="{FF2B5EF4-FFF2-40B4-BE49-F238E27FC236}">
                      <a16:creationId xmlns:a16="http://schemas.microsoft.com/office/drawing/2014/main" id="{9E6D7904-C030-384C-B777-D8E7009D627B}"/>
                    </a:ext>
                  </a:extLst>
                </p:cNvPr>
                <p:cNvSpPr/>
                <p:nvPr/>
              </p:nvSpPr>
              <p:spPr>
                <a:xfrm>
                  <a:off x="20983122" y="7976055"/>
                  <a:ext cx="40113" cy="40389"/>
                </a:xfrm>
                <a:custGeom>
                  <a:avLst/>
                  <a:gdLst>
                    <a:gd name="connsiteX0" fmla="*/ 0 w 40113"/>
                    <a:gd name="connsiteY0" fmla="*/ 0 h 40389"/>
                    <a:gd name="connsiteX1" fmla="*/ 40114 w 40113"/>
                    <a:gd name="connsiteY1" fmla="*/ 40389 h 40389"/>
                  </a:gdLst>
                  <a:ahLst/>
                  <a:cxnLst>
                    <a:cxn ang="0">
                      <a:pos x="connsiteX0" y="connsiteY0"/>
                    </a:cxn>
                    <a:cxn ang="0">
                      <a:pos x="connsiteX1" y="connsiteY1"/>
                    </a:cxn>
                  </a:cxnLst>
                  <a:rect l="l" t="t" r="r" b="b"/>
                  <a:pathLst>
                    <a:path w="40113" h="40389">
                      <a:moveTo>
                        <a:pt x="0" y="0"/>
                      </a:moveTo>
                      <a:lnTo>
                        <a:pt x="40114" y="4038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5" name="Freeform 204">
                  <a:extLst>
                    <a:ext uri="{FF2B5EF4-FFF2-40B4-BE49-F238E27FC236}">
                      <a16:creationId xmlns:a16="http://schemas.microsoft.com/office/drawing/2014/main" id="{E7912357-85DE-E344-A475-789A80FEB26D}"/>
                    </a:ext>
                  </a:extLst>
                </p:cNvPr>
                <p:cNvSpPr/>
                <p:nvPr/>
              </p:nvSpPr>
              <p:spPr>
                <a:xfrm>
                  <a:off x="20899812" y="8177679"/>
                  <a:ext cx="56729" cy="7139"/>
                </a:xfrm>
                <a:custGeom>
                  <a:avLst/>
                  <a:gdLst>
                    <a:gd name="connsiteX0" fmla="*/ 0 w 56729"/>
                    <a:gd name="connsiteY0" fmla="*/ 0 h 7139"/>
                    <a:gd name="connsiteX1" fmla="*/ 56730 w 56729"/>
                    <a:gd name="connsiteY1" fmla="*/ 0 h 7139"/>
                  </a:gdLst>
                  <a:ahLst/>
                  <a:cxnLst>
                    <a:cxn ang="0">
                      <a:pos x="connsiteX0" y="connsiteY0"/>
                    </a:cxn>
                    <a:cxn ang="0">
                      <a:pos x="connsiteX1" y="connsiteY1"/>
                    </a:cxn>
                  </a:cxnLst>
                  <a:rect l="l" t="t" r="r" b="b"/>
                  <a:pathLst>
                    <a:path w="56729" h="7139">
                      <a:moveTo>
                        <a:pt x="0" y="0"/>
                      </a:moveTo>
                      <a:lnTo>
                        <a:pt x="56730" y="0"/>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6" name="Freeform 205">
                  <a:extLst>
                    <a:ext uri="{FF2B5EF4-FFF2-40B4-BE49-F238E27FC236}">
                      <a16:creationId xmlns:a16="http://schemas.microsoft.com/office/drawing/2014/main" id="{B935094E-35A8-FE4F-B843-3CAEE5961111}"/>
                    </a:ext>
                  </a:extLst>
                </p:cNvPr>
                <p:cNvSpPr/>
                <p:nvPr/>
              </p:nvSpPr>
              <p:spPr>
                <a:xfrm>
                  <a:off x="20921313" y="8067858"/>
                  <a:ext cx="52412" cy="21858"/>
                </a:xfrm>
                <a:custGeom>
                  <a:avLst/>
                  <a:gdLst>
                    <a:gd name="connsiteX0" fmla="*/ 0 w 52412"/>
                    <a:gd name="connsiteY0" fmla="*/ 0 h 21858"/>
                    <a:gd name="connsiteX1" fmla="*/ 52412 w 52412"/>
                    <a:gd name="connsiteY1" fmla="*/ 21859 h 21858"/>
                  </a:gdLst>
                  <a:ahLst/>
                  <a:cxnLst>
                    <a:cxn ang="0">
                      <a:pos x="connsiteX0" y="connsiteY0"/>
                    </a:cxn>
                    <a:cxn ang="0">
                      <a:pos x="connsiteX1" y="connsiteY1"/>
                    </a:cxn>
                  </a:cxnLst>
                  <a:rect l="l" t="t" r="r" b="b"/>
                  <a:pathLst>
                    <a:path w="52412" h="21858">
                      <a:moveTo>
                        <a:pt x="0" y="0"/>
                      </a:moveTo>
                      <a:lnTo>
                        <a:pt x="52412" y="2185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7" name="Freeform 206">
                  <a:extLst>
                    <a:ext uri="{FF2B5EF4-FFF2-40B4-BE49-F238E27FC236}">
                      <a16:creationId xmlns:a16="http://schemas.microsoft.com/office/drawing/2014/main" id="{B446C37C-267E-A04C-A56F-F284943AB421}"/>
                    </a:ext>
                  </a:extLst>
                </p:cNvPr>
                <p:cNvSpPr/>
                <p:nvPr/>
              </p:nvSpPr>
              <p:spPr>
                <a:xfrm>
                  <a:off x="21075249" y="7912334"/>
                  <a:ext cx="21709" cy="52770"/>
                </a:xfrm>
                <a:custGeom>
                  <a:avLst/>
                  <a:gdLst>
                    <a:gd name="connsiteX0" fmla="*/ 0 w 21709"/>
                    <a:gd name="connsiteY0" fmla="*/ 0 h 52770"/>
                    <a:gd name="connsiteX1" fmla="*/ 21709 w 21709"/>
                    <a:gd name="connsiteY1" fmla="*/ 52771 h 52770"/>
                  </a:gdLst>
                  <a:ahLst/>
                  <a:cxnLst>
                    <a:cxn ang="0">
                      <a:pos x="connsiteX0" y="connsiteY0"/>
                    </a:cxn>
                    <a:cxn ang="0">
                      <a:pos x="connsiteX1" y="connsiteY1"/>
                    </a:cxn>
                  </a:cxnLst>
                  <a:rect l="l" t="t" r="r" b="b"/>
                  <a:pathLst>
                    <a:path w="21709" h="52770">
                      <a:moveTo>
                        <a:pt x="0" y="0"/>
                      </a:moveTo>
                      <a:lnTo>
                        <a:pt x="21709" y="52771"/>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8" name="Freeform 207">
                  <a:extLst>
                    <a:ext uri="{FF2B5EF4-FFF2-40B4-BE49-F238E27FC236}">
                      <a16:creationId xmlns:a16="http://schemas.microsoft.com/office/drawing/2014/main" id="{7A9715E1-26C4-384A-B972-BAB9279BB569}"/>
                    </a:ext>
                  </a:extLst>
                </p:cNvPr>
                <p:cNvSpPr/>
                <p:nvPr/>
              </p:nvSpPr>
              <p:spPr>
                <a:xfrm>
                  <a:off x="21393534" y="8067858"/>
                  <a:ext cx="52412" cy="21858"/>
                </a:xfrm>
                <a:custGeom>
                  <a:avLst/>
                  <a:gdLst>
                    <a:gd name="connsiteX0" fmla="*/ 52412 w 52412"/>
                    <a:gd name="connsiteY0" fmla="*/ 0 h 21858"/>
                    <a:gd name="connsiteX1" fmla="*/ 0 w 52412"/>
                    <a:gd name="connsiteY1" fmla="*/ 21859 h 21858"/>
                  </a:gdLst>
                  <a:ahLst/>
                  <a:cxnLst>
                    <a:cxn ang="0">
                      <a:pos x="connsiteX0" y="connsiteY0"/>
                    </a:cxn>
                    <a:cxn ang="0">
                      <a:pos x="connsiteX1" y="connsiteY1"/>
                    </a:cxn>
                  </a:cxnLst>
                  <a:rect l="l" t="t" r="r" b="b"/>
                  <a:pathLst>
                    <a:path w="52412" h="21858">
                      <a:moveTo>
                        <a:pt x="52412" y="0"/>
                      </a:moveTo>
                      <a:lnTo>
                        <a:pt x="0" y="2185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09" name="Freeform 208">
                  <a:extLst>
                    <a:ext uri="{FF2B5EF4-FFF2-40B4-BE49-F238E27FC236}">
                      <a16:creationId xmlns:a16="http://schemas.microsoft.com/office/drawing/2014/main" id="{BAD7EBDA-11D3-3443-BA57-02DCC7F7DCF3}"/>
                    </a:ext>
                  </a:extLst>
                </p:cNvPr>
                <p:cNvSpPr/>
                <p:nvPr/>
              </p:nvSpPr>
              <p:spPr>
                <a:xfrm>
                  <a:off x="21270302" y="7912334"/>
                  <a:ext cx="21709" cy="52770"/>
                </a:xfrm>
                <a:custGeom>
                  <a:avLst/>
                  <a:gdLst>
                    <a:gd name="connsiteX0" fmla="*/ 21710 w 21709"/>
                    <a:gd name="connsiteY0" fmla="*/ 0 h 52770"/>
                    <a:gd name="connsiteX1" fmla="*/ 0 w 21709"/>
                    <a:gd name="connsiteY1" fmla="*/ 52771 h 52770"/>
                  </a:gdLst>
                  <a:ahLst/>
                  <a:cxnLst>
                    <a:cxn ang="0">
                      <a:pos x="connsiteX0" y="connsiteY0"/>
                    </a:cxn>
                    <a:cxn ang="0">
                      <a:pos x="connsiteX1" y="connsiteY1"/>
                    </a:cxn>
                  </a:cxnLst>
                  <a:rect l="l" t="t" r="r" b="b"/>
                  <a:pathLst>
                    <a:path w="21709" h="52770">
                      <a:moveTo>
                        <a:pt x="21710" y="0"/>
                      </a:moveTo>
                      <a:lnTo>
                        <a:pt x="0" y="52771"/>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10" name="Freeform 209">
                  <a:extLst>
                    <a:ext uri="{FF2B5EF4-FFF2-40B4-BE49-F238E27FC236}">
                      <a16:creationId xmlns:a16="http://schemas.microsoft.com/office/drawing/2014/main" id="{5E4E3635-506E-524D-9FB7-B738CF360759}"/>
                    </a:ext>
                  </a:extLst>
                </p:cNvPr>
                <p:cNvSpPr/>
                <p:nvPr/>
              </p:nvSpPr>
              <p:spPr>
                <a:xfrm>
                  <a:off x="21110137" y="8104394"/>
                  <a:ext cx="146986" cy="147993"/>
                </a:xfrm>
                <a:custGeom>
                  <a:avLst/>
                  <a:gdLst>
                    <a:gd name="connsiteX0" fmla="*/ 126329 w 146986"/>
                    <a:gd name="connsiteY0" fmla="*/ 53197 h 147993"/>
                    <a:gd name="connsiteX1" fmla="*/ 94151 w 146986"/>
                    <a:gd name="connsiteY1" fmla="*/ 127194 h 147993"/>
                    <a:gd name="connsiteX2" fmla="*/ 20658 w 146986"/>
                    <a:gd name="connsiteY2" fmla="*/ 94796 h 147993"/>
                    <a:gd name="connsiteX3" fmla="*/ 52835 w 146986"/>
                    <a:gd name="connsiteY3" fmla="*/ 20799 h 147993"/>
                    <a:gd name="connsiteX4" fmla="*/ 126329 w 146986"/>
                    <a:gd name="connsiteY4" fmla="*/ 53197 h 147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86" h="147993">
                      <a:moveTo>
                        <a:pt x="126329" y="53197"/>
                      </a:moveTo>
                      <a:cubicBezTo>
                        <a:pt x="137738" y="82577"/>
                        <a:pt x="123331" y="115707"/>
                        <a:pt x="94151" y="127194"/>
                      </a:cubicBezTo>
                      <a:cubicBezTo>
                        <a:pt x="64971" y="138681"/>
                        <a:pt x="32067" y="124176"/>
                        <a:pt x="20658" y="94796"/>
                      </a:cubicBezTo>
                      <a:cubicBezTo>
                        <a:pt x="9249" y="65416"/>
                        <a:pt x="23655" y="32286"/>
                        <a:pt x="52835" y="20799"/>
                      </a:cubicBezTo>
                      <a:cubicBezTo>
                        <a:pt x="82016" y="9312"/>
                        <a:pt x="114920" y="23817"/>
                        <a:pt x="126329" y="53197"/>
                      </a:cubicBezTo>
                      <a:close/>
                    </a:path>
                  </a:pathLst>
                </a:custGeom>
                <a:noFill/>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211" name="Freeform 210">
                  <a:extLst>
                    <a:ext uri="{FF2B5EF4-FFF2-40B4-BE49-F238E27FC236}">
                      <a16:creationId xmlns:a16="http://schemas.microsoft.com/office/drawing/2014/main" id="{6D504C2D-50AD-4043-A32A-19CADB2A590F}"/>
                    </a:ext>
                  </a:extLst>
                </p:cNvPr>
                <p:cNvSpPr/>
                <p:nvPr/>
              </p:nvSpPr>
              <p:spPr>
                <a:xfrm>
                  <a:off x="20843249" y="7835564"/>
                  <a:ext cx="680852" cy="471343"/>
                </a:xfrm>
                <a:custGeom>
                  <a:avLst/>
                  <a:gdLst>
                    <a:gd name="connsiteX0" fmla="*/ 655914 w 680852"/>
                    <a:gd name="connsiteY0" fmla="*/ 471343 h 471343"/>
                    <a:gd name="connsiteX1" fmla="*/ 468047 w 680852"/>
                    <a:gd name="connsiteY1" fmla="*/ 25109 h 471343"/>
                    <a:gd name="connsiteX2" fmla="*/ 24849 w 680852"/>
                    <a:gd name="connsiteY2" fmla="*/ 214264 h 471343"/>
                    <a:gd name="connsiteX3" fmla="*/ 24849 w 680852"/>
                    <a:gd name="connsiteY3" fmla="*/ 471343 h 471343"/>
                  </a:gdLst>
                  <a:ahLst/>
                  <a:cxnLst>
                    <a:cxn ang="0">
                      <a:pos x="connsiteX0" y="connsiteY0"/>
                    </a:cxn>
                    <a:cxn ang="0">
                      <a:pos x="connsiteX1" y="connsiteY1"/>
                    </a:cxn>
                    <a:cxn ang="0">
                      <a:pos x="connsiteX2" y="connsiteY2"/>
                    </a:cxn>
                    <a:cxn ang="0">
                      <a:pos x="connsiteX3" y="connsiteY3"/>
                    </a:cxn>
                  </a:cxnLst>
                  <a:rect l="l" t="t" r="r" b="b"/>
                  <a:pathLst>
                    <a:path w="680852" h="471343">
                      <a:moveTo>
                        <a:pt x="655914" y="471343"/>
                      </a:moveTo>
                      <a:cubicBezTo>
                        <a:pt x="726422" y="295886"/>
                        <a:pt x="642311" y="96100"/>
                        <a:pt x="468047" y="25109"/>
                      </a:cubicBezTo>
                      <a:cubicBezTo>
                        <a:pt x="293783" y="-45881"/>
                        <a:pt x="95356" y="38806"/>
                        <a:pt x="24849" y="214264"/>
                      </a:cubicBezTo>
                      <a:cubicBezTo>
                        <a:pt x="-8283" y="296710"/>
                        <a:pt x="-8283" y="388896"/>
                        <a:pt x="24849" y="471343"/>
                      </a:cubicBezTo>
                      <a:close/>
                    </a:path>
                  </a:pathLst>
                </a:custGeom>
                <a:noFill/>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grpSp>
        </p:grpSp>
      </p:grpSp>
      <p:sp>
        <p:nvSpPr>
          <p:cNvPr id="212" name="Freeform 211">
            <a:extLst>
              <a:ext uri="{FF2B5EF4-FFF2-40B4-BE49-F238E27FC236}">
                <a16:creationId xmlns:a16="http://schemas.microsoft.com/office/drawing/2014/main" id="{2AFD7366-4A0C-CC48-B313-790EB033B6F8}"/>
              </a:ext>
            </a:extLst>
          </p:cNvPr>
          <p:cNvSpPr/>
          <p:nvPr/>
        </p:nvSpPr>
        <p:spPr>
          <a:xfrm>
            <a:off x="9522312" y="4285941"/>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13" name="Freeform 212">
            <a:extLst>
              <a:ext uri="{FF2B5EF4-FFF2-40B4-BE49-F238E27FC236}">
                <a16:creationId xmlns:a16="http://schemas.microsoft.com/office/drawing/2014/main" id="{5F781BF8-034B-A741-A4B3-B240C31CC8E9}"/>
              </a:ext>
            </a:extLst>
          </p:cNvPr>
          <p:cNvSpPr/>
          <p:nvPr/>
        </p:nvSpPr>
        <p:spPr>
          <a:xfrm>
            <a:off x="9530891" y="4916227"/>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14" name="Freeform 213">
            <a:extLst>
              <a:ext uri="{FF2B5EF4-FFF2-40B4-BE49-F238E27FC236}">
                <a16:creationId xmlns:a16="http://schemas.microsoft.com/office/drawing/2014/main" id="{D0E3B3DA-EDC6-F048-BDAF-A966EA859DA4}"/>
              </a:ext>
            </a:extLst>
          </p:cNvPr>
          <p:cNvSpPr/>
          <p:nvPr/>
        </p:nvSpPr>
        <p:spPr>
          <a:xfrm>
            <a:off x="9513745" y="3107189"/>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16" name="Freeform 215">
            <a:extLst>
              <a:ext uri="{FF2B5EF4-FFF2-40B4-BE49-F238E27FC236}">
                <a16:creationId xmlns:a16="http://schemas.microsoft.com/office/drawing/2014/main" id="{1630BB7F-39F1-2B46-B704-90E9CD223972}"/>
              </a:ext>
            </a:extLst>
          </p:cNvPr>
          <p:cNvSpPr/>
          <p:nvPr/>
        </p:nvSpPr>
        <p:spPr>
          <a:xfrm>
            <a:off x="9518029" y="3663292"/>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17" name="Freeform 216">
            <a:extLst>
              <a:ext uri="{FF2B5EF4-FFF2-40B4-BE49-F238E27FC236}">
                <a16:creationId xmlns:a16="http://schemas.microsoft.com/office/drawing/2014/main" id="{42C00D2F-F78F-3846-AE64-FC3F94A57C7E}"/>
              </a:ext>
            </a:extLst>
          </p:cNvPr>
          <p:cNvSpPr/>
          <p:nvPr/>
        </p:nvSpPr>
        <p:spPr>
          <a:xfrm>
            <a:off x="9522255" y="5482126"/>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18" name="Freeform 217">
            <a:extLst>
              <a:ext uri="{FF2B5EF4-FFF2-40B4-BE49-F238E27FC236}">
                <a16:creationId xmlns:a16="http://schemas.microsoft.com/office/drawing/2014/main" id="{4E301B94-17B1-5D40-A5C6-F23051CE7BAA}"/>
              </a:ext>
            </a:extLst>
          </p:cNvPr>
          <p:cNvSpPr/>
          <p:nvPr/>
        </p:nvSpPr>
        <p:spPr>
          <a:xfrm>
            <a:off x="9513745" y="2405211"/>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chemeClr val="accent1"/>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Tree>
    <p:extLst>
      <p:ext uri="{BB962C8B-B14F-4D97-AF65-F5344CB8AC3E}">
        <p14:creationId xmlns:p14="http://schemas.microsoft.com/office/powerpoint/2010/main" val="283374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D8C3B1-1ACC-0342-AEF7-1624760616F2}"/>
              </a:ext>
            </a:extLst>
          </p:cNvPr>
          <p:cNvSpPr>
            <a:spLocks noGrp="1"/>
          </p:cNvSpPr>
          <p:nvPr>
            <p:ph type="sldNum" sz="quarter" idx="4"/>
          </p:nvPr>
        </p:nvSpPr>
        <p:spPr/>
        <p:txBody>
          <a:bodyPr/>
          <a:lstStyle/>
          <a:p>
            <a:fld id="{115C08E7-22BD-4E46-A1CB-558DCBF29538}" type="slidenum">
              <a:rPr lang="en-US" smtClean="0"/>
              <a:pPr/>
              <a:t>9</a:t>
            </a:fld>
            <a:endParaRPr lang="en-US" dirty="0"/>
          </a:p>
        </p:txBody>
      </p:sp>
      <p:sp>
        <p:nvSpPr>
          <p:cNvPr id="2" name="Title 1">
            <a:extLst>
              <a:ext uri="{FF2B5EF4-FFF2-40B4-BE49-F238E27FC236}">
                <a16:creationId xmlns:a16="http://schemas.microsoft.com/office/drawing/2014/main" id="{221AEBED-5106-7441-A761-E12F7119B550}"/>
              </a:ext>
            </a:extLst>
          </p:cNvPr>
          <p:cNvSpPr>
            <a:spLocks noGrp="1"/>
          </p:cNvSpPr>
          <p:nvPr>
            <p:ph type="title"/>
          </p:nvPr>
        </p:nvSpPr>
        <p:spPr/>
        <p:txBody>
          <a:bodyPr>
            <a:normAutofit/>
          </a:bodyPr>
          <a:lstStyle/>
          <a:p>
            <a:r>
              <a:rPr lang="en-US" b="0" dirty="0">
                <a:latin typeface="Century Gothic" panose="020B0502020202020204" pitchFamily="34" charset="0"/>
              </a:rPr>
              <a:t>Essential Elements of a Visibility and Analytics Fabric</a:t>
            </a:r>
          </a:p>
        </p:txBody>
      </p:sp>
      <p:sp>
        <p:nvSpPr>
          <p:cNvPr id="3" name="TextBox 2">
            <a:extLst>
              <a:ext uri="{FF2B5EF4-FFF2-40B4-BE49-F238E27FC236}">
                <a16:creationId xmlns:a16="http://schemas.microsoft.com/office/drawing/2014/main" id="{25977065-C73A-5440-A831-19BE95F3FEBD}"/>
              </a:ext>
            </a:extLst>
          </p:cNvPr>
          <p:cNvSpPr txBox="1"/>
          <p:nvPr/>
        </p:nvSpPr>
        <p:spPr>
          <a:xfrm>
            <a:off x="3472249" y="3504179"/>
            <a:ext cx="1235676" cy="2821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412750"/>
            <a:endParaRPr lang="en-US" dirty="0"/>
          </a:p>
        </p:txBody>
      </p:sp>
      <p:sp>
        <p:nvSpPr>
          <p:cNvPr id="5" name="Rectangle 4"/>
          <p:cNvSpPr/>
          <p:nvPr/>
        </p:nvSpPr>
        <p:spPr>
          <a:xfrm>
            <a:off x="4087368" y="2212848"/>
            <a:ext cx="5413248" cy="3529584"/>
          </a:xfrm>
          <a:prstGeom prst="rect">
            <a:avLst/>
          </a:prstGeom>
          <a:solidFill>
            <a:schemeClr val="bg1"/>
          </a:solidFill>
          <a:ln w="12700" cap="flat">
            <a:solidFill>
              <a:srgbClr val="FF6C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defTabSz="412750"/>
            <a:endParaRPr lang="en-US" sz="1600" b="0" dirty="0">
              <a:solidFill>
                <a:srgbClr val="FFFFFF"/>
              </a:solidFill>
              <a:latin typeface="+mn-lt"/>
              <a:ea typeface="+mn-ea"/>
              <a:cs typeface="+mn-cs"/>
              <a:sym typeface="Helvetica Neue Medium"/>
            </a:endParaRPr>
          </a:p>
        </p:txBody>
      </p:sp>
      <p:grpSp>
        <p:nvGrpSpPr>
          <p:cNvPr id="24" name="Group 23"/>
          <p:cNvGrpSpPr/>
          <p:nvPr/>
        </p:nvGrpSpPr>
        <p:grpSpPr>
          <a:xfrm>
            <a:off x="5225717" y="2526122"/>
            <a:ext cx="3188313" cy="421640"/>
            <a:chOff x="8594506" y="4385183"/>
            <a:chExt cx="6376626" cy="843280"/>
          </a:xfrm>
        </p:grpSpPr>
        <p:sp>
          <p:nvSpPr>
            <p:cNvPr id="25" name="TextBox 24">
              <a:extLst>
                <a:ext uri="{FF2B5EF4-FFF2-40B4-BE49-F238E27FC236}">
                  <a16:creationId xmlns:a16="http://schemas.microsoft.com/office/drawing/2014/main" id="{5EAAE763-3EF7-CB49-853C-436A1D7FC3B7}"/>
                </a:ext>
              </a:extLst>
            </p:cNvPr>
            <p:cNvSpPr txBox="1"/>
            <p:nvPr/>
          </p:nvSpPr>
          <p:spPr>
            <a:xfrm>
              <a:off x="11043558" y="4460929"/>
              <a:ext cx="3927574" cy="553998"/>
            </a:xfrm>
            <a:prstGeom prst="rect">
              <a:avLst/>
            </a:prstGeom>
            <a:noFill/>
          </p:spPr>
          <p:txBody>
            <a:bodyPr wrap="square" lIns="0" tIns="0" rIns="0" bIns="0" rtlCol="0">
              <a:spAutoFit/>
            </a:bodyPr>
            <a:lstStyle/>
            <a:p>
              <a:pPr algn="l" defTabSz="457224" hangingPunct="1"/>
              <a:r>
                <a:rPr lang="en-US" sz="1800" kern="12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Analyze</a:t>
              </a:r>
            </a:p>
          </p:txBody>
        </p:sp>
        <p:pic>
          <p:nvPicPr>
            <p:cNvPr id="26" name="Picture 25" descr="Analytics-Icon-011720.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94506" y="4385183"/>
              <a:ext cx="924560" cy="843280"/>
            </a:xfrm>
            <a:prstGeom prst="rect">
              <a:avLst/>
            </a:prstGeom>
          </p:spPr>
        </p:pic>
      </p:grpSp>
      <p:grpSp>
        <p:nvGrpSpPr>
          <p:cNvPr id="40" name="Group 39"/>
          <p:cNvGrpSpPr/>
          <p:nvPr/>
        </p:nvGrpSpPr>
        <p:grpSpPr>
          <a:xfrm>
            <a:off x="5239112" y="3325534"/>
            <a:ext cx="3050023" cy="462280"/>
            <a:chOff x="8371506" y="6041051"/>
            <a:chExt cx="6100046" cy="924560"/>
          </a:xfrm>
        </p:grpSpPr>
        <p:sp>
          <p:nvSpPr>
            <p:cNvPr id="42" name="TextBox 41">
              <a:extLst>
                <a:ext uri="{FF2B5EF4-FFF2-40B4-BE49-F238E27FC236}">
                  <a16:creationId xmlns:a16="http://schemas.microsoft.com/office/drawing/2014/main" id="{5EAAE763-3EF7-CB49-853C-436A1D7FC3B7}"/>
                </a:ext>
              </a:extLst>
            </p:cNvPr>
            <p:cNvSpPr txBox="1"/>
            <p:nvPr/>
          </p:nvSpPr>
          <p:spPr>
            <a:xfrm>
              <a:off x="10793768" y="6260589"/>
              <a:ext cx="3677784" cy="553998"/>
            </a:xfrm>
            <a:prstGeom prst="rect">
              <a:avLst/>
            </a:prstGeom>
            <a:noFill/>
          </p:spPr>
          <p:txBody>
            <a:bodyPr wrap="square" lIns="0" tIns="0" rIns="0" bIns="0" rtlCol="0">
              <a:spAutoFit/>
            </a:bodyPr>
            <a:lstStyle/>
            <a:p>
              <a:pPr algn="l" defTabSz="457224" hangingPunct="1"/>
              <a:r>
                <a:rPr lang="en-US" sz="1800" kern="12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Transform</a:t>
              </a:r>
            </a:p>
          </p:txBody>
        </p:sp>
        <p:pic>
          <p:nvPicPr>
            <p:cNvPr id="43" name="Picture 42" descr="Transformation-Icon-011720.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71506" y="6041051"/>
              <a:ext cx="1005840" cy="924560"/>
            </a:xfrm>
            <a:prstGeom prst="rect">
              <a:avLst/>
            </a:prstGeom>
          </p:spPr>
        </p:pic>
      </p:grpSp>
      <p:grpSp>
        <p:nvGrpSpPr>
          <p:cNvPr id="44" name="Group 43"/>
          <p:cNvGrpSpPr/>
          <p:nvPr/>
        </p:nvGrpSpPr>
        <p:grpSpPr>
          <a:xfrm>
            <a:off x="5239112" y="4170544"/>
            <a:ext cx="2933338" cy="502920"/>
            <a:chOff x="8371506" y="7625028"/>
            <a:chExt cx="5866676" cy="1005840"/>
          </a:xfrm>
        </p:grpSpPr>
        <p:sp>
          <p:nvSpPr>
            <p:cNvPr id="45" name="TextBox 44">
              <a:extLst>
                <a:ext uri="{FF2B5EF4-FFF2-40B4-BE49-F238E27FC236}">
                  <a16:creationId xmlns:a16="http://schemas.microsoft.com/office/drawing/2014/main" id="{5EAAE763-3EF7-CB49-853C-436A1D7FC3B7}"/>
                </a:ext>
              </a:extLst>
            </p:cNvPr>
            <p:cNvSpPr txBox="1"/>
            <p:nvPr/>
          </p:nvSpPr>
          <p:spPr>
            <a:xfrm>
              <a:off x="10793768" y="7831952"/>
              <a:ext cx="3444414" cy="553998"/>
            </a:xfrm>
            <a:prstGeom prst="rect">
              <a:avLst/>
            </a:prstGeom>
            <a:noFill/>
          </p:spPr>
          <p:txBody>
            <a:bodyPr wrap="square" lIns="0" tIns="0" rIns="0" bIns="0" rtlCol="0">
              <a:spAutoFit/>
            </a:bodyPr>
            <a:lstStyle/>
            <a:p>
              <a:pPr algn="l" defTabSz="457224" hangingPunct="1"/>
              <a:r>
                <a:rPr lang="en-US" sz="1800" kern="12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Aggregate</a:t>
              </a:r>
            </a:p>
          </p:txBody>
        </p:sp>
        <p:pic>
          <p:nvPicPr>
            <p:cNvPr id="46" name="Picture 45" descr="Aggregation-Icon-011720.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71506" y="7625028"/>
              <a:ext cx="1005840" cy="1005840"/>
            </a:xfrm>
            <a:prstGeom prst="rect">
              <a:avLst/>
            </a:prstGeom>
          </p:spPr>
        </p:pic>
      </p:grpSp>
      <p:grpSp>
        <p:nvGrpSpPr>
          <p:cNvPr id="47" name="Group 46"/>
          <p:cNvGrpSpPr/>
          <p:nvPr/>
        </p:nvGrpSpPr>
        <p:grpSpPr>
          <a:xfrm>
            <a:off x="5238762" y="5038589"/>
            <a:ext cx="3050373" cy="441960"/>
            <a:chOff x="8370806" y="9445070"/>
            <a:chExt cx="6100746" cy="883920"/>
          </a:xfrm>
        </p:grpSpPr>
        <p:sp>
          <p:nvSpPr>
            <p:cNvPr id="48" name="TextBox 47">
              <a:extLst>
                <a:ext uri="{FF2B5EF4-FFF2-40B4-BE49-F238E27FC236}">
                  <a16:creationId xmlns:a16="http://schemas.microsoft.com/office/drawing/2014/main" id="{5EAAE763-3EF7-CB49-853C-436A1D7FC3B7}"/>
                </a:ext>
              </a:extLst>
            </p:cNvPr>
            <p:cNvSpPr txBox="1"/>
            <p:nvPr/>
          </p:nvSpPr>
          <p:spPr>
            <a:xfrm>
              <a:off x="10793768" y="9547588"/>
              <a:ext cx="3677784" cy="553998"/>
            </a:xfrm>
            <a:prstGeom prst="rect">
              <a:avLst/>
            </a:prstGeom>
            <a:noFill/>
          </p:spPr>
          <p:txBody>
            <a:bodyPr wrap="square" lIns="0" tIns="0" rIns="0" bIns="0" rtlCol="0">
              <a:spAutoFit/>
            </a:bodyPr>
            <a:lstStyle/>
            <a:p>
              <a:pPr algn="l" defTabSz="457224" hangingPunct="1"/>
              <a:r>
                <a:rPr lang="en-US" sz="1800" kern="12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Access</a:t>
              </a:r>
            </a:p>
          </p:txBody>
        </p:sp>
        <p:pic>
          <p:nvPicPr>
            <p:cNvPr id="49" name="Picture 48" descr="Access-Icon-011720.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70806" y="9445070"/>
              <a:ext cx="883920" cy="883920"/>
            </a:xfrm>
            <a:prstGeom prst="rect">
              <a:avLst/>
            </a:prstGeom>
          </p:spPr>
        </p:pic>
      </p:grpSp>
      <p:cxnSp>
        <p:nvCxnSpPr>
          <p:cNvPr id="50" name="Straight Connector 49"/>
          <p:cNvCxnSpPr/>
          <p:nvPr/>
        </p:nvCxnSpPr>
        <p:spPr>
          <a:xfrm>
            <a:off x="4624945" y="3110054"/>
            <a:ext cx="4330700" cy="0"/>
          </a:xfrm>
          <a:prstGeom prst="line">
            <a:avLst/>
          </a:prstGeom>
          <a:noFill/>
          <a:ln w="12700" cap="flat">
            <a:solidFill>
              <a:srgbClr val="788083"/>
            </a:solidFill>
            <a:prstDash val="solid"/>
            <a:miter lim="400000"/>
          </a:ln>
          <a:effectLst/>
          <a:sp3d/>
        </p:spPr>
        <p:style>
          <a:lnRef idx="0">
            <a:scrgbClr r="0" g="0" b="0"/>
          </a:lnRef>
          <a:fillRef idx="0">
            <a:scrgbClr r="0" g="0" b="0"/>
          </a:fillRef>
          <a:effectRef idx="0">
            <a:scrgbClr r="0" g="0" b="0"/>
          </a:effectRef>
          <a:fontRef idx="none"/>
        </p:style>
      </p:cxnSp>
      <p:cxnSp>
        <p:nvCxnSpPr>
          <p:cNvPr id="51" name="Straight Connector 50"/>
          <p:cNvCxnSpPr/>
          <p:nvPr/>
        </p:nvCxnSpPr>
        <p:spPr>
          <a:xfrm>
            <a:off x="4624945" y="3939726"/>
            <a:ext cx="4330700" cy="0"/>
          </a:xfrm>
          <a:prstGeom prst="line">
            <a:avLst/>
          </a:prstGeom>
          <a:noFill/>
          <a:ln w="12700" cap="flat">
            <a:solidFill>
              <a:srgbClr val="788083"/>
            </a:solidFill>
            <a:prstDash val="solid"/>
            <a:miter lim="400000"/>
          </a:ln>
          <a:effectLst/>
          <a:sp3d/>
        </p:spPr>
        <p:style>
          <a:lnRef idx="0">
            <a:scrgbClr r="0" g="0" b="0"/>
          </a:lnRef>
          <a:fillRef idx="0">
            <a:scrgbClr r="0" g="0" b="0"/>
          </a:fillRef>
          <a:effectRef idx="0">
            <a:scrgbClr r="0" g="0" b="0"/>
          </a:effectRef>
          <a:fontRef idx="none"/>
        </p:style>
      </p:cxnSp>
      <p:cxnSp>
        <p:nvCxnSpPr>
          <p:cNvPr id="52" name="Straight Connector 51"/>
          <p:cNvCxnSpPr/>
          <p:nvPr/>
        </p:nvCxnSpPr>
        <p:spPr>
          <a:xfrm>
            <a:off x="4624945" y="4828726"/>
            <a:ext cx="4330700" cy="0"/>
          </a:xfrm>
          <a:prstGeom prst="line">
            <a:avLst/>
          </a:prstGeom>
          <a:noFill/>
          <a:ln w="12700" cap="flat">
            <a:solidFill>
              <a:srgbClr val="788083"/>
            </a:solidFill>
            <a:prstDash val="solid"/>
            <a:miter lim="400000"/>
          </a:ln>
          <a:effectLst/>
          <a:sp3d/>
        </p:spPr>
        <p:style>
          <a:lnRef idx="0">
            <a:scrgbClr r="0" g="0" b="0"/>
          </a:lnRef>
          <a:fillRef idx="0">
            <a:scrgbClr r="0" g="0" b="0"/>
          </a:fillRef>
          <a:effectRef idx="0">
            <a:scrgbClr r="0" g="0" b="0"/>
          </a:effectRef>
          <a:fontRef idx="none"/>
        </p:style>
      </p:cxnSp>
      <p:sp>
        <p:nvSpPr>
          <p:cNvPr id="53" name="TextBox 52">
            <a:extLst>
              <a:ext uri="{FF2B5EF4-FFF2-40B4-BE49-F238E27FC236}">
                <a16:creationId xmlns:a16="http://schemas.microsoft.com/office/drawing/2014/main" id="{CAFFC1E7-8439-3D41-9A37-98AF939E320C}"/>
              </a:ext>
            </a:extLst>
          </p:cNvPr>
          <p:cNvSpPr txBox="1"/>
          <p:nvPr/>
        </p:nvSpPr>
        <p:spPr>
          <a:xfrm>
            <a:off x="2394131" y="1822224"/>
            <a:ext cx="1330110" cy="184794"/>
          </a:xfrm>
          <a:prstGeom prst="rect">
            <a:avLst/>
          </a:prstGeom>
          <a:noFill/>
        </p:spPr>
        <p:txBody>
          <a:bodyPr wrap="square" lIns="0" tIns="0" rIns="0" bIns="0" rtlCol="0">
            <a:spAutoFit/>
          </a:bodyPr>
          <a:lstStyle/>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INFRASTRUCTURE</a:t>
            </a:r>
          </a:p>
        </p:txBody>
      </p:sp>
      <p:sp>
        <p:nvSpPr>
          <p:cNvPr id="55" name="Freeform 54">
            <a:extLst>
              <a:ext uri="{FF2B5EF4-FFF2-40B4-BE49-F238E27FC236}">
                <a16:creationId xmlns:a16="http://schemas.microsoft.com/office/drawing/2014/main" id="{EDF7E7B8-2EA9-3C49-9416-3BE373DE853E}"/>
              </a:ext>
            </a:extLst>
          </p:cNvPr>
          <p:cNvSpPr/>
          <p:nvPr/>
        </p:nvSpPr>
        <p:spPr>
          <a:xfrm>
            <a:off x="2849593" y="2593286"/>
            <a:ext cx="475529" cy="287312"/>
          </a:xfrm>
          <a:custGeom>
            <a:avLst/>
            <a:gdLst>
              <a:gd name="connsiteX0" fmla="*/ 720732 w 864824"/>
              <a:gd name="connsiteY0" fmla="*/ 522428 h 522522"/>
              <a:gd name="connsiteX1" fmla="*/ 144067 w 864824"/>
              <a:gd name="connsiteY1" fmla="*/ 522428 h 522522"/>
              <a:gd name="connsiteX2" fmla="*/ 79 w 864824"/>
              <a:gd name="connsiteY2" fmla="*/ 387778 h 522522"/>
              <a:gd name="connsiteX3" fmla="*/ 134753 w 864824"/>
              <a:gd name="connsiteY3" fmla="*/ 243806 h 522522"/>
              <a:gd name="connsiteX4" fmla="*/ 144067 w 864824"/>
              <a:gd name="connsiteY4" fmla="*/ 243806 h 522522"/>
              <a:gd name="connsiteX5" fmla="*/ 145226 w 864824"/>
              <a:gd name="connsiteY5" fmla="*/ 243806 h 522522"/>
              <a:gd name="connsiteX6" fmla="*/ 144067 w 864824"/>
              <a:gd name="connsiteY6" fmla="*/ 226386 h 522522"/>
              <a:gd name="connsiteX7" fmla="*/ 306150 w 864824"/>
              <a:gd name="connsiteY7" fmla="*/ 69655 h 522522"/>
              <a:gd name="connsiteX8" fmla="*/ 389300 w 864824"/>
              <a:gd name="connsiteY8" fmla="*/ 91885 h 522522"/>
              <a:gd name="connsiteX9" fmla="*/ 558659 w 864824"/>
              <a:gd name="connsiteY9" fmla="*/ 4 h 522522"/>
              <a:gd name="connsiteX10" fmla="*/ 756754 w 864824"/>
              <a:gd name="connsiteY10" fmla="*/ 191555 h 522522"/>
              <a:gd name="connsiteX11" fmla="*/ 748320 w 864824"/>
              <a:gd name="connsiteY11" fmla="*/ 246399 h 522522"/>
              <a:gd name="connsiteX12" fmla="*/ 862968 w 864824"/>
              <a:gd name="connsiteY12" fmla="*/ 406050 h 522522"/>
              <a:gd name="connsiteX13" fmla="*/ 720732 w 864824"/>
              <a:gd name="connsiteY13" fmla="*/ 522428 h 52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824" h="522522">
                <a:moveTo>
                  <a:pt x="720732" y="522428"/>
                </a:moveTo>
                <a:lnTo>
                  <a:pt x="144067" y="522428"/>
                </a:lnTo>
                <a:cubicBezTo>
                  <a:pt x="67124" y="525011"/>
                  <a:pt x="2653" y="464724"/>
                  <a:pt x="79" y="387778"/>
                </a:cubicBezTo>
                <a:cubicBezTo>
                  <a:pt x="-2494" y="310833"/>
                  <a:pt x="57799" y="246379"/>
                  <a:pt x="134753" y="243806"/>
                </a:cubicBezTo>
                <a:cubicBezTo>
                  <a:pt x="137851" y="243697"/>
                  <a:pt x="140969" y="243697"/>
                  <a:pt x="144067" y="243806"/>
                </a:cubicBezTo>
                <a:lnTo>
                  <a:pt x="145226" y="243806"/>
                </a:lnTo>
                <a:cubicBezTo>
                  <a:pt x="144443" y="238025"/>
                  <a:pt x="144057" y="232215"/>
                  <a:pt x="144067" y="226386"/>
                </a:cubicBezTo>
                <a:cubicBezTo>
                  <a:pt x="144067" y="139691"/>
                  <a:pt x="216873" y="69655"/>
                  <a:pt x="306150" y="69655"/>
                </a:cubicBezTo>
                <a:cubicBezTo>
                  <a:pt x="335332" y="69655"/>
                  <a:pt x="364009" y="77316"/>
                  <a:pt x="389300" y="91885"/>
                </a:cubicBezTo>
                <a:cubicBezTo>
                  <a:pt x="426253" y="34241"/>
                  <a:pt x="490179" y="-441"/>
                  <a:pt x="558659" y="4"/>
                </a:cubicBezTo>
                <a:cubicBezTo>
                  <a:pt x="668239" y="4"/>
                  <a:pt x="756754" y="85966"/>
                  <a:pt x="756754" y="191555"/>
                </a:cubicBezTo>
                <a:cubicBezTo>
                  <a:pt x="756685" y="210153"/>
                  <a:pt x="753844" y="228642"/>
                  <a:pt x="748320" y="246399"/>
                </a:cubicBezTo>
                <a:cubicBezTo>
                  <a:pt x="824076" y="258830"/>
                  <a:pt x="875401" y="330312"/>
                  <a:pt x="862968" y="406050"/>
                </a:cubicBezTo>
                <a:cubicBezTo>
                  <a:pt x="851634" y="475126"/>
                  <a:pt x="790687" y="524991"/>
                  <a:pt x="720732" y="522428"/>
                </a:cubicBezTo>
                <a:close/>
              </a:path>
            </a:pathLst>
          </a:custGeom>
          <a:noFill/>
          <a:ln w="12700" cap="rnd">
            <a:solidFill>
              <a:srgbClr val="121B1F"/>
            </a:solidFill>
            <a:prstDash val="solid"/>
            <a:round/>
          </a:ln>
        </p:spPr>
        <p:txBody>
          <a:bodyPr rtlCol="0" anchor="ctr">
            <a:noAutofit/>
          </a:bodyP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56" name="Graphic 3">
            <a:extLst>
              <a:ext uri="{FF2B5EF4-FFF2-40B4-BE49-F238E27FC236}">
                <a16:creationId xmlns:a16="http://schemas.microsoft.com/office/drawing/2014/main" id="{0FC3E351-F8F3-CF4A-95DF-FFD0639E2F02}"/>
              </a:ext>
            </a:extLst>
          </p:cNvPr>
          <p:cNvGrpSpPr/>
          <p:nvPr/>
        </p:nvGrpSpPr>
        <p:grpSpPr>
          <a:xfrm>
            <a:off x="2946297" y="4902793"/>
            <a:ext cx="270181" cy="326852"/>
            <a:chOff x="6746310" y="10053095"/>
            <a:chExt cx="491366" cy="594432"/>
          </a:xfrm>
          <a:solidFill>
            <a:schemeClr val="accent1"/>
          </a:solidFill>
        </p:grpSpPr>
        <p:sp>
          <p:nvSpPr>
            <p:cNvPr id="57" name="Freeform 56">
              <a:extLst>
                <a:ext uri="{FF2B5EF4-FFF2-40B4-BE49-F238E27FC236}">
                  <a16:creationId xmlns:a16="http://schemas.microsoft.com/office/drawing/2014/main" id="{8C10A1AC-D95F-234D-8870-A3B1BF58A890}"/>
                </a:ext>
              </a:extLst>
            </p:cNvPr>
            <p:cNvSpPr/>
            <p:nvPr/>
          </p:nvSpPr>
          <p:spPr>
            <a:xfrm>
              <a:off x="6746310" y="10053095"/>
              <a:ext cx="491366" cy="163771"/>
            </a:xfrm>
            <a:custGeom>
              <a:avLst/>
              <a:gdLst>
                <a:gd name="connsiteX0" fmla="*/ 0 w 491366"/>
                <a:gd name="connsiteY0" fmla="*/ 0 h 163771"/>
                <a:gd name="connsiteX1" fmla="*/ 491367 w 491366"/>
                <a:gd name="connsiteY1" fmla="*/ 0 h 163771"/>
                <a:gd name="connsiteX2" fmla="*/ 491367 w 491366"/>
                <a:gd name="connsiteY2" fmla="*/ 163771 h 163771"/>
                <a:gd name="connsiteX3" fmla="*/ 0 w 491366"/>
                <a:gd name="connsiteY3" fmla="*/ 163771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1"/>
                  </a:lnTo>
                  <a:lnTo>
                    <a:pt x="0" y="16377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8" name="Freeform 57">
              <a:extLst>
                <a:ext uri="{FF2B5EF4-FFF2-40B4-BE49-F238E27FC236}">
                  <a16:creationId xmlns:a16="http://schemas.microsoft.com/office/drawing/2014/main" id="{D1CBE031-2261-BF4F-B738-D201FFCA69AE}"/>
                </a:ext>
              </a:extLst>
            </p:cNvPr>
            <p:cNvSpPr/>
            <p:nvPr/>
          </p:nvSpPr>
          <p:spPr>
            <a:xfrm>
              <a:off x="7153772" y="10119626"/>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9" name="Freeform 58">
              <a:extLst>
                <a:ext uri="{FF2B5EF4-FFF2-40B4-BE49-F238E27FC236}">
                  <a16:creationId xmlns:a16="http://schemas.microsoft.com/office/drawing/2014/main" id="{A7E640AC-BE23-F347-B86C-6C338A3E9010}"/>
                </a:ext>
              </a:extLst>
            </p:cNvPr>
            <p:cNvSpPr/>
            <p:nvPr/>
          </p:nvSpPr>
          <p:spPr>
            <a:xfrm>
              <a:off x="6746310" y="10268421"/>
              <a:ext cx="491366" cy="163771"/>
            </a:xfrm>
            <a:custGeom>
              <a:avLst/>
              <a:gdLst>
                <a:gd name="connsiteX0" fmla="*/ 0 w 491366"/>
                <a:gd name="connsiteY0" fmla="*/ 0 h 163771"/>
                <a:gd name="connsiteX1" fmla="*/ 491367 w 491366"/>
                <a:gd name="connsiteY1" fmla="*/ 0 h 163771"/>
                <a:gd name="connsiteX2" fmla="*/ 491367 w 491366"/>
                <a:gd name="connsiteY2" fmla="*/ 163771 h 163771"/>
                <a:gd name="connsiteX3" fmla="*/ 0 w 491366"/>
                <a:gd name="connsiteY3" fmla="*/ 163771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1"/>
                  </a:lnTo>
                  <a:lnTo>
                    <a:pt x="0" y="16377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0" name="Freeform 59">
              <a:extLst>
                <a:ext uri="{FF2B5EF4-FFF2-40B4-BE49-F238E27FC236}">
                  <a16:creationId xmlns:a16="http://schemas.microsoft.com/office/drawing/2014/main" id="{D4F8EB78-1237-E64A-A895-9E77BD541B95}"/>
                </a:ext>
              </a:extLst>
            </p:cNvPr>
            <p:cNvSpPr/>
            <p:nvPr/>
          </p:nvSpPr>
          <p:spPr>
            <a:xfrm>
              <a:off x="7153772" y="10334961"/>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1" name="Freeform 60">
              <a:extLst>
                <a:ext uri="{FF2B5EF4-FFF2-40B4-BE49-F238E27FC236}">
                  <a16:creationId xmlns:a16="http://schemas.microsoft.com/office/drawing/2014/main" id="{F86EB6C4-F400-3444-BB28-0AE61A727C65}"/>
                </a:ext>
              </a:extLst>
            </p:cNvPr>
            <p:cNvSpPr/>
            <p:nvPr/>
          </p:nvSpPr>
          <p:spPr>
            <a:xfrm>
              <a:off x="6746310" y="10483756"/>
              <a:ext cx="491366" cy="163771"/>
            </a:xfrm>
            <a:custGeom>
              <a:avLst/>
              <a:gdLst>
                <a:gd name="connsiteX0" fmla="*/ 0 w 491366"/>
                <a:gd name="connsiteY0" fmla="*/ 0 h 163771"/>
                <a:gd name="connsiteX1" fmla="*/ 491367 w 491366"/>
                <a:gd name="connsiteY1" fmla="*/ 0 h 163771"/>
                <a:gd name="connsiteX2" fmla="*/ 491367 w 491366"/>
                <a:gd name="connsiteY2" fmla="*/ 163772 h 163771"/>
                <a:gd name="connsiteX3" fmla="*/ 0 w 491366"/>
                <a:gd name="connsiteY3" fmla="*/ 163772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2"/>
                  </a:lnTo>
                  <a:lnTo>
                    <a:pt x="0" y="163772"/>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2" name="Freeform 61">
              <a:extLst>
                <a:ext uri="{FF2B5EF4-FFF2-40B4-BE49-F238E27FC236}">
                  <a16:creationId xmlns:a16="http://schemas.microsoft.com/office/drawing/2014/main" id="{6B661B83-AFB0-3740-AD05-3BB35F8FC404}"/>
                </a:ext>
              </a:extLst>
            </p:cNvPr>
            <p:cNvSpPr/>
            <p:nvPr/>
          </p:nvSpPr>
          <p:spPr>
            <a:xfrm>
              <a:off x="7153772" y="10550287"/>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63" name="Freeform 62">
            <a:extLst>
              <a:ext uri="{FF2B5EF4-FFF2-40B4-BE49-F238E27FC236}">
                <a16:creationId xmlns:a16="http://schemas.microsoft.com/office/drawing/2014/main" id="{A98C25DE-4059-1246-A2A1-35F63805D35E}"/>
              </a:ext>
            </a:extLst>
          </p:cNvPr>
          <p:cNvSpPr/>
          <p:nvPr/>
        </p:nvSpPr>
        <p:spPr>
          <a:xfrm>
            <a:off x="2644654" y="2212320"/>
            <a:ext cx="885390" cy="3581957"/>
          </a:xfrm>
          <a:custGeom>
            <a:avLst/>
            <a:gdLst>
              <a:gd name="connsiteX0" fmla="*/ 0 w 1610219"/>
              <a:gd name="connsiteY0" fmla="*/ 0 h 6514345"/>
              <a:gd name="connsiteX1" fmla="*/ 1610220 w 1610219"/>
              <a:gd name="connsiteY1" fmla="*/ 0 h 6514345"/>
              <a:gd name="connsiteX2" fmla="*/ 1610220 w 1610219"/>
              <a:gd name="connsiteY2" fmla="*/ 6514346 h 6514345"/>
              <a:gd name="connsiteX3" fmla="*/ 0 w 1610219"/>
              <a:gd name="connsiteY3" fmla="*/ 6514346 h 6514345"/>
            </a:gdLst>
            <a:ahLst/>
            <a:cxnLst>
              <a:cxn ang="0">
                <a:pos x="connsiteX0" y="connsiteY0"/>
              </a:cxn>
              <a:cxn ang="0">
                <a:pos x="connsiteX1" y="connsiteY1"/>
              </a:cxn>
              <a:cxn ang="0">
                <a:pos x="connsiteX2" y="connsiteY2"/>
              </a:cxn>
              <a:cxn ang="0">
                <a:pos x="connsiteX3" y="connsiteY3"/>
              </a:cxn>
            </a:cxnLst>
            <a:rect l="l" t="t" r="r" b="b"/>
            <a:pathLst>
              <a:path w="1610219" h="6514345">
                <a:moveTo>
                  <a:pt x="0" y="0"/>
                </a:moveTo>
                <a:lnTo>
                  <a:pt x="1610220" y="0"/>
                </a:lnTo>
                <a:lnTo>
                  <a:pt x="1610220" y="6514346"/>
                </a:lnTo>
                <a:lnTo>
                  <a:pt x="0" y="6514346"/>
                </a:lnTo>
                <a:close/>
              </a:path>
            </a:pathLst>
          </a:custGeom>
          <a:noFill/>
          <a:ln w="12700" cap="rnd">
            <a:solidFill>
              <a:srgbClr val="121B1F"/>
            </a:solidFill>
            <a:prstDash val="solid"/>
            <a:round/>
          </a:ln>
        </p:spPr>
        <p:txBody>
          <a:bodyPr rtlCol="0" anchor="ctr">
            <a:noAutofit/>
          </a:bodyP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4" name="Freeform 63">
            <a:extLst>
              <a:ext uri="{FF2B5EF4-FFF2-40B4-BE49-F238E27FC236}">
                <a16:creationId xmlns:a16="http://schemas.microsoft.com/office/drawing/2014/main" id="{593918BD-1D03-0C45-AC8D-0196C852E7D3}"/>
              </a:ext>
            </a:extLst>
          </p:cNvPr>
          <p:cNvSpPr/>
          <p:nvPr/>
        </p:nvSpPr>
        <p:spPr>
          <a:xfrm>
            <a:off x="2849593" y="3745065"/>
            <a:ext cx="475529" cy="287312"/>
          </a:xfrm>
          <a:custGeom>
            <a:avLst/>
            <a:gdLst>
              <a:gd name="connsiteX0" fmla="*/ 720732 w 864824"/>
              <a:gd name="connsiteY0" fmla="*/ 522428 h 522522"/>
              <a:gd name="connsiteX1" fmla="*/ 144067 w 864824"/>
              <a:gd name="connsiteY1" fmla="*/ 522428 h 522522"/>
              <a:gd name="connsiteX2" fmla="*/ 79 w 864824"/>
              <a:gd name="connsiteY2" fmla="*/ 387778 h 522522"/>
              <a:gd name="connsiteX3" fmla="*/ 134753 w 864824"/>
              <a:gd name="connsiteY3" fmla="*/ 243806 h 522522"/>
              <a:gd name="connsiteX4" fmla="*/ 144067 w 864824"/>
              <a:gd name="connsiteY4" fmla="*/ 243806 h 522522"/>
              <a:gd name="connsiteX5" fmla="*/ 145226 w 864824"/>
              <a:gd name="connsiteY5" fmla="*/ 243806 h 522522"/>
              <a:gd name="connsiteX6" fmla="*/ 144067 w 864824"/>
              <a:gd name="connsiteY6" fmla="*/ 226386 h 522522"/>
              <a:gd name="connsiteX7" fmla="*/ 306150 w 864824"/>
              <a:gd name="connsiteY7" fmla="*/ 69655 h 522522"/>
              <a:gd name="connsiteX8" fmla="*/ 389300 w 864824"/>
              <a:gd name="connsiteY8" fmla="*/ 91885 h 522522"/>
              <a:gd name="connsiteX9" fmla="*/ 558659 w 864824"/>
              <a:gd name="connsiteY9" fmla="*/ 4 h 522522"/>
              <a:gd name="connsiteX10" fmla="*/ 756754 w 864824"/>
              <a:gd name="connsiteY10" fmla="*/ 191555 h 522522"/>
              <a:gd name="connsiteX11" fmla="*/ 748320 w 864824"/>
              <a:gd name="connsiteY11" fmla="*/ 246399 h 522522"/>
              <a:gd name="connsiteX12" fmla="*/ 862968 w 864824"/>
              <a:gd name="connsiteY12" fmla="*/ 406050 h 522522"/>
              <a:gd name="connsiteX13" fmla="*/ 720732 w 864824"/>
              <a:gd name="connsiteY13" fmla="*/ 522428 h 52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824" h="522522">
                <a:moveTo>
                  <a:pt x="720732" y="522428"/>
                </a:moveTo>
                <a:lnTo>
                  <a:pt x="144067" y="522428"/>
                </a:lnTo>
                <a:cubicBezTo>
                  <a:pt x="67124" y="525011"/>
                  <a:pt x="2653" y="464724"/>
                  <a:pt x="79" y="387778"/>
                </a:cubicBezTo>
                <a:cubicBezTo>
                  <a:pt x="-2494" y="310833"/>
                  <a:pt x="57799" y="246379"/>
                  <a:pt x="134753" y="243806"/>
                </a:cubicBezTo>
                <a:cubicBezTo>
                  <a:pt x="137851" y="243697"/>
                  <a:pt x="140969" y="243697"/>
                  <a:pt x="144067" y="243806"/>
                </a:cubicBezTo>
                <a:lnTo>
                  <a:pt x="145226" y="243806"/>
                </a:lnTo>
                <a:cubicBezTo>
                  <a:pt x="144443" y="238025"/>
                  <a:pt x="144057" y="232215"/>
                  <a:pt x="144067" y="226386"/>
                </a:cubicBezTo>
                <a:cubicBezTo>
                  <a:pt x="144067" y="139691"/>
                  <a:pt x="216873" y="69655"/>
                  <a:pt x="306150" y="69655"/>
                </a:cubicBezTo>
                <a:cubicBezTo>
                  <a:pt x="335332" y="69655"/>
                  <a:pt x="364009" y="77316"/>
                  <a:pt x="389300" y="91885"/>
                </a:cubicBezTo>
                <a:cubicBezTo>
                  <a:pt x="426253" y="34241"/>
                  <a:pt x="490179" y="-441"/>
                  <a:pt x="558659" y="4"/>
                </a:cubicBezTo>
                <a:cubicBezTo>
                  <a:pt x="668239" y="4"/>
                  <a:pt x="756754" y="85966"/>
                  <a:pt x="756754" y="191555"/>
                </a:cubicBezTo>
                <a:cubicBezTo>
                  <a:pt x="756685" y="210153"/>
                  <a:pt x="753844" y="228642"/>
                  <a:pt x="748320" y="246399"/>
                </a:cubicBezTo>
                <a:cubicBezTo>
                  <a:pt x="824076" y="258830"/>
                  <a:pt x="875401" y="330312"/>
                  <a:pt x="862968" y="406050"/>
                </a:cubicBezTo>
                <a:cubicBezTo>
                  <a:pt x="851634" y="475126"/>
                  <a:pt x="790687" y="524991"/>
                  <a:pt x="720732" y="522428"/>
                </a:cubicBezTo>
                <a:close/>
              </a:path>
            </a:pathLst>
          </a:custGeom>
          <a:noFill/>
          <a:ln w="12700" cap="rnd">
            <a:solidFill>
              <a:srgbClr val="121B1F"/>
            </a:solidFill>
            <a:prstDash val="dash"/>
            <a:round/>
          </a:ln>
        </p:spPr>
        <p:txBody>
          <a:bodyPr rtlCol="0" anchor="ctr">
            <a:noAutofit/>
          </a:bodyPr>
          <a:lstStyle/>
          <a:p>
            <a:endParaRPr lang="en-US" sz="750" spc="-75"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sp>
        <p:nvSpPr>
          <p:cNvPr id="65" name="Freeform 64">
            <a:extLst>
              <a:ext uri="{FF2B5EF4-FFF2-40B4-BE49-F238E27FC236}">
                <a16:creationId xmlns:a16="http://schemas.microsoft.com/office/drawing/2014/main" id="{F4B9E954-C394-084E-8253-42FA298D9DAE}"/>
              </a:ext>
            </a:extLst>
          </p:cNvPr>
          <p:cNvSpPr/>
          <p:nvPr/>
        </p:nvSpPr>
        <p:spPr>
          <a:xfrm>
            <a:off x="2020830" y="3494386"/>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6" name="Freeform 65">
            <a:extLst>
              <a:ext uri="{FF2B5EF4-FFF2-40B4-BE49-F238E27FC236}">
                <a16:creationId xmlns:a16="http://schemas.microsoft.com/office/drawing/2014/main" id="{BD8715ED-140E-F849-B6A7-74B2DE552767}"/>
              </a:ext>
            </a:extLst>
          </p:cNvPr>
          <p:cNvSpPr/>
          <p:nvPr/>
        </p:nvSpPr>
        <p:spPr>
          <a:xfrm>
            <a:off x="2020830" y="4506767"/>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7" name="Freeform 66">
            <a:extLst>
              <a:ext uri="{FF2B5EF4-FFF2-40B4-BE49-F238E27FC236}">
                <a16:creationId xmlns:a16="http://schemas.microsoft.com/office/drawing/2014/main" id="{11D37BC0-C8E6-674A-B0FD-783B2F3C5AA9}"/>
              </a:ext>
            </a:extLst>
          </p:cNvPr>
          <p:cNvSpPr/>
          <p:nvPr/>
        </p:nvSpPr>
        <p:spPr>
          <a:xfrm>
            <a:off x="2020830" y="5519147"/>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8" name="TextBox 67">
            <a:extLst>
              <a:ext uri="{FF2B5EF4-FFF2-40B4-BE49-F238E27FC236}">
                <a16:creationId xmlns:a16="http://schemas.microsoft.com/office/drawing/2014/main" id="{2686DBF0-215E-0341-A8AA-ABBA866BC825}"/>
              </a:ext>
            </a:extLst>
          </p:cNvPr>
          <p:cNvSpPr txBox="1"/>
          <p:nvPr/>
        </p:nvSpPr>
        <p:spPr>
          <a:xfrm>
            <a:off x="2909466" y="2989641"/>
            <a:ext cx="355773"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Cloud</a:t>
            </a:r>
          </a:p>
        </p:txBody>
      </p:sp>
      <p:sp>
        <p:nvSpPr>
          <p:cNvPr id="69" name="TextBox 68">
            <a:extLst>
              <a:ext uri="{FF2B5EF4-FFF2-40B4-BE49-F238E27FC236}">
                <a16:creationId xmlns:a16="http://schemas.microsoft.com/office/drawing/2014/main" id="{8945D03B-FDE8-4142-9DFD-A76590B712AA}"/>
              </a:ext>
            </a:extLst>
          </p:cNvPr>
          <p:cNvSpPr txBox="1"/>
          <p:nvPr/>
        </p:nvSpPr>
        <p:spPr>
          <a:xfrm>
            <a:off x="2905859" y="4148344"/>
            <a:ext cx="362985"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Virtual</a:t>
            </a:r>
          </a:p>
        </p:txBody>
      </p:sp>
      <p:sp>
        <p:nvSpPr>
          <p:cNvPr id="70" name="TextBox 69">
            <a:extLst>
              <a:ext uri="{FF2B5EF4-FFF2-40B4-BE49-F238E27FC236}">
                <a16:creationId xmlns:a16="http://schemas.microsoft.com/office/drawing/2014/main" id="{DAA637A0-06AD-E345-A6F0-5D479BD3C6A8}"/>
              </a:ext>
            </a:extLst>
          </p:cNvPr>
          <p:cNvSpPr txBox="1"/>
          <p:nvPr/>
        </p:nvSpPr>
        <p:spPr>
          <a:xfrm>
            <a:off x="2863388" y="5336167"/>
            <a:ext cx="447922"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Physical</a:t>
            </a:r>
          </a:p>
        </p:txBody>
      </p:sp>
      <p:sp>
        <p:nvSpPr>
          <p:cNvPr id="71" name="Freeform 70">
            <a:extLst>
              <a:ext uri="{FF2B5EF4-FFF2-40B4-BE49-F238E27FC236}">
                <a16:creationId xmlns:a16="http://schemas.microsoft.com/office/drawing/2014/main" id="{8C1D85F2-42EB-7645-B161-C1EDEAA6FD3C}"/>
              </a:ext>
            </a:extLst>
          </p:cNvPr>
          <p:cNvSpPr/>
          <p:nvPr/>
        </p:nvSpPr>
        <p:spPr>
          <a:xfrm>
            <a:off x="2020830" y="2482002"/>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72" name="Group 71">
            <a:extLst>
              <a:ext uri="{FF2B5EF4-FFF2-40B4-BE49-F238E27FC236}">
                <a16:creationId xmlns:a16="http://schemas.microsoft.com/office/drawing/2014/main" id="{5DAA21B6-C48E-4B46-A663-D2FFCC5FCB6E}"/>
              </a:ext>
            </a:extLst>
          </p:cNvPr>
          <p:cNvGrpSpPr/>
          <p:nvPr/>
        </p:nvGrpSpPr>
        <p:grpSpPr>
          <a:xfrm>
            <a:off x="467543" y="4244090"/>
            <a:ext cx="1499070" cy="544806"/>
            <a:chOff x="1102768" y="4424006"/>
            <a:chExt cx="2998918" cy="1089895"/>
          </a:xfrm>
        </p:grpSpPr>
        <p:grpSp>
          <p:nvGrpSpPr>
            <p:cNvPr id="73" name="Graphic 3">
              <a:extLst>
                <a:ext uri="{FF2B5EF4-FFF2-40B4-BE49-F238E27FC236}">
                  <a16:creationId xmlns:a16="http://schemas.microsoft.com/office/drawing/2014/main" id="{9DB0E9BC-E792-B14A-B480-10DF2F57EEC4}"/>
                </a:ext>
              </a:extLst>
            </p:cNvPr>
            <p:cNvGrpSpPr/>
            <p:nvPr/>
          </p:nvGrpSpPr>
          <p:grpSpPr>
            <a:xfrm>
              <a:off x="1102768" y="4424006"/>
              <a:ext cx="2998918" cy="1089895"/>
              <a:chOff x="2298143" y="5160053"/>
              <a:chExt cx="2726289" cy="990814"/>
            </a:xfrm>
            <a:solidFill>
              <a:schemeClr val="accent1"/>
            </a:solidFill>
          </p:grpSpPr>
          <p:sp>
            <p:nvSpPr>
              <p:cNvPr id="75" name="Freeform 74">
                <a:extLst>
                  <a:ext uri="{FF2B5EF4-FFF2-40B4-BE49-F238E27FC236}">
                    <a16:creationId xmlns:a16="http://schemas.microsoft.com/office/drawing/2014/main" id="{FD14EA07-BCC3-6746-B62A-D3F932A2CFBC}"/>
                  </a:ext>
                </a:extLst>
              </p:cNvPr>
              <p:cNvSpPr/>
              <p:nvPr/>
            </p:nvSpPr>
            <p:spPr>
              <a:xfrm>
                <a:off x="2298143" y="5160053"/>
                <a:ext cx="2726289" cy="990814"/>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76" name="Graphic 3">
                <a:extLst>
                  <a:ext uri="{FF2B5EF4-FFF2-40B4-BE49-F238E27FC236}">
                    <a16:creationId xmlns:a16="http://schemas.microsoft.com/office/drawing/2014/main" id="{EE51D3E7-F8AE-E54E-8D7A-265592A2BDD4}"/>
                  </a:ext>
                </a:extLst>
              </p:cNvPr>
              <p:cNvGrpSpPr/>
              <p:nvPr/>
            </p:nvGrpSpPr>
            <p:grpSpPr>
              <a:xfrm>
                <a:off x="4171388" y="5356208"/>
                <a:ext cx="540503" cy="570293"/>
                <a:chOff x="4171388" y="5356208"/>
                <a:chExt cx="540503" cy="570293"/>
              </a:xfrm>
              <a:noFill/>
            </p:grpSpPr>
            <p:sp>
              <p:nvSpPr>
                <p:cNvPr id="77" name="Freeform 76">
                  <a:extLst>
                    <a:ext uri="{FF2B5EF4-FFF2-40B4-BE49-F238E27FC236}">
                      <a16:creationId xmlns:a16="http://schemas.microsoft.com/office/drawing/2014/main" id="{760B16A1-7D0F-F64F-B6A3-24AC0F6301DB}"/>
                    </a:ext>
                  </a:extLst>
                </p:cNvPr>
                <p:cNvSpPr/>
                <p:nvPr/>
              </p:nvSpPr>
              <p:spPr>
                <a:xfrm>
                  <a:off x="4576765" y="5587904"/>
                  <a:ext cx="135126" cy="135111"/>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8" name="Freeform 77">
                  <a:extLst>
                    <a:ext uri="{FF2B5EF4-FFF2-40B4-BE49-F238E27FC236}">
                      <a16:creationId xmlns:a16="http://schemas.microsoft.com/office/drawing/2014/main" id="{1011C24A-581B-BC41-962C-C32B487F3ABB}"/>
                    </a:ext>
                  </a:extLst>
                </p:cNvPr>
                <p:cNvSpPr/>
                <p:nvPr/>
              </p:nvSpPr>
              <p:spPr>
                <a:xfrm>
                  <a:off x="4351561" y="5653949"/>
                  <a:ext cx="213942" cy="9897"/>
                </a:xfrm>
                <a:custGeom>
                  <a:avLst/>
                  <a:gdLst>
                    <a:gd name="connsiteX0" fmla="*/ 0 w 213942"/>
                    <a:gd name="connsiteY0" fmla="*/ 0 h 9897"/>
                    <a:gd name="connsiteX1" fmla="*/ 213943 w 213942"/>
                    <a:gd name="connsiteY1" fmla="*/ 0 h 9897"/>
                  </a:gdLst>
                  <a:ahLst/>
                  <a:cxnLst>
                    <a:cxn ang="0">
                      <a:pos x="connsiteX0" y="connsiteY0"/>
                    </a:cxn>
                    <a:cxn ang="0">
                      <a:pos x="connsiteX1" y="connsiteY1"/>
                    </a:cxn>
                  </a:cxnLst>
                  <a:rect l="l" t="t" r="r" b="b"/>
                  <a:pathLst>
                    <a:path w="213942" h="9897">
                      <a:moveTo>
                        <a:pt x="0" y="0"/>
                      </a:moveTo>
                      <a:lnTo>
                        <a:pt x="213943" y="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9" name="Freeform 78">
                  <a:extLst>
                    <a:ext uri="{FF2B5EF4-FFF2-40B4-BE49-F238E27FC236}">
                      <a16:creationId xmlns:a16="http://schemas.microsoft.com/office/drawing/2014/main" id="{806114E4-630A-CD40-A676-FCCAE3442FF4}"/>
                    </a:ext>
                  </a:extLst>
                </p:cNvPr>
                <p:cNvSpPr/>
                <p:nvPr/>
              </p:nvSpPr>
              <p:spPr>
                <a:xfrm>
                  <a:off x="4509206" y="5806081"/>
                  <a:ext cx="120433" cy="120420"/>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0" name="Freeform 79">
                  <a:extLst>
                    <a:ext uri="{FF2B5EF4-FFF2-40B4-BE49-F238E27FC236}">
                      <a16:creationId xmlns:a16="http://schemas.microsoft.com/office/drawing/2014/main" id="{09179301-2861-0D41-9EBA-88E194F015E8}"/>
                    </a:ext>
                  </a:extLst>
                </p:cNvPr>
                <p:cNvSpPr/>
                <p:nvPr/>
              </p:nvSpPr>
              <p:spPr>
                <a:xfrm>
                  <a:off x="4336812" y="5700498"/>
                  <a:ext cx="173278" cy="125176"/>
                </a:xfrm>
                <a:custGeom>
                  <a:avLst/>
                  <a:gdLst>
                    <a:gd name="connsiteX0" fmla="*/ 173279 w 173278"/>
                    <a:gd name="connsiteY0" fmla="*/ 125177 h 125176"/>
                    <a:gd name="connsiteX1" fmla="*/ 0 w 173278"/>
                    <a:gd name="connsiteY1" fmla="*/ 0 h 125176"/>
                  </a:gdLst>
                  <a:ahLst/>
                  <a:cxnLst>
                    <a:cxn ang="0">
                      <a:pos x="connsiteX0" y="connsiteY0"/>
                    </a:cxn>
                    <a:cxn ang="0">
                      <a:pos x="connsiteX1" y="connsiteY1"/>
                    </a:cxn>
                  </a:cxnLst>
                  <a:rect l="l" t="t" r="r" b="b"/>
                  <a:pathLst>
                    <a:path w="173278" h="125176">
                      <a:moveTo>
                        <a:pt x="173279" y="125177"/>
                      </a:moveTo>
                      <a:lnTo>
                        <a:pt x="0" y="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1" name="Freeform 80">
                  <a:extLst>
                    <a:ext uri="{FF2B5EF4-FFF2-40B4-BE49-F238E27FC236}">
                      <a16:creationId xmlns:a16="http://schemas.microsoft.com/office/drawing/2014/main" id="{D13ED954-70BA-F54D-ABDE-2DC017DC9192}"/>
                    </a:ext>
                  </a:extLst>
                </p:cNvPr>
                <p:cNvSpPr/>
                <p:nvPr/>
              </p:nvSpPr>
              <p:spPr>
                <a:xfrm>
                  <a:off x="4171388" y="5568823"/>
                  <a:ext cx="180167" cy="180148"/>
                </a:xfrm>
                <a:custGeom>
                  <a:avLst/>
                  <a:gdLst>
                    <a:gd name="connsiteX0" fmla="*/ 180168 w 180167"/>
                    <a:gd name="connsiteY0" fmla="*/ 90074 h 180148"/>
                    <a:gd name="connsiteX1" fmla="*/ 90084 w 180167"/>
                    <a:gd name="connsiteY1" fmla="*/ 180149 h 180148"/>
                    <a:gd name="connsiteX2" fmla="*/ 0 w 180167"/>
                    <a:gd name="connsiteY2" fmla="*/ 90074 h 180148"/>
                    <a:gd name="connsiteX3" fmla="*/ 90084 w 180167"/>
                    <a:gd name="connsiteY3" fmla="*/ 0 h 180148"/>
                    <a:gd name="connsiteX4" fmla="*/ 180168 w 180167"/>
                    <a:gd name="connsiteY4" fmla="*/ 90074 h 18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67" h="180148">
                      <a:moveTo>
                        <a:pt x="180168" y="90074"/>
                      </a:moveTo>
                      <a:cubicBezTo>
                        <a:pt x="180168" y="139821"/>
                        <a:pt x="139836" y="180149"/>
                        <a:pt x="90084" y="180149"/>
                      </a:cubicBezTo>
                      <a:cubicBezTo>
                        <a:pt x="40332" y="180149"/>
                        <a:pt x="0" y="139821"/>
                        <a:pt x="0" y="90074"/>
                      </a:cubicBezTo>
                      <a:cubicBezTo>
                        <a:pt x="0" y="40328"/>
                        <a:pt x="40332" y="0"/>
                        <a:pt x="90084" y="0"/>
                      </a:cubicBezTo>
                      <a:cubicBezTo>
                        <a:pt x="139836" y="0"/>
                        <a:pt x="180168" y="40328"/>
                        <a:pt x="180168" y="90074"/>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2" name="Freeform 81">
                  <a:extLst>
                    <a:ext uri="{FF2B5EF4-FFF2-40B4-BE49-F238E27FC236}">
                      <a16:creationId xmlns:a16="http://schemas.microsoft.com/office/drawing/2014/main" id="{25A9D1D1-C68C-C54B-8FC8-905E5E77A566}"/>
                    </a:ext>
                  </a:extLst>
                </p:cNvPr>
                <p:cNvSpPr/>
                <p:nvPr/>
              </p:nvSpPr>
              <p:spPr>
                <a:xfrm>
                  <a:off x="4509206" y="5356208"/>
                  <a:ext cx="135126" cy="135111"/>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3" name="Freeform 82">
                  <a:extLst>
                    <a:ext uri="{FF2B5EF4-FFF2-40B4-BE49-F238E27FC236}">
                      <a16:creationId xmlns:a16="http://schemas.microsoft.com/office/drawing/2014/main" id="{705DB901-2436-A645-80EF-FA4191544596}"/>
                    </a:ext>
                  </a:extLst>
                </p:cNvPr>
                <p:cNvSpPr/>
                <p:nvPr/>
              </p:nvSpPr>
              <p:spPr>
                <a:xfrm>
                  <a:off x="4336812" y="5483618"/>
                  <a:ext cx="173278" cy="126810"/>
                </a:xfrm>
                <a:custGeom>
                  <a:avLst/>
                  <a:gdLst>
                    <a:gd name="connsiteX0" fmla="*/ 173279 w 173278"/>
                    <a:gd name="connsiteY0" fmla="*/ 0 h 126810"/>
                    <a:gd name="connsiteX1" fmla="*/ 0 w 173278"/>
                    <a:gd name="connsiteY1" fmla="*/ 126810 h 126810"/>
                  </a:gdLst>
                  <a:ahLst/>
                  <a:cxnLst>
                    <a:cxn ang="0">
                      <a:pos x="connsiteX0" y="connsiteY0"/>
                    </a:cxn>
                    <a:cxn ang="0">
                      <a:pos x="connsiteX1" y="connsiteY1"/>
                    </a:cxn>
                  </a:cxnLst>
                  <a:rect l="l" t="t" r="r" b="b"/>
                  <a:pathLst>
                    <a:path w="173278" h="126810">
                      <a:moveTo>
                        <a:pt x="173279" y="0"/>
                      </a:moveTo>
                      <a:lnTo>
                        <a:pt x="0" y="12681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grpSp>
        <p:sp>
          <p:nvSpPr>
            <p:cNvPr id="74" name="TextBox 73">
              <a:extLst>
                <a:ext uri="{FF2B5EF4-FFF2-40B4-BE49-F238E27FC236}">
                  <a16:creationId xmlns:a16="http://schemas.microsoft.com/office/drawing/2014/main" id="{F37DFF37-0395-014B-86E6-F4B9FD8C0307}"/>
                </a:ext>
              </a:extLst>
            </p:cNvPr>
            <p:cNvSpPr txBox="1"/>
            <p:nvPr/>
          </p:nvSpPr>
          <p:spPr>
            <a:xfrm>
              <a:off x="1245427" y="4502163"/>
              <a:ext cx="1835436" cy="93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Containers and</a:t>
              </a:r>
              <a:b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br>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Microservices</a:t>
              </a:r>
            </a:p>
          </p:txBody>
        </p:sp>
      </p:grpSp>
      <p:grpSp>
        <p:nvGrpSpPr>
          <p:cNvPr id="84" name="Group 83">
            <a:extLst>
              <a:ext uri="{FF2B5EF4-FFF2-40B4-BE49-F238E27FC236}">
                <a16:creationId xmlns:a16="http://schemas.microsoft.com/office/drawing/2014/main" id="{41931C45-13F1-D34A-BCC4-0D25407312ED}"/>
              </a:ext>
            </a:extLst>
          </p:cNvPr>
          <p:cNvGrpSpPr/>
          <p:nvPr/>
        </p:nvGrpSpPr>
        <p:grpSpPr>
          <a:xfrm>
            <a:off x="473852" y="5266197"/>
            <a:ext cx="1499069" cy="544806"/>
            <a:chOff x="1102768" y="6449302"/>
            <a:chExt cx="2998918" cy="1089895"/>
          </a:xfrm>
        </p:grpSpPr>
        <p:sp>
          <p:nvSpPr>
            <p:cNvPr id="85" name="Freeform 84">
              <a:extLst>
                <a:ext uri="{FF2B5EF4-FFF2-40B4-BE49-F238E27FC236}">
                  <a16:creationId xmlns:a16="http://schemas.microsoft.com/office/drawing/2014/main" id="{2D5ABCBF-A977-654A-A0AD-6355EF4025BF}"/>
                </a:ext>
              </a:extLst>
            </p:cNvPr>
            <p:cNvSpPr/>
            <p:nvPr/>
          </p:nvSpPr>
          <p:spPr>
            <a:xfrm>
              <a:off x="1102768" y="6449302"/>
              <a:ext cx="2998918" cy="1089895"/>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86" name="Graphic 3">
              <a:extLst>
                <a:ext uri="{FF2B5EF4-FFF2-40B4-BE49-F238E27FC236}">
                  <a16:creationId xmlns:a16="http://schemas.microsoft.com/office/drawing/2014/main" id="{1F93CED8-31CB-5D48-8E2F-0DA487A3F4DC}"/>
                </a:ext>
              </a:extLst>
            </p:cNvPr>
            <p:cNvGrpSpPr/>
            <p:nvPr/>
          </p:nvGrpSpPr>
          <p:grpSpPr>
            <a:xfrm>
              <a:off x="3274821" y="6643448"/>
              <a:ext cx="396369" cy="693572"/>
              <a:chOff x="4272737" y="7177728"/>
              <a:chExt cx="360335" cy="630520"/>
            </a:xfrm>
            <a:noFill/>
          </p:grpSpPr>
          <p:grpSp>
            <p:nvGrpSpPr>
              <p:cNvPr id="88" name="Graphic 3">
                <a:extLst>
                  <a:ext uri="{FF2B5EF4-FFF2-40B4-BE49-F238E27FC236}">
                    <a16:creationId xmlns:a16="http://schemas.microsoft.com/office/drawing/2014/main" id="{E85226D8-20D8-6142-810D-9F6CF861F4CB}"/>
                  </a:ext>
                </a:extLst>
              </p:cNvPr>
              <p:cNvGrpSpPr/>
              <p:nvPr/>
            </p:nvGrpSpPr>
            <p:grpSpPr>
              <a:xfrm>
                <a:off x="4272737" y="7177728"/>
                <a:ext cx="360335" cy="630520"/>
                <a:chOff x="4272737" y="7177728"/>
                <a:chExt cx="360335" cy="630520"/>
              </a:xfrm>
              <a:noFill/>
            </p:grpSpPr>
            <p:sp>
              <p:nvSpPr>
                <p:cNvPr id="90" name="Freeform 89">
                  <a:extLst>
                    <a:ext uri="{FF2B5EF4-FFF2-40B4-BE49-F238E27FC236}">
                      <a16:creationId xmlns:a16="http://schemas.microsoft.com/office/drawing/2014/main" id="{8C83061E-206D-8843-8C9C-9470F6C61A77}"/>
                    </a:ext>
                  </a:extLst>
                </p:cNvPr>
                <p:cNvSpPr/>
                <p:nvPr/>
              </p:nvSpPr>
              <p:spPr>
                <a:xfrm>
                  <a:off x="4272737" y="7177728"/>
                  <a:ext cx="360335" cy="630520"/>
                </a:xfrm>
                <a:custGeom>
                  <a:avLst/>
                  <a:gdLst>
                    <a:gd name="connsiteX0" fmla="*/ 0 w 360335"/>
                    <a:gd name="connsiteY0" fmla="*/ 0 h 630520"/>
                    <a:gd name="connsiteX1" fmla="*/ 360335 w 360335"/>
                    <a:gd name="connsiteY1" fmla="*/ 0 h 630520"/>
                    <a:gd name="connsiteX2" fmla="*/ 360335 w 360335"/>
                    <a:gd name="connsiteY2" fmla="*/ 630521 h 630520"/>
                    <a:gd name="connsiteX3" fmla="*/ 0 w 360335"/>
                    <a:gd name="connsiteY3" fmla="*/ 630521 h 630520"/>
                  </a:gdLst>
                  <a:ahLst/>
                  <a:cxnLst>
                    <a:cxn ang="0">
                      <a:pos x="connsiteX0" y="connsiteY0"/>
                    </a:cxn>
                    <a:cxn ang="0">
                      <a:pos x="connsiteX1" y="connsiteY1"/>
                    </a:cxn>
                    <a:cxn ang="0">
                      <a:pos x="connsiteX2" y="connsiteY2"/>
                    </a:cxn>
                    <a:cxn ang="0">
                      <a:pos x="connsiteX3" y="connsiteY3"/>
                    </a:cxn>
                  </a:cxnLst>
                  <a:rect l="l" t="t" r="r" b="b"/>
                  <a:pathLst>
                    <a:path w="360335" h="630520">
                      <a:moveTo>
                        <a:pt x="0" y="0"/>
                      </a:moveTo>
                      <a:lnTo>
                        <a:pt x="360335" y="0"/>
                      </a:lnTo>
                      <a:lnTo>
                        <a:pt x="360335" y="630521"/>
                      </a:lnTo>
                      <a:lnTo>
                        <a:pt x="0" y="63052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91" name="Freeform 90">
                  <a:extLst>
                    <a:ext uri="{FF2B5EF4-FFF2-40B4-BE49-F238E27FC236}">
                      <a16:creationId xmlns:a16="http://schemas.microsoft.com/office/drawing/2014/main" id="{6C79B143-4051-F04C-8C2E-ECB2F7E5CB39}"/>
                    </a:ext>
                  </a:extLst>
                </p:cNvPr>
                <p:cNvSpPr/>
                <p:nvPr/>
              </p:nvSpPr>
              <p:spPr>
                <a:xfrm>
                  <a:off x="4272737" y="7177728"/>
                  <a:ext cx="360335" cy="630520"/>
                </a:xfrm>
                <a:custGeom>
                  <a:avLst/>
                  <a:gdLst>
                    <a:gd name="connsiteX0" fmla="*/ 0 w 360335"/>
                    <a:gd name="connsiteY0" fmla="*/ 0 h 630520"/>
                    <a:gd name="connsiteX1" fmla="*/ 360335 w 360335"/>
                    <a:gd name="connsiteY1" fmla="*/ 0 h 630520"/>
                    <a:gd name="connsiteX2" fmla="*/ 360335 w 360335"/>
                    <a:gd name="connsiteY2" fmla="*/ 630521 h 630520"/>
                    <a:gd name="connsiteX3" fmla="*/ 0 w 360335"/>
                    <a:gd name="connsiteY3" fmla="*/ 630521 h 630520"/>
                  </a:gdLst>
                  <a:ahLst/>
                  <a:cxnLst>
                    <a:cxn ang="0">
                      <a:pos x="connsiteX0" y="connsiteY0"/>
                    </a:cxn>
                    <a:cxn ang="0">
                      <a:pos x="connsiteX1" y="connsiteY1"/>
                    </a:cxn>
                    <a:cxn ang="0">
                      <a:pos x="connsiteX2" y="connsiteY2"/>
                    </a:cxn>
                    <a:cxn ang="0">
                      <a:pos x="connsiteX3" y="connsiteY3"/>
                    </a:cxn>
                  </a:cxnLst>
                  <a:rect l="l" t="t" r="r" b="b"/>
                  <a:pathLst>
                    <a:path w="360335" h="630520">
                      <a:moveTo>
                        <a:pt x="0" y="0"/>
                      </a:moveTo>
                      <a:lnTo>
                        <a:pt x="360335" y="0"/>
                      </a:lnTo>
                      <a:lnTo>
                        <a:pt x="360335" y="630521"/>
                      </a:lnTo>
                      <a:lnTo>
                        <a:pt x="0" y="63052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92" name="Freeform 91">
                  <a:extLst>
                    <a:ext uri="{FF2B5EF4-FFF2-40B4-BE49-F238E27FC236}">
                      <a16:creationId xmlns:a16="http://schemas.microsoft.com/office/drawing/2014/main" id="{AF2C42D9-48BE-CD4C-97FA-FD860902B886}"/>
                    </a:ext>
                  </a:extLst>
                </p:cNvPr>
                <p:cNvSpPr/>
                <p:nvPr/>
              </p:nvSpPr>
              <p:spPr>
                <a:xfrm>
                  <a:off x="4351561" y="7245290"/>
                  <a:ext cx="213949" cy="439112"/>
                </a:xfrm>
                <a:custGeom>
                  <a:avLst/>
                  <a:gdLst>
                    <a:gd name="connsiteX0" fmla="*/ 0 w 213949"/>
                    <a:gd name="connsiteY0" fmla="*/ 0 h 439112"/>
                    <a:gd name="connsiteX1" fmla="*/ 213950 w 213949"/>
                    <a:gd name="connsiteY1" fmla="*/ 0 h 439112"/>
                    <a:gd name="connsiteX2" fmla="*/ 213950 w 213949"/>
                    <a:gd name="connsiteY2" fmla="*/ 439113 h 439112"/>
                    <a:gd name="connsiteX3" fmla="*/ 0 w 213949"/>
                    <a:gd name="connsiteY3" fmla="*/ 439113 h 439112"/>
                  </a:gdLst>
                  <a:ahLst/>
                  <a:cxnLst>
                    <a:cxn ang="0">
                      <a:pos x="connsiteX0" y="connsiteY0"/>
                    </a:cxn>
                    <a:cxn ang="0">
                      <a:pos x="connsiteX1" y="connsiteY1"/>
                    </a:cxn>
                    <a:cxn ang="0">
                      <a:pos x="connsiteX2" y="connsiteY2"/>
                    </a:cxn>
                    <a:cxn ang="0">
                      <a:pos x="connsiteX3" y="connsiteY3"/>
                    </a:cxn>
                  </a:cxnLst>
                  <a:rect l="l" t="t" r="r" b="b"/>
                  <a:pathLst>
                    <a:path w="213949" h="439112">
                      <a:moveTo>
                        <a:pt x="0" y="0"/>
                      </a:moveTo>
                      <a:lnTo>
                        <a:pt x="213950" y="0"/>
                      </a:lnTo>
                      <a:lnTo>
                        <a:pt x="213950" y="439113"/>
                      </a:lnTo>
                      <a:lnTo>
                        <a:pt x="0" y="439113"/>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93" name="Freeform 92">
                  <a:extLst>
                    <a:ext uri="{FF2B5EF4-FFF2-40B4-BE49-F238E27FC236}">
                      <a16:creationId xmlns:a16="http://schemas.microsoft.com/office/drawing/2014/main" id="{82FEA114-8AF7-F045-BC21-F4C0244F0934}"/>
                    </a:ext>
                  </a:extLst>
                </p:cNvPr>
                <p:cNvSpPr/>
                <p:nvPr/>
              </p:nvSpPr>
              <p:spPr>
                <a:xfrm>
                  <a:off x="4351561" y="7245290"/>
                  <a:ext cx="213949" cy="439112"/>
                </a:xfrm>
                <a:custGeom>
                  <a:avLst/>
                  <a:gdLst>
                    <a:gd name="connsiteX0" fmla="*/ 0 w 213949"/>
                    <a:gd name="connsiteY0" fmla="*/ 0 h 439112"/>
                    <a:gd name="connsiteX1" fmla="*/ 213950 w 213949"/>
                    <a:gd name="connsiteY1" fmla="*/ 0 h 439112"/>
                    <a:gd name="connsiteX2" fmla="*/ 213950 w 213949"/>
                    <a:gd name="connsiteY2" fmla="*/ 439113 h 439112"/>
                    <a:gd name="connsiteX3" fmla="*/ 0 w 213949"/>
                    <a:gd name="connsiteY3" fmla="*/ 439113 h 439112"/>
                  </a:gdLst>
                  <a:ahLst/>
                  <a:cxnLst>
                    <a:cxn ang="0">
                      <a:pos x="connsiteX0" y="connsiteY0"/>
                    </a:cxn>
                    <a:cxn ang="0">
                      <a:pos x="connsiteX1" y="connsiteY1"/>
                    </a:cxn>
                    <a:cxn ang="0">
                      <a:pos x="connsiteX2" y="connsiteY2"/>
                    </a:cxn>
                    <a:cxn ang="0">
                      <a:pos x="connsiteX3" y="connsiteY3"/>
                    </a:cxn>
                  </a:cxnLst>
                  <a:rect l="l" t="t" r="r" b="b"/>
                  <a:pathLst>
                    <a:path w="213949" h="439112">
                      <a:moveTo>
                        <a:pt x="0" y="0"/>
                      </a:moveTo>
                      <a:lnTo>
                        <a:pt x="213950" y="0"/>
                      </a:lnTo>
                      <a:lnTo>
                        <a:pt x="213950" y="439113"/>
                      </a:lnTo>
                      <a:lnTo>
                        <a:pt x="0" y="439113"/>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89" name="Freeform 88">
                <a:extLst>
                  <a:ext uri="{FF2B5EF4-FFF2-40B4-BE49-F238E27FC236}">
                    <a16:creationId xmlns:a16="http://schemas.microsoft.com/office/drawing/2014/main" id="{B6751F8E-8ABA-B041-9F53-B2378896F042}"/>
                  </a:ext>
                </a:extLst>
              </p:cNvPr>
              <p:cNvSpPr/>
              <p:nvPr/>
            </p:nvSpPr>
            <p:spPr>
              <a:xfrm>
                <a:off x="4430384" y="7728161"/>
                <a:ext cx="45041" cy="45037"/>
              </a:xfrm>
              <a:custGeom>
                <a:avLst/>
                <a:gdLst>
                  <a:gd name="connsiteX0" fmla="*/ 45042 w 45041"/>
                  <a:gd name="connsiteY0" fmla="*/ 22519 h 45037"/>
                  <a:gd name="connsiteX1" fmla="*/ 22521 w 45041"/>
                  <a:gd name="connsiteY1" fmla="*/ 45037 h 45037"/>
                  <a:gd name="connsiteX2" fmla="*/ 0 w 45041"/>
                  <a:gd name="connsiteY2" fmla="*/ 22519 h 45037"/>
                  <a:gd name="connsiteX3" fmla="*/ 22521 w 45041"/>
                  <a:gd name="connsiteY3" fmla="*/ 0 h 45037"/>
                  <a:gd name="connsiteX4" fmla="*/ 45042 w 45041"/>
                  <a:gd name="connsiteY4" fmla="*/ 22519 h 45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41" h="45037">
                    <a:moveTo>
                      <a:pt x="45042" y="22519"/>
                    </a:moveTo>
                    <a:cubicBezTo>
                      <a:pt x="45042" y="34955"/>
                      <a:pt x="34959" y="45037"/>
                      <a:pt x="22521" y="45037"/>
                    </a:cubicBezTo>
                    <a:cubicBezTo>
                      <a:pt x="10083" y="45037"/>
                      <a:pt x="0" y="34955"/>
                      <a:pt x="0" y="22519"/>
                    </a:cubicBezTo>
                    <a:cubicBezTo>
                      <a:pt x="0" y="10082"/>
                      <a:pt x="10083" y="0"/>
                      <a:pt x="22521" y="0"/>
                    </a:cubicBezTo>
                    <a:cubicBezTo>
                      <a:pt x="34959" y="0"/>
                      <a:pt x="45042" y="10082"/>
                      <a:pt x="45042" y="22519"/>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87" name="TextBox 86">
              <a:extLst>
                <a:ext uri="{FF2B5EF4-FFF2-40B4-BE49-F238E27FC236}">
                  <a16:creationId xmlns:a16="http://schemas.microsoft.com/office/drawing/2014/main" id="{C5F45D16-3C7E-364D-BC32-7F772D49B27D}"/>
                </a:ext>
              </a:extLst>
            </p:cNvPr>
            <p:cNvSpPr txBox="1"/>
            <p:nvPr/>
          </p:nvSpPr>
          <p:spPr>
            <a:xfrm>
              <a:off x="1245425" y="6558230"/>
              <a:ext cx="1535317" cy="8720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Mobility</a:t>
              </a:r>
            </a:p>
            <a:p>
              <a:pPr algn="l" defTabSz="412707"/>
              <a:endParaRPr lang="en-US" sz="8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a:p>
              <a:pPr algn="l" defTabSz="412707"/>
              <a:endParaRPr lang="en-US" sz="8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grpSp>
        <p:nvGrpSpPr>
          <p:cNvPr id="94" name="Group 93">
            <a:extLst>
              <a:ext uri="{FF2B5EF4-FFF2-40B4-BE49-F238E27FC236}">
                <a16:creationId xmlns:a16="http://schemas.microsoft.com/office/drawing/2014/main" id="{9FBB3BD4-B33E-B54D-A66D-42F041F21249}"/>
              </a:ext>
            </a:extLst>
          </p:cNvPr>
          <p:cNvGrpSpPr/>
          <p:nvPr/>
        </p:nvGrpSpPr>
        <p:grpSpPr>
          <a:xfrm>
            <a:off x="490591" y="2212320"/>
            <a:ext cx="1499069" cy="544806"/>
            <a:chOff x="1102768" y="10499877"/>
            <a:chExt cx="2998918" cy="1089895"/>
          </a:xfrm>
        </p:grpSpPr>
        <p:sp>
          <p:nvSpPr>
            <p:cNvPr id="95" name="Freeform 94">
              <a:extLst>
                <a:ext uri="{FF2B5EF4-FFF2-40B4-BE49-F238E27FC236}">
                  <a16:creationId xmlns:a16="http://schemas.microsoft.com/office/drawing/2014/main" id="{CC49FC3F-86D9-664F-B162-EACDCDF0BB23}"/>
                </a:ext>
              </a:extLst>
            </p:cNvPr>
            <p:cNvSpPr/>
            <p:nvPr/>
          </p:nvSpPr>
          <p:spPr>
            <a:xfrm>
              <a:off x="1102768" y="10499877"/>
              <a:ext cx="2998918" cy="1089895"/>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96" name="Graphic 3">
              <a:extLst>
                <a:ext uri="{FF2B5EF4-FFF2-40B4-BE49-F238E27FC236}">
                  <a16:creationId xmlns:a16="http://schemas.microsoft.com/office/drawing/2014/main" id="{9CF76FEF-073B-814B-B970-C1ACFB9FA297}"/>
                </a:ext>
              </a:extLst>
            </p:cNvPr>
            <p:cNvGrpSpPr/>
            <p:nvPr/>
          </p:nvGrpSpPr>
          <p:grpSpPr>
            <a:xfrm>
              <a:off x="3188114" y="10747590"/>
              <a:ext cx="563587" cy="594483"/>
              <a:chOff x="4193912" y="10908766"/>
              <a:chExt cx="512352" cy="540439"/>
            </a:xfrm>
            <a:noFill/>
          </p:grpSpPr>
          <p:sp>
            <p:nvSpPr>
              <p:cNvPr id="98" name="Freeform 97">
                <a:extLst>
                  <a:ext uri="{FF2B5EF4-FFF2-40B4-BE49-F238E27FC236}">
                    <a16:creationId xmlns:a16="http://schemas.microsoft.com/office/drawing/2014/main" id="{B5C9AAD3-652B-4F44-A384-C4C7B1AAA5E8}"/>
                  </a:ext>
                </a:extLst>
              </p:cNvPr>
              <p:cNvSpPr/>
              <p:nvPr/>
            </p:nvSpPr>
            <p:spPr>
              <a:xfrm>
                <a:off x="4300889" y="10908766"/>
                <a:ext cx="405375" cy="405332"/>
              </a:xfrm>
              <a:custGeom>
                <a:avLst/>
                <a:gdLst>
                  <a:gd name="connsiteX0" fmla="*/ 337817 w 405375"/>
                  <a:gd name="connsiteY0" fmla="*/ 405333 h 405332"/>
                  <a:gd name="connsiteX1" fmla="*/ 377224 w 405375"/>
                  <a:gd name="connsiteY1" fmla="*/ 405333 h 405332"/>
                  <a:gd name="connsiteX2" fmla="*/ 405376 w 405375"/>
                  <a:gd name="connsiteY2" fmla="*/ 377183 h 405332"/>
                  <a:gd name="connsiteX3" fmla="*/ 405376 w 405375"/>
                  <a:gd name="connsiteY3" fmla="*/ 28149 h 405332"/>
                  <a:gd name="connsiteX4" fmla="*/ 377224 w 405375"/>
                  <a:gd name="connsiteY4" fmla="*/ 0 h 405332"/>
                  <a:gd name="connsiteX5" fmla="*/ 28152 w 405375"/>
                  <a:gd name="connsiteY5" fmla="*/ 0 h 405332"/>
                  <a:gd name="connsiteX6" fmla="*/ 0 w 405375"/>
                  <a:gd name="connsiteY6" fmla="*/ 28149 h 405332"/>
                  <a:gd name="connsiteX7" fmla="*/ 0 w 405375"/>
                  <a:gd name="connsiteY7" fmla="*/ 67552 h 405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375" h="405332">
                    <a:moveTo>
                      <a:pt x="337817" y="405333"/>
                    </a:moveTo>
                    <a:lnTo>
                      <a:pt x="377224" y="405333"/>
                    </a:lnTo>
                    <a:cubicBezTo>
                      <a:pt x="392775" y="405333"/>
                      <a:pt x="405376" y="392733"/>
                      <a:pt x="405376" y="377183"/>
                    </a:cubicBezTo>
                    <a:lnTo>
                      <a:pt x="405376" y="28149"/>
                    </a:lnTo>
                    <a:cubicBezTo>
                      <a:pt x="405376" y="12599"/>
                      <a:pt x="392775" y="0"/>
                      <a:pt x="377224" y="0"/>
                    </a:cubicBezTo>
                    <a:lnTo>
                      <a:pt x="28152" y="0"/>
                    </a:lnTo>
                    <a:cubicBezTo>
                      <a:pt x="12601" y="0"/>
                      <a:pt x="0" y="12599"/>
                      <a:pt x="0" y="28149"/>
                    </a:cubicBezTo>
                    <a:lnTo>
                      <a:pt x="0" y="67552"/>
                    </a:lnTo>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99" name="Freeform 98">
                <a:extLst>
                  <a:ext uri="{FF2B5EF4-FFF2-40B4-BE49-F238E27FC236}">
                    <a16:creationId xmlns:a16="http://schemas.microsoft.com/office/drawing/2014/main" id="{B3CA1083-0779-F740-A6AF-46FF428B6370}"/>
                  </a:ext>
                </a:extLst>
              </p:cNvPr>
              <p:cNvSpPr/>
              <p:nvPr/>
            </p:nvSpPr>
            <p:spPr>
              <a:xfrm>
                <a:off x="4233320" y="10976318"/>
                <a:ext cx="405385" cy="405333"/>
              </a:xfrm>
              <a:custGeom>
                <a:avLst/>
                <a:gdLst>
                  <a:gd name="connsiteX0" fmla="*/ 337817 w 405385"/>
                  <a:gd name="connsiteY0" fmla="*/ 405333 h 405333"/>
                  <a:gd name="connsiteX1" fmla="*/ 377234 w 405385"/>
                  <a:gd name="connsiteY1" fmla="*/ 405333 h 405333"/>
                  <a:gd name="connsiteX2" fmla="*/ 405386 w 405385"/>
                  <a:gd name="connsiteY2" fmla="*/ 377184 h 405333"/>
                  <a:gd name="connsiteX3" fmla="*/ 405386 w 405385"/>
                  <a:gd name="connsiteY3" fmla="*/ 28149 h 405333"/>
                  <a:gd name="connsiteX4" fmla="*/ 377234 w 405385"/>
                  <a:gd name="connsiteY4" fmla="*/ 0 h 405333"/>
                  <a:gd name="connsiteX5" fmla="*/ 28152 w 405385"/>
                  <a:gd name="connsiteY5" fmla="*/ 0 h 405333"/>
                  <a:gd name="connsiteX6" fmla="*/ 0 w 405385"/>
                  <a:gd name="connsiteY6" fmla="*/ 28149 h 405333"/>
                  <a:gd name="connsiteX7" fmla="*/ 0 w 405385"/>
                  <a:gd name="connsiteY7" fmla="*/ 67552 h 40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385" h="405333">
                    <a:moveTo>
                      <a:pt x="337817" y="405333"/>
                    </a:moveTo>
                    <a:lnTo>
                      <a:pt x="377234" y="405333"/>
                    </a:lnTo>
                    <a:cubicBezTo>
                      <a:pt x="392775" y="405333"/>
                      <a:pt x="405386" y="392733"/>
                      <a:pt x="405386" y="377184"/>
                    </a:cubicBezTo>
                    <a:lnTo>
                      <a:pt x="405386" y="28149"/>
                    </a:lnTo>
                    <a:cubicBezTo>
                      <a:pt x="405386" y="12600"/>
                      <a:pt x="392775" y="0"/>
                      <a:pt x="377234" y="0"/>
                    </a:cubicBezTo>
                    <a:lnTo>
                      <a:pt x="28152" y="0"/>
                    </a:lnTo>
                    <a:cubicBezTo>
                      <a:pt x="12611" y="0"/>
                      <a:pt x="0" y="12600"/>
                      <a:pt x="0" y="28149"/>
                    </a:cubicBezTo>
                    <a:lnTo>
                      <a:pt x="0" y="67552"/>
                    </a:lnTo>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0" name="Rounded Rectangle 99">
                <a:extLst>
                  <a:ext uri="{FF2B5EF4-FFF2-40B4-BE49-F238E27FC236}">
                    <a16:creationId xmlns:a16="http://schemas.microsoft.com/office/drawing/2014/main" id="{0EF4EEBE-79D3-A748-A602-10F23921879F}"/>
                  </a:ext>
                </a:extLst>
              </p:cNvPr>
              <p:cNvSpPr/>
              <p:nvPr/>
            </p:nvSpPr>
            <p:spPr>
              <a:xfrm>
                <a:off x="4193912" y="11043870"/>
                <a:ext cx="377227" cy="405335"/>
              </a:xfrm>
              <a:prstGeom prst="roundRect">
                <a:avLst>
                  <a:gd name="adj" fmla="val 9092"/>
                </a:avLst>
              </a:pr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97" name="TextBox 96">
              <a:extLst>
                <a:ext uri="{FF2B5EF4-FFF2-40B4-BE49-F238E27FC236}">
                  <a16:creationId xmlns:a16="http://schemas.microsoft.com/office/drawing/2014/main" id="{2EB74FDA-BE80-BF44-AF81-EF265A8CF82A}"/>
                </a:ext>
              </a:extLst>
            </p:cNvPr>
            <p:cNvSpPr txBox="1"/>
            <p:nvPr/>
          </p:nvSpPr>
          <p:spPr>
            <a:xfrm>
              <a:off x="1245427" y="10578031"/>
              <a:ext cx="1482594" cy="93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Legacy</a:t>
              </a:r>
            </a:p>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Systems</a:t>
              </a:r>
            </a:p>
            <a:p>
              <a:pPr algn="l" defTabSz="412707"/>
              <a:endPar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grpSp>
        <p:nvGrpSpPr>
          <p:cNvPr id="101" name="Group 100">
            <a:extLst>
              <a:ext uri="{FF2B5EF4-FFF2-40B4-BE49-F238E27FC236}">
                <a16:creationId xmlns:a16="http://schemas.microsoft.com/office/drawing/2014/main" id="{CEDDA333-7E66-764A-B1F2-6B119F8ED5F3}"/>
              </a:ext>
            </a:extLst>
          </p:cNvPr>
          <p:cNvGrpSpPr/>
          <p:nvPr/>
        </p:nvGrpSpPr>
        <p:grpSpPr>
          <a:xfrm>
            <a:off x="468961" y="3221983"/>
            <a:ext cx="1499069" cy="544806"/>
            <a:chOff x="500442" y="4237085"/>
            <a:chExt cx="1499069" cy="544806"/>
          </a:xfrm>
        </p:grpSpPr>
        <p:sp>
          <p:nvSpPr>
            <p:cNvPr id="102" name="Freeform 101">
              <a:extLst>
                <a:ext uri="{FF2B5EF4-FFF2-40B4-BE49-F238E27FC236}">
                  <a16:creationId xmlns:a16="http://schemas.microsoft.com/office/drawing/2014/main" id="{4760D612-1B7B-0249-975D-CB2FC060068C}"/>
                </a:ext>
              </a:extLst>
            </p:cNvPr>
            <p:cNvSpPr/>
            <p:nvPr/>
          </p:nvSpPr>
          <p:spPr>
            <a:xfrm>
              <a:off x="500442" y="4237085"/>
              <a:ext cx="1499069" cy="544806"/>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3" name="TextBox 102">
              <a:extLst>
                <a:ext uri="{FF2B5EF4-FFF2-40B4-BE49-F238E27FC236}">
                  <a16:creationId xmlns:a16="http://schemas.microsoft.com/office/drawing/2014/main" id="{0DF73BE6-AE18-6940-ACFD-59153B375846}"/>
                </a:ext>
              </a:extLst>
            </p:cNvPr>
            <p:cNvSpPr txBox="1"/>
            <p:nvPr/>
          </p:nvSpPr>
          <p:spPr>
            <a:xfrm>
              <a:off x="571752" y="4276154"/>
              <a:ext cx="728374" cy="466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Operational</a:t>
              </a:r>
            </a:p>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Technology</a:t>
              </a:r>
            </a:p>
            <a:p>
              <a:pPr algn="l" defTabSz="412707"/>
              <a:endPar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nvGrpSpPr>
            <p:cNvPr id="104" name="Graphic 166">
              <a:extLst>
                <a:ext uri="{FF2B5EF4-FFF2-40B4-BE49-F238E27FC236}">
                  <a16:creationId xmlns:a16="http://schemas.microsoft.com/office/drawing/2014/main" id="{436E261E-83C9-8746-8A87-84DFC773ECB0}"/>
                </a:ext>
              </a:extLst>
            </p:cNvPr>
            <p:cNvGrpSpPr/>
            <p:nvPr/>
          </p:nvGrpSpPr>
          <p:grpSpPr>
            <a:xfrm>
              <a:off x="1491543" y="4379379"/>
              <a:ext cx="367986" cy="260221"/>
              <a:chOff x="3085491" y="8702425"/>
              <a:chExt cx="736163" cy="520577"/>
            </a:xfrm>
            <a:noFill/>
          </p:grpSpPr>
          <p:grpSp>
            <p:nvGrpSpPr>
              <p:cNvPr id="105" name="Graphic 166">
                <a:extLst>
                  <a:ext uri="{FF2B5EF4-FFF2-40B4-BE49-F238E27FC236}">
                    <a16:creationId xmlns:a16="http://schemas.microsoft.com/office/drawing/2014/main" id="{D066BBAB-6AD4-5E4A-9D3C-D6C3E9441DCE}"/>
                  </a:ext>
                </a:extLst>
              </p:cNvPr>
              <p:cNvGrpSpPr/>
              <p:nvPr/>
            </p:nvGrpSpPr>
            <p:grpSpPr>
              <a:xfrm>
                <a:off x="3085491" y="8702425"/>
                <a:ext cx="736163" cy="520577"/>
                <a:chOff x="3085491" y="8702425"/>
                <a:chExt cx="736163" cy="520577"/>
              </a:xfrm>
              <a:noFill/>
            </p:grpSpPr>
            <p:sp>
              <p:nvSpPr>
                <p:cNvPr id="107" name="Freeform 106">
                  <a:extLst>
                    <a:ext uri="{FF2B5EF4-FFF2-40B4-BE49-F238E27FC236}">
                      <a16:creationId xmlns:a16="http://schemas.microsoft.com/office/drawing/2014/main" id="{A1AA4843-02E1-EF4B-86F1-E8FC22D87147}"/>
                    </a:ext>
                  </a:extLst>
                </p:cNvPr>
                <p:cNvSpPr/>
                <p:nvPr/>
              </p:nvSpPr>
              <p:spPr>
                <a:xfrm>
                  <a:off x="3713862" y="8702427"/>
                  <a:ext cx="107793" cy="520575"/>
                </a:xfrm>
                <a:custGeom>
                  <a:avLst/>
                  <a:gdLst>
                    <a:gd name="connsiteX0" fmla="*/ 0 w 107793"/>
                    <a:gd name="connsiteY0" fmla="*/ 520576 h 520575"/>
                    <a:gd name="connsiteX1" fmla="*/ 0 w 107793"/>
                    <a:gd name="connsiteY1" fmla="*/ 0 h 520575"/>
                  </a:gdLst>
                  <a:ahLst/>
                  <a:cxnLst>
                    <a:cxn ang="0">
                      <a:pos x="connsiteX0" y="connsiteY0"/>
                    </a:cxn>
                    <a:cxn ang="0">
                      <a:pos x="connsiteX1" y="connsiteY1"/>
                    </a:cxn>
                  </a:cxnLst>
                  <a:rect l="l" t="t" r="r" b="b"/>
                  <a:pathLst>
                    <a:path w="107793" h="520575">
                      <a:moveTo>
                        <a:pt x="0" y="520576"/>
                      </a:moveTo>
                      <a:cubicBezTo>
                        <a:pt x="143724" y="376811"/>
                        <a:pt x="143724" y="143765"/>
                        <a:pt x="0"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08" name="Freeform 107">
                  <a:extLst>
                    <a:ext uri="{FF2B5EF4-FFF2-40B4-BE49-F238E27FC236}">
                      <a16:creationId xmlns:a16="http://schemas.microsoft.com/office/drawing/2014/main" id="{5B03E8FF-C954-E945-AA72-8051707C642E}"/>
                    </a:ext>
                  </a:extLst>
                </p:cNvPr>
                <p:cNvSpPr/>
                <p:nvPr/>
              </p:nvSpPr>
              <p:spPr>
                <a:xfrm>
                  <a:off x="3085491" y="8702425"/>
                  <a:ext cx="107795" cy="520577"/>
                </a:xfrm>
                <a:custGeom>
                  <a:avLst/>
                  <a:gdLst>
                    <a:gd name="connsiteX0" fmla="*/ 107793 w 107795"/>
                    <a:gd name="connsiteY0" fmla="*/ 0 h 520577"/>
                    <a:gd name="connsiteX1" fmla="*/ 107795 w 107795"/>
                    <a:gd name="connsiteY1" fmla="*/ 520578 h 520577"/>
                  </a:gdLst>
                  <a:ahLst/>
                  <a:cxnLst>
                    <a:cxn ang="0">
                      <a:pos x="connsiteX0" y="connsiteY0"/>
                    </a:cxn>
                    <a:cxn ang="0">
                      <a:pos x="connsiteX1" y="connsiteY1"/>
                    </a:cxn>
                  </a:cxnLst>
                  <a:rect l="l" t="t" r="r" b="b"/>
                  <a:pathLst>
                    <a:path w="107795" h="520577">
                      <a:moveTo>
                        <a:pt x="107793" y="0"/>
                      </a:moveTo>
                      <a:cubicBezTo>
                        <a:pt x="-35932" y="143766"/>
                        <a:pt x="-35931" y="376813"/>
                        <a:pt x="107795" y="520578"/>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nvGrpSpPr>
                <p:cNvPr id="109" name="Graphic 166">
                  <a:extLst>
                    <a:ext uri="{FF2B5EF4-FFF2-40B4-BE49-F238E27FC236}">
                      <a16:creationId xmlns:a16="http://schemas.microsoft.com/office/drawing/2014/main" id="{2311CBAD-E6B7-0145-83CA-A1C7D30B8CA5}"/>
                    </a:ext>
                  </a:extLst>
                </p:cNvPr>
                <p:cNvGrpSpPr/>
                <p:nvPr/>
              </p:nvGrpSpPr>
              <p:grpSpPr>
                <a:xfrm>
                  <a:off x="3169831" y="8762088"/>
                  <a:ext cx="567490" cy="401252"/>
                  <a:chOff x="3169831" y="8762088"/>
                  <a:chExt cx="567490" cy="401252"/>
                </a:xfrm>
                <a:noFill/>
              </p:grpSpPr>
              <p:sp>
                <p:nvSpPr>
                  <p:cNvPr id="113" name="Freeform 112">
                    <a:extLst>
                      <a:ext uri="{FF2B5EF4-FFF2-40B4-BE49-F238E27FC236}">
                        <a16:creationId xmlns:a16="http://schemas.microsoft.com/office/drawing/2014/main" id="{69DAA1C9-AC4C-D049-AD00-1B192533FD83}"/>
                      </a:ext>
                    </a:extLst>
                  </p:cNvPr>
                  <p:cNvSpPr/>
                  <p:nvPr/>
                </p:nvSpPr>
                <p:spPr>
                  <a:xfrm>
                    <a:off x="3654202" y="8762088"/>
                    <a:ext cx="83119" cy="401252"/>
                  </a:xfrm>
                  <a:custGeom>
                    <a:avLst/>
                    <a:gdLst>
                      <a:gd name="connsiteX0" fmla="*/ 0 w 83119"/>
                      <a:gd name="connsiteY0" fmla="*/ 401252 h 401252"/>
                      <a:gd name="connsiteX1" fmla="*/ 58 w 83119"/>
                      <a:gd name="connsiteY1" fmla="*/ 58 h 401252"/>
                      <a:gd name="connsiteX2" fmla="*/ 0 w 83119"/>
                      <a:gd name="connsiteY2" fmla="*/ 0 h 401252"/>
                    </a:gdLst>
                    <a:ahLst/>
                    <a:cxnLst>
                      <a:cxn ang="0">
                        <a:pos x="connsiteX0" y="connsiteY0"/>
                      </a:cxn>
                      <a:cxn ang="0">
                        <a:pos x="connsiteX1" y="connsiteY1"/>
                      </a:cxn>
                      <a:cxn ang="0">
                        <a:pos x="connsiteX2" y="connsiteY2"/>
                      </a:cxn>
                    </a:cxnLst>
                    <a:rect l="l" t="t" r="r" b="b"/>
                    <a:pathLst>
                      <a:path w="83119" h="401252">
                        <a:moveTo>
                          <a:pt x="0" y="401252"/>
                        </a:moveTo>
                        <a:cubicBezTo>
                          <a:pt x="110803" y="290482"/>
                          <a:pt x="110829" y="110861"/>
                          <a:pt x="58" y="58"/>
                        </a:cubicBezTo>
                        <a:cubicBezTo>
                          <a:pt x="39" y="39"/>
                          <a:pt x="19" y="19"/>
                          <a:pt x="0"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14" name="Freeform 113">
                    <a:extLst>
                      <a:ext uri="{FF2B5EF4-FFF2-40B4-BE49-F238E27FC236}">
                        <a16:creationId xmlns:a16="http://schemas.microsoft.com/office/drawing/2014/main" id="{908E8F84-E54C-BC4F-B777-FC7BF79543A7}"/>
                      </a:ext>
                    </a:extLst>
                  </p:cNvPr>
                  <p:cNvSpPr/>
                  <p:nvPr/>
                </p:nvSpPr>
                <p:spPr>
                  <a:xfrm>
                    <a:off x="3169831" y="8762088"/>
                    <a:ext cx="83118" cy="401252"/>
                  </a:xfrm>
                  <a:custGeom>
                    <a:avLst/>
                    <a:gdLst>
                      <a:gd name="connsiteX0" fmla="*/ 83117 w 83118"/>
                      <a:gd name="connsiteY0" fmla="*/ 0 h 401252"/>
                      <a:gd name="connsiteX1" fmla="*/ 83065 w 83118"/>
                      <a:gd name="connsiteY1" fmla="*/ 401199 h 401252"/>
                      <a:gd name="connsiteX2" fmla="*/ 83118 w 83118"/>
                      <a:gd name="connsiteY2" fmla="*/ 401252 h 401252"/>
                    </a:gdLst>
                    <a:ahLst/>
                    <a:cxnLst>
                      <a:cxn ang="0">
                        <a:pos x="connsiteX0" y="connsiteY0"/>
                      </a:cxn>
                      <a:cxn ang="0">
                        <a:pos x="connsiteX1" y="connsiteY1"/>
                      </a:cxn>
                      <a:cxn ang="0">
                        <a:pos x="connsiteX2" y="connsiteY2"/>
                      </a:cxn>
                    </a:cxnLst>
                    <a:rect l="l" t="t" r="r" b="b"/>
                    <a:pathLst>
                      <a:path w="83118" h="401252">
                        <a:moveTo>
                          <a:pt x="83117" y="0"/>
                        </a:moveTo>
                        <a:cubicBezTo>
                          <a:pt x="-27685" y="110773"/>
                          <a:pt x="-27709" y="290396"/>
                          <a:pt x="83065" y="401199"/>
                        </a:cubicBezTo>
                        <a:cubicBezTo>
                          <a:pt x="83083" y="401217"/>
                          <a:pt x="83100" y="401234"/>
                          <a:pt x="83118" y="401252"/>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nvGrpSpPr>
                <p:cNvPr id="110" name="Graphic 166">
                  <a:extLst>
                    <a:ext uri="{FF2B5EF4-FFF2-40B4-BE49-F238E27FC236}">
                      <a16:creationId xmlns:a16="http://schemas.microsoft.com/office/drawing/2014/main" id="{F7DA15E4-51D7-1048-96CB-76714A7C65EF}"/>
                    </a:ext>
                  </a:extLst>
                </p:cNvPr>
                <p:cNvGrpSpPr/>
                <p:nvPr/>
              </p:nvGrpSpPr>
              <p:grpSpPr>
                <a:xfrm>
                  <a:off x="3261856" y="8824562"/>
                  <a:ext cx="383439" cy="276303"/>
                  <a:chOff x="3261856" y="8824562"/>
                  <a:chExt cx="383439" cy="276303"/>
                </a:xfrm>
                <a:noFill/>
              </p:grpSpPr>
              <p:sp>
                <p:nvSpPr>
                  <p:cNvPr id="111" name="Freeform 110">
                    <a:extLst>
                      <a:ext uri="{FF2B5EF4-FFF2-40B4-BE49-F238E27FC236}">
                        <a16:creationId xmlns:a16="http://schemas.microsoft.com/office/drawing/2014/main" id="{71FFA958-9CCE-F247-9329-856646D7C31F}"/>
                      </a:ext>
                    </a:extLst>
                  </p:cNvPr>
                  <p:cNvSpPr/>
                  <p:nvPr/>
                </p:nvSpPr>
                <p:spPr>
                  <a:xfrm>
                    <a:off x="3591728" y="8824562"/>
                    <a:ext cx="53568" cy="276303"/>
                  </a:xfrm>
                  <a:custGeom>
                    <a:avLst/>
                    <a:gdLst>
                      <a:gd name="connsiteX0" fmla="*/ 0 w 53568"/>
                      <a:gd name="connsiteY0" fmla="*/ 276304 h 276303"/>
                      <a:gd name="connsiteX1" fmla="*/ 1 w 53568"/>
                      <a:gd name="connsiteY1" fmla="*/ 0 h 276303"/>
                    </a:gdLst>
                    <a:ahLst/>
                    <a:cxnLst>
                      <a:cxn ang="0">
                        <a:pos x="connsiteX0" y="connsiteY0"/>
                      </a:cxn>
                      <a:cxn ang="0">
                        <a:pos x="connsiteX1" y="connsiteY1"/>
                      </a:cxn>
                    </a:cxnLst>
                    <a:rect l="l" t="t" r="r" b="b"/>
                    <a:pathLst>
                      <a:path w="53568" h="276303">
                        <a:moveTo>
                          <a:pt x="0" y="276304"/>
                        </a:moveTo>
                        <a:cubicBezTo>
                          <a:pt x="71424" y="198050"/>
                          <a:pt x="71424" y="78254"/>
                          <a:pt x="1"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12" name="Freeform 111">
                    <a:extLst>
                      <a:ext uri="{FF2B5EF4-FFF2-40B4-BE49-F238E27FC236}">
                        <a16:creationId xmlns:a16="http://schemas.microsoft.com/office/drawing/2014/main" id="{2E90A420-2BE4-2747-9474-58E0AFC5145E}"/>
                      </a:ext>
                    </a:extLst>
                  </p:cNvPr>
                  <p:cNvSpPr/>
                  <p:nvPr/>
                </p:nvSpPr>
                <p:spPr>
                  <a:xfrm>
                    <a:off x="3261856" y="8824562"/>
                    <a:ext cx="53567" cy="276303"/>
                  </a:xfrm>
                  <a:custGeom>
                    <a:avLst/>
                    <a:gdLst>
                      <a:gd name="connsiteX0" fmla="*/ 53567 w 53567"/>
                      <a:gd name="connsiteY0" fmla="*/ 0 h 276303"/>
                      <a:gd name="connsiteX1" fmla="*/ 53567 w 53567"/>
                      <a:gd name="connsiteY1" fmla="*/ 276304 h 276303"/>
                    </a:gdLst>
                    <a:ahLst/>
                    <a:cxnLst>
                      <a:cxn ang="0">
                        <a:pos x="connsiteX0" y="connsiteY0"/>
                      </a:cxn>
                      <a:cxn ang="0">
                        <a:pos x="connsiteX1" y="connsiteY1"/>
                      </a:cxn>
                    </a:cxnLst>
                    <a:rect l="l" t="t" r="r" b="b"/>
                    <a:pathLst>
                      <a:path w="53567" h="276303">
                        <a:moveTo>
                          <a:pt x="53567" y="0"/>
                        </a:moveTo>
                        <a:cubicBezTo>
                          <a:pt x="-17856" y="78254"/>
                          <a:pt x="-17856" y="198049"/>
                          <a:pt x="53567" y="276304"/>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sp>
            <p:nvSpPr>
              <p:cNvPr id="106" name="Freeform 105">
                <a:extLst>
                  <a:ext uri="{FF2B5EF4-FFF2-40B4-BE49-F238E27FC236}">
                    <a16:creationId xmlns:a16="http://schemas.microsoft.com/office/drawing/2014/main" id="{2BE053A4-F729-AB47-A3AA-9A11F82D97B9}"/>
                  </a:ext>
                </a:extLst>
              </p:cNvPr>
              <p:cNvSpPr/>
              <p:nvPr/>
            </p:nvSpPr>
            <p:spPr>
              <a:xfrm>
                <a:off x="3314483" y="8823625"/>
                <a:ext cx="278174" cy="278174"/>
              </a:xfrm>
              <a:custGeom>
                <a:avLst/>
                <a:gdLst>
                  <a:gd name="connsiteX0" fmla="*/ 239079 w 278174"/>
                  <a:gd name="connsiteY0" fmla="*/ 99992 h 278174"/>
                  <a:gd name="connsiteX1" fmla="*/ 178182 w 278174"/>
                  <a:gd name="connsiteY1" fmla="*/ 239079 h 278174"/>
                  <a:gd name="connsiteX2" fmla="*/ 39095 w 278174"/>
                  <a:gd name="connsiteY2" fmla="*/ 178182 h 278174"/>
                  <a:gd name="connsiteX3" fmla="*/ 99992 w 278174"/>
                  <a:gd name="connsiteY3" fmla="*/ 39095 h 278174"/>
                  <a:gd name="connsiteX4" fmla="*/ 239079 w 278174"/>
                  <a:gd name="connsiteY4" fmla="*/ 99992 h 27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74" h="278174">
                    <a:moveTo>
                      <a:pt x="239079" y="99992"/>
                    </a:moveTo>
                    <a:cubicBezTo>
                      <a:pt x="260671" y="155216"/>
                      <a:pt x="233406" y="217487"/>
                      <a:pt x="178182" y="239079"/>
                    </a:cubicBezTo>
                    <a:cubicBezTo>
                      <a:pt x="122958" y="260670"/>
                      <a:pt x="60687" y="233406"/>
                      <a:pt x="39095" y="178182"/>
                    </a:cubicBezTo>
                    <a:cubicBezTo>
                      <a:pt x="17504" y="122958"/>
                      <a:pt x="44768" y="60687"/>
                      <a:pt x="99992" y="39095"/>
                    </a:cubicBezTo>
                    <a:cubicBezTo>
                      <a:pt x="155216" y="17504"/>
                      <a:pt x="217487" y="44768"/>
                      <a:pt x="239079" y="99992"/>
                    </a:cubicBezTo>
                    <a:close/>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sp>
        <p:nvSpPr>
          <p:cNvPr id="115" name="TextBox 114">
            <a:extLst>
              <a:ext uri="{FF2B5EF4-FFF2-40B4-BE49-F238E27FC236}">
                <a16:creationId xmlns:a16="http://schemas.microsoft.com/office/drawing/2014/main" id="{8B3192FA-670D-1A42-AE7C-9A334C2FDF05}"/>
              </a:ext>
            </a:extLst>
          </p:cNvPr>
          <p:cNvSpPr txBox="1"/>
          <p:nvPr/>
        </p:nvSpPr>
        <p:spPr>
          <a:xfrm>
            <a:off x="585095" y="1767005"/>
            <a:ext cx="1329763" cy="307825"/>
          </a:xfrm>
          <a:prstGeom prst="rect">
            <a:avLst/>
          </a:prstGeom>
          <a:noFill/>
        </p:spPr>
        <p:txBody>
          <a:bodyPr wrap="square" lIns="0" tIns="0" rIns="0" bIns="0" rtlCol="0">
            <a:noAutofit/>
          </a:bodyPr>
          <a:lstStyle/>
          <a:p>
            <a:pPr defTabSz="457155" hangingPunct="1"/>
            <a: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DEVICES &amp;</a:t>
            </a:r>
            <a:b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br>
            <a: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APPLICATIONS</a:t>
            </a:r>
          </a:p>
        </p:txBody>
      </p:sp>
      <p:sp>
        <p:nvSpPr>
          <p:cNvPr id="116" name="Freeform 115">
            <a:extLst>
              <a:ext uri="{FF2B5EF4-FFF2-40B4-BE49-F238E27FC236}">
                <a16:creationId xmlns:a16="http://schemas.microsoft.com/office/drawing/2014/main" id="{85C33657-9A19-014B-A3B0-11250EA4796E}"/>
              </a:ext>
            </a:extLst>
          </p:cNvPr>
          <p:cNvSpPr/>
          <p:nvPr/>
        </p:nvSpPr>
        <p:spPr>
          <a:xfrm>
            <a:off x="3530044" y="3946238"/>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7" name="Freeform 116">
            <a:extLst>
              <a:ext uri="{FF2B5EF4-FFF2-40B4-BE49-F238E27FC236}">
                <a16:creationId xmlns:a16="http://schemas.microsoft.com/office/drawing/2014/main" id="{CEE8D44B-05B0-D74C-AF89-AF2950A3150B}"/>
              </a:ext>
            </a:extLst>
          </p:cNvPr>
          <p:cNvSpPr/>
          <p:nvPr/>
        </p:nvSpPr>
        <p:spPr>
          <a:xfrm>
            <a:off x="3530044" y="4958619"/>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8" name="Freeform 117">
            <a:extLst>
              <a:ext uri="{FF2B5EF4-FFF2-40B4-BE49-F238E27FC236}">
                <a16:creationId xmlns:a16="http://schemas.microsoft.com/office/drawing/2014/main" id="{1B8A521F-F707-B143-9408-24CDB25FABBE}"/>
              </a:ext>
            </a:extLst>
          </p:cNvPr>
          <p:cNvSpPr/>
          <p:nvPr/>
        </p:nvSpPr>
        <p:spPr>
          <a:xfrm>
            <a:off x="3530044" y="2933854"/>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9" name="TextBox 118">
            <a:extLst>
              <a:ext uri="{FF2B5EF4-FFF2-40B4-BE49-F238E27FC236}">
                <a16:creationId xmlns:a16="http://schemas.microsoft.com/office/drawing/2014/main" id="{A28F196E-E434-0145-9CF8-0AF88DF0E6A1}"/>
              </a:ext>
            </a:extLst>
          </p:cNvPr>
          <p:cNvSpPr txBox="1"/>
          <p:nvPr/>
        </p:nvSpPr>
        <p:spPr>
          <a:xfrm>
            <a:off x="9615664" y="1637482"/>
            <a:ext cx="1330110" cy="369588"/>
          </a:xfrm>
          <a:prstGeom prst="rect">
            <a:avLst/>
          </a:prstGeom>
          <a:noFill/>
        </p:spPr>
        <p:txBody>
          <a:bodyPr wrap="square" lIns="0" tIns="0" rIns="0" bIns="0" rtlCol="0">
            <a:spAutoFit/>
          </a:bodyPr>
          <a:lstStyle/>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PERFORMANCE &amp;</a:t>
            </a:r>
          </a:p>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SECURITY TOOLS</a:t>
            </a:r>
          </a:p>
        </p:txBody>
      </p:sp>
      <p:grpSp>
        <p:nvGrpSpPr>
          <p:cNvPr id="120" name="Group 119">
            <a:extLst>
              <a:ext uri="{FF2B5EF4-FFF2-40B4-BE49-F238E27FC236}">
                <a16:creationId xmlns:a16="http://schemas.microsoft.com/office/drawing/2014/main" id="{B04688F7-73C3-2445-8193-A6142FB38319}"/>
              </a:ext>
            </a:extLst>
          </p:cNvPr>
          <p:cNvGrpSpPr/>
          <p:nvPr/>
        </p:nvGrpSpPr>
        <p:grpSpPr>
          <a:xfrm>
            <a:off x="10078765" y="2199737"/>
            <a:ext cx="1396162" cy="512010"/>
            <a:chOff x="20683129" y="4443328"/>
            <a:chExt cx="2773532" cy="1017128"/>
          </a:xfrm>
        </p:grpSpPr>
        <p:grpSp>
          <p:nvGrpSpPr>
            <p:cNvPr id="121" name="Group 120">
              <a:extLst>
                <a:ext uri="{FF2B5EF4-FFF2-40B4-BE49-F238E27FC236}">
                  <a16:creationId xmlns:a16="http://schemas.microsoft.com/office/drawing/2014/main" id="{FAB42D50-B4F4-AB4A-BA84-763E945C334F}"/>
                </a:ext>
              </a:extLst>
            </p:cNvPr>
            <p:cNvGrpSpPr/>
            <p:nvPr/>
          </p:nvGrpSpPr>
          <p:grpSpPr>
            <a:xfrm>
              <a:off x="20683129" y="4443328"/>
              <a:ext cx="1017238" cy="1017128"/>
              <a:chOff x="20683135" y="4443334"/>
              <a:chExt cx="1017237" cy="1017130"/>
            </a:xfrm>
          </p:grpSpPr>
          <p:sp>
            <p:nvSpPr>
              <p:cNvPr id="123" name="Freeform 122">
                <a:extLst>
                  <a:ext uri="{FF2B5EF4-FFF2-40B4-BE49-F238E27FC236}">
                    <a16:creationId xmlns:a16="http://schemas.microsoft.com/office/drawing/2014/main" id="{0151039A-D5ED-7342-8072-F48550B9BA3E}"/>
                  </a:ext>
                </a:extLst>
              </p:cNvPr>
              <p:cNvSpPr>
                <a:spLocks noChangeAspect="1"/>
              </p:cNvSpPr>
              <p:nvPr/>
            </p:nvSpPr>
            <p:spPr>
              <a:xfrm>
                <a:off x="20683135" y="4443334"/>
                <a:ext cx="1017237" cy="1017130"/>
              </a:xfrm>
              <a:custGeom>
                <a:avLst/>
                <a:gdLst>
                  <a:gd name="connsiteX0" fmla="*/ 0 w 990920"/>
                  <a:gd name="connsiteY0" fmla="*/ 0 h 990814"/>
                  <a:gd name="connsiteX1" fmla="*/ 990920 w 990920"/>
                  <a:gd name="connsiteY1" fmla="*/ 0 h 990814"/>
                  <a:gd name="connsiteX2" fmla="*/ 990920 w 990920"/>
                  <a:gd name="connsiteY2" fmla="*/ 990815 h 990814"/>
                  <a:gd name="connsiteX3" fmla="*/ 0 w 990920"/>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990920" h="990814">
                    <a:moveTo>
                      <a:pt x="0" y="0"/>
                    </a:moveTo>
                    <a:lnTo>
                      <a:pt x="990920" y="0"/>
                    </a:lnTo>
                    <a:lnTo>
                      <a:pt x="990920" y="990815"/>
                    </a:lnTo>
                    <a:lnTo>
                      <a:pt x="0" y="990815"/>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4" name="Freeform 123">
                <a:extLst>
                  <a:ext uri="{FF2B5EF4-FFF2-40B4-BE49-F238E27FC236}">
                    <a16:creationId xmlns:a16="http://schemas.microsoft.com/office/drawing/2014/main" id="{55604CAE-640F-FE4B-975A-BE5ED9071840}"/>
                  </a:ext>
                </a:extLst>
              </p:cNvPr>
              <p:cNvSpPr/>
              <p:nvPr/>
            </p:nvSpPr>
            <p:spPr>
              <a:xfrm>
                <a:off x="20930963" y="4678368"/>
                <a:ext cx="569805" cy="569657"/>
              </a:xfrm>
              <a:custGeom>
                <a:avLst/>
                <a:gdLst>
                  <a:gd name="connsiteX0" fmla="*/ 0 w 518004"/>
                  <a:gd name="connsiteY0" fmla="*/ 259331 h 517870"/>
                  <a:gd name="connsiteX1" fmla="*/ 258260 w 518004"/>
                  <a:gd name="connsiteY1" fmla="*/ 0 h 517870"/>
                  <a:gd name="connsiteX2" fmla="*/ 518004 w 518004"/>
                  <a:gd name="connsiteY2" fmla="*/ 257738 h 517870"/>
                  <a:gd name="connsiteX3" fmla="*/ 258953 w 518004"/>
                  <a:gd name="connsiteY3" fmla="*/ 517870 h 517870"/>
                  <a:gd name="connsiteX4" fmla="*/ 0 w 518004"/>
                  <a:gd name="connsiteY4" fmla="*/ 259331 h 517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04" h="517870">
                    <a:moveTo>
                      <a:pt x="0" y="259331"/>
                    </a:moveTo>
                    <a:lnTo>
                      <a:pt x="258260" y="0"/>
                    </a:lnTo>
                    <a:lnTo>
                      <a:pt x="518004" y="257738"/>
                    </a:lnTo>
                    <a:lnTo>
                      <a:pt x="258953" y="517870"/>
                    </a:lnTo>
                    <a:lnTo>
                      <a:pt x="0" y="259331"/>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25" name="Graphic 3">
                <a:extLst>
                  <a:ext uri="{FF2B5EF4-FFF2-40B4-BE49-F238E27FC236}">
                    <a16:creationId xmlns:a16="http://schemas.microsoft.com/office/drawing/2014/main" id="{E082ECEC-B858-044B-AFE5-88436AE835A4}"/>
                  </a:ext>
                </a:extLst>
              </p:cNvPr>
              <p:cNvGrpSpPr>
                <a:grpSpLocks noChangeAspect="1"/>
              </p:cNvGrpSpPr>
              <p:nvPr/>
            </p:nvGrpSpPr>
            <p:grpSpPr>
              <a:xfrm>
                <a:off x="20930959" y="4678366"/>
                <a:ext cx="569805" cy="569657"/>
                <a:chOff x="20323771" y="5396528"/>
                <a:chExt cx="518004" cy="517870"/>
              </a:xfrm>
              <a:noFill/>
            </p:grpSpPr>
            <p:sp>
              <p:nvSpPr>
                <p:cNvPr id="126" name="Freeform 125">
                  <a:extLst>
                    <a:ext uri="{FF2B5EF4-FFF2-40B4-BE49-F238E27FC236}">
                      <a16:creationId xmlns:a16="http://schemas.microsoft.com/office/drawing/2014/main" id="{15443E49-4977-874C-B34B-BDB2F80D0B38}"/>
                    </a:ext>
                  </a:extLst>
                </p:cNvPr>
                <p:cNvSpPr/>
                <p:nvPr/>
              </p:nvSpPr>
              <p:spPr>
                <a:xfrm>
                  <a:off x="20323771" y="5396528"/>
                  <a:ext cx="518004" cy="517870"/>
                </a:xfrm>
                <a:custGeom>
                  <a:avLst/>
                  <a:gdLst>
                    <a:gd name="connsiteX0" fmla="*/ 0 w 518004"/>
                    <a:gd name="connsiteY0" fmla="*/ 259331 h 517870"/>
                    <a:gd name="connsiteX1" fmla="*/ 258260 w 518004"/>
                    <a:gd name="connsiteY1" fmla="*/ 0 h 517870"/>
                    <a:gd name="connsiteX2" fmla="*/ 518004 w 518004"/>
                    <a:gd name="connsiteY2" fmla="*/ 257738 h 517870"/>
                    <a:gd name="connsiteX3" fmla="*/ 258953 w 518004"/>
                    <a:gd name="connsiteY3" fmla="*/ 517870 h 517870"/>
                    <a:gd name="connsiteX4" fmla="*/ 0 w 518004"/>
                    <a:gd name="connsiteY4" fmla="*/ 259331 h 517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04" h="517870">
                      <a:moveTo>
                        <a:pt x="0" y="259331"/>
                      </a:moveTo>
                      <a:lnTo>
                        <a:pt x="258260" y="0"/>
                      </a:lnTo>
                      <a:lnTo>
                        <a:pt x="518004" y="257738"/>
                      </a:lnTo>
                      <a:lnTo>
                        <a:pt x="258953" y="517870"/>
                      </a:lnTo>
                      <a:lnTo>
                        <a:pt x="0" y="259331"/>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7" name="Freeform 126">
                  <a:extLst>
                    <a:ext uri="{FF2B5EF4-FFF2-40B4-BE49-F238E27FC236}">
                      <a16:creationId xmlns:a16="http://schemas.microsoft.com/office/drawing/2014/main" id="{C054C469-79CB-DB49-B7AF-49D53ABCC9C6}"/>
                    </a:ext>
                  </a:extLst>
                </p:cNvPr>
                <p:cNvSpPr/>
                <p:nvPr/>
              </p:nvSpPr>
              <p:spPr>
                <a:xfrm>
                  <a:off x="20514223" y="5586683"/>
                  <a:ext cx="137297" cy="137578"/>
                </a:xfrm>
                <a:custGeom>
                  <a:avLst/>
                  <a:gdLst>
                    <a:gd name="connsiteX0" fmla="*/ 0 w 137296"/>
                    <a:gd name="connsiteY0" fmla="*/ 68591 h 137578"/>
                    <a:gd name="connsiteX1" fmla="*/ 68500 w 137296"/>
                    <a:gd name="connsiteY1" fmla="*/ 137579 h 137578"/>
                    <a:gd name="connsiteX2" fmla="*/ 136999 w 137296"/>
                    <a:gd name="connsiteY2" fmla="*/ 68770 h 137578"/>
                    <a:gd name="connsiteX3" fmla="*/ 137098 w 137296"/>
                    <a:gd name="connsiteY3" fmla="*/ 68680 h 137578"/>
                    <a:gd name="connsiteX4" fmla="*/ 137296 w 137296"/>
                    <a:gd name="connsiteY4" fmla="*/ 68473 h 137578"/>
                    <a:gd name="connsiteX5" fmla="*/ 68302 w 137296"/>
                    <a:gd name="connsiteY5" fmla="*/ 0 h 13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296" h="137578">
                      <a:moveTo>
                        <a:pt x="0" y="68591"/>
                      </a:moveTo>
                      <a:lnTo>
                        <a:pt x="68500" y="137579"/>
                      </a:lnTo>
                      <a:lnTo>
                        <a:pt x="136999" y="68770"/>
                      </a:lnTo>
                      <a:lnTo>
                        <a:pt x="137098" y="68680"/>
                      </a:lnTo>
                      <a:lnTo>
                        <a:pt x="137296" y="68473"/>
                      </a:lnTo>
                      <a:lnTo>
                        <a:pt x="68302" y="0"/>
                      </a:lnTo>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8" name="Freeform 127">
                  <a:extLst>
                    <a:ext uri="{FF2B5EF4-FFF2-40B4-BE49-F238E27FC236}">
                      <a16:creationId xmlns:a16="http://schemas.microsoft.com/office/drawing/2014/main" id="{CAC79A5B-0F6F-F44F-9061-648B5B381C0D}"/>
                    </a:ext>
                  </a:extLst>
                </p:cNvPr>
                <p:cNvSpPr>
                  <a:spLocks noChangeAspect="1"/>
                </p:cNvSpPr>
                <p:nvPr/>
              </p:nvSpPr>
              <p:spPr>
                <a:xfrm>
                  <a:off x="20415534" y="5488321"/>
                  <a:ext cx="334381" cy="334316"/>
                </a:xfrm>
                <a:custGeom>
                  <a:avLst/>
                  <a:gdLst>
                    <a:gd name="connsiteX0" fmla="*/ 791 w 334381"/>
                    <a:gd name="connsiteY0" fmla="*/ 166668 h 334316"/>
                    <a:gd name="connsiteX1" fmla="*/ 495 w 334381"/>
                    <a:gd name="connsiteY1" fmla="*/ 166886 h 334316"/>
                    <a:gd name="connsiteX2" fmla="*/ 0 w 334381"/>
                    <a:gd name="connsiteY2" fmla="*/ 167411 h 334316"/>
                    <a:gd name="connsiteX3" fmla="*/ 167191 w 334381"/>
                    <a:gd name="connsiteY3" fmla="*/ 334316 h 334316"/>
                    <a:gd name="connsiteX4" fmla="*/ 333688 w 334381"/>
                    <a:gd name="connsiteY4" fmla="*/ 167124 h 334316"/>
                    <a:gd name="connsiteX5" fmla="*/ 333887 w 334381"/>
                    <a:gd name="connsiteY5" fmla="*/ 166886 h 334316"/>
                    <a:gd name="connsiteX6" fmla="*/ 334382 w 334381"/>
                    <a:gd name="connsiteY6" fmla="*/ 166381 h 334316"/>
                    <a:gd name="connsiteX7" fmla="*/ 166696 w 334381"/>
                    <a:gd name="connsiteY7" fmla="*/ 0 h 334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381" h="334316">
                      <a:moveTo>
                        <a:pt x="791" y="166668"/>
                      </a:moveTo>
                      <a:lnTo>
                        <a:pt x="495" y="166886"/>
                      </a:lnTo>
                      <a:lnTo>
                        <a:pt x="0" y="167411"/>
                      </a:lnTo>
                      <a:lnTo>
                        <a:pt x="167191" y="334316"/>
                      </a:lnTo>
                      <a:lnTo>
                        <a:pt x="333688" y="167124"/>
                      </a:lnTo>
                      <a:lnTo>
                        <a:pt x="333887" y="166886"/>
                      </a:lnTo>
                      <a:lnTo>
                        <a:pt x="334382" y="166381"/>
                      </a:lnTo>
                      <a:lnTo>
                        <a:pt x="166696" y="0"/>
                      </a:lnTo>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grpSp>
        <p:sp>
          <p:nvSpPr>
            <p:cNvPr id="122" name="TextBox 121">
              <a:extLst>
                <a:ext uri="{FF2B5EF4-FFF2-40B4-BE49-F238E27FC236}">
                  <a16:creationId xmlns:a16="http://schemas.microsoft.com/office/drawing/2014/main" id="{451B7213-B7B0-784C-8936-B9983EEB883E}"/>
                </a:ext>
              </a:extLst>
            </p:cNvPr>
            <p:cNvSpPr txBox="1"/>
            <p:nvPr/>
          </p:nvSpPr>
          <p:spPr>
            <a:xfrm>
              <a:off x="21870820" y="4752986"/>
              <a:ext cx="1585841" cy="4483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799" tIns="50799" rIns="50799" bIns="50799" numCol="1" spcCol="38100" rtlCol="0" anchor="ctr">
              <a:spAutoFit/>
            </a:bodyPr>
            <a:lstStyle/>
            <a:p>
              <a:pPr algn="l" defTabSz="825580"/>
              <a:r>
                <a:rPr lang="en-US" sz="800" b="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Threat</a:t>
              </a:r>
              <a:r>
                <a:rPr lang="en-US" sz="8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INSIGHT</a:t>
              </a:r>
            </a:p>
          </p:txBody>
        </p:sp>
      </p:grpSp>
      <p:grpSp>
        <p:nvGrpSpPr>
          <p:cNvPr id="129" name="Group 128">
            <a:extLst>
              <a:ext uri="{FF2B5EF4-FFF2-40B4-BE49-F238E27FC236}">
                <a16:creationId xmlns:a16="http://schemas.microsoft.com/office/drawing/2014/main" id="{A55DF154-BDA9-8D4C-9F4A-D134317C8D7D}"/>
              </a:ext>
            </a:extLst>
          </p:cNvPr>
          <p:cNvGrpSpPr/>
          <p:nvPr/>
        </p:nvGrpSpPr>
        <p:grpSpPr>
          <a:xfrm>
            <a:off x="10077619" y="3420753"/>
            <a:ext cx="1203124" cy="512064"/>
            <a:chOff x="10376873" y="3018188"/>
            <a:chExt cx="1203124" cy="512064"/>
          </a:xfrm>
        </p:grpSpPr>
        <p:grpSp>
          <p:nvGrpSpPr>
            <p:cNvPr id="130" name="Graphic 3">
              <a:extLst>
                <a:ext uri="{FF2B5EF4-FFF2-40B4-BE49-F238E27FC236}">
                  <a16:creationId xmlns:a16="http://schemas.microsoft.com/office/drawing/2014/main" id="{A48E3F96-11DC-824C-9CDB-64FCBA006A9C}"/>
                </a:ext>
              </a:extLst>
            </p:cNvPr>
            <p:cNvGrpSpPr>
              <a:grpSpLocks noChangeAspect="1"/>
            </p:cNvGrpSpPr>
            <p:nvPr/>
          </p:nvGrpSpPr>
          <p:grpSpPr>
            <a:xfrm>
              <a:off x="10376873" y="3018188"/>
              <a:ext cx="512064" cy="512064"/>
              <a:chOff x="20097098" y="9405158"/>
              <a:chExt cx="932368" cy="932269"/>
            </a:xfrm>
            <a:solidFill>
              <a:schemeClr val="accent1"/>
            </a:solidFill>
          </p:grpSpPr>
          <p:sp>
            <p:nvSpPr>
              <p:cNvPr id="132" name="Freeform 131">
                <a:extLst>
                  <a:ext uri="{FF2B5EF4-FFF2-40B4-BE49-F238E27FC236}">
                    <a16:creationId xmlns:a16="http://schemas.microsoft.com/office/drawing/2014/main" id="{1986B60D-379A-7B47-AAFD-7B4860D5B2E4}"/>
                  </a:ext>
                </a:extLst>
              </p:cNvPr>
              <p:cNvSpPr/>
              <p:nvPr/>
            </p:nvSpPr>
            <p:spPr>
              <a:xfrm>
                <a:off x="20097098" y="9405158"/>
                <a:ext cx="932368"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3" name="Freeform 132">
                <a:extLst>
                  <a:ext uri="{FF2B5EF4-FFF2-40B4-BE49-F238E27FC236}">
                    <a16:creationId xmlns:a16="http://schemas.microsoft.com/office/drawing/2014/main" id="{36DAB36C-838E-854F-BDA3-1292A3994BBA}"/>
                  </a:ext>
                </a:extLst>
              </p:cNvPr>
              <p:cNvSpPr/>
              <p:nvPr/>
            </p:nvSpPr>
            <p:spPr>
              <a:xfrm>
                <a:off x="20331514" y="9599015"/>
                <a:ext cx="472965" cy="540447"/>
              </a:xfrm>
              <a:custGeom>
                <a:avLst/>
                <a:gdLst>
                  <a:gd name="connsiteX0" fmla="*/ 236483 w 472964"/>
                  <a:gd name="connsiteY0" fmla="*/ 540447 h 540446"/>
                  <a:gd name="connsiteX1" fmla="*/ 472964 w 472964"/>
                  <a:gd name="connsiteY1" fmla="*/ 252640 h 540446"/>
                  <a:gd name="connsiteX2" fmla="*/ 472964 w 472964"/>
                  <a:gd name="connsiteY2" fmla="*/ 0 h 540446"/>
                  <a:gd name="connsiteX3" fmla="*/ 0 w 472964"/>
                  <a:gd name="connsiteY3" fmla="*/ 0 h 540446"/>
                  <a:gd name="connsiteX4" fmla="*/ 0 w 472964"/>
                  <a:gd name="connsiteY4" fmla="*/ 252640 h 540446"/>
                  <a:gd name="connsiteX5" fmla="*/ 236483 w 472964"/>
                  <a:gd name="connsiteY5" fmla="*/ 540447 h 54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64" h="540446">
                    <a:moveTo>
                      <a:pt x="236483" y="540447"/>
                    </a:moveTo>
                    <a:cubicBezTo>
                      <a:pt x="236483" y="540447"/>
                      <a:pt x="472964" y="496817"/>
                      <a:pt x="472964" y="252640"/>
                    </a:cubicBezTo>
                    <a:lnTo>
                      <a:pt x="472964" y="0"/>
                    </a:lnTo>
                    <a:lnTo>
                      <a:pt x="0" y="0"/>
                    </a:lnTo>
                    <a:lnTo>
                      <a:pt x="0" y="252640"/>
                    </a:lnTo>
                    <a:cubicBezTo>
                      <a:pt x="0" y="496817"/>
                      <a:pt x="236483" y="540447"/>
                      <a:pt x="236483" y="540447"/>
                    </a:cubicBez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4" name="Freeform 133">
                <a:extLst>
                  <a:ext uri="{FF2B5EF4-FFF2-40B4-BE49-F238E27FC236}">
                    <a16:creationId xmlns:a16="http://schemas.microsoft.com/office/drawing/2014/main" id="{E7BD72A5-6554-8949-82AC-C5FA721D06D5}"/>
                  </a:ext>
                </a:extLst>
              </p:cNvPr>
              <p:cNvSpPr/>
              <p:nvPr/>
            </p:nvSpPr>
            <p:spPr>
              <a:xfrm>
                <a:off x="20567996" y="9599015"/>
                <a:ext cx="9898" cy="540447"/>
              </a:xfrm>
              <a:custGeom>
                <a:avLst/>
                <a:gdLst>
                  <a:gd name="connsiteX0" fmla="*/ 1 w 9898"/>
                  <a:gd name="connsiteY0" fmla="*/ 0 h 540447"/>
                  <a:gd name="connsiteX1" fmla="*/ 1 w 9898"/>
                  <a:gd name="connsiteY1" fmla="*/ 540447 h 540447"/>
                </a:gdLst>
                <a:ahLst/>
                <a:cxnLst>
                  <a:cxn ang="0">
                    <a:pos x="connsiteX0" y="connsiteY0"/>
                  </a:cxn>
                  <a:cxn ang="0">
                    <a:pos x="connsiteX1" y="connsiteY1"/>
                  </a:cxn>
                </a:cxnLst>
                <a:rect l="l" t="t" r="r" b="b"/>
                <a:pathLst>
                  <a:path w="9898" h="540447">
                    <a:moveTo>
                      <a:pt x="1" y="0"/>
                    </a:moveTo>
                    <a:lnTo>
                      <a:pt x="1" y="540447"/>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5" name="Freeform 134">
                <a:extLst>
                  <a:ext uri="{FF2B5EF4-FFF2-40B4-BE49-F238E27FC236}">
                    <a16:creationId xmlns:a16="http://schemas.microsoft.com/office/drawing/2014/main" id="{76A2451E-1FBC-434B-8D7B-110D3B5B9153}"/>
                  </a:ext>
                </a:extLst>
              </p:cNvPr>
              <p:cNvSpPr/>
              <p:nvPr/>
            </p:nvSpPr>
            <p:spPr>
              <a:xfrm>
                <a:off x="20331513" y="9846727"/>
                <a:ext cx="472965" cy="9897"/>
              </a:xfrm>
              <a:custGeom>
                <a:avLst/>
                <a:gdLst>
                  <a:gd name="connsiteX0" fmla="*/ 0 w 472964"/>
                  <a:gd name="connsiteY0" fmla="*/ 0 h 9897"/>
                  <a:gd name="connsiteX1" fmla="*/ 472964 w 472964"/>
                  <a:gd name="connsiteY1" fmla="*/ 0 h 9897"/>
                </a:gdLst>
                <a:ahLst/>
                <a:cxnLst>
                  <a:cxn ang="0">
                    <a:pos x="connsiteX0" y="connsiteY0"/>
                  </a:cxn>
                  <a:cxn ang="0">
                    <a:pos x="connsiteX1" y="connsiteY1"/>
                  </a:cxn>
                </a:cxnLst>
                <a:rect l="l" t="t" r="r" b="b"/>
                <a:pathLst>
                  <a:path w="472964" h="9897">
                    <a:moveTo>
                      <a:pt x="0" y="0"/>
                    </a:moveTo>
                    <a:lnTo>
                      <a:pt x="472964"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31" name="TextBox 130">
              <a:extLst>
                <a:ext uri="{FF2B5EF4-FFF2-40B4-BE49-F238E27FC236}">
                  <a16:creationId xmlns:a16="http://schemas.microsoft.com/office/drawing/2014/main" id="{655266D7-071A-8F42-8BCA-38A1F611E748}"/>
                </a:ext>
              </a:extLst>
            </p:cNvPr>
            <p:cNvSpPr txBox="1">
              <a:spLocks noChangeAspect="1"/>
            </p:cNvSpPr>
            <p:nvPr/>
          </p:nvSpPr>
          <p:spPr>
            <a:xfrm>
              <a:off x="10991122" y="3153675"/>
              <a:ext cx="588875"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IPS</a:t>
              </a:r>
            </a:p>
          </p:txBody>
        </p:sp>
      </p:grpSp>
      <p:grpSp>
        <p:nvGrpSpPr>
          <p:cNvPr id="136" name="Group 135">
            <a:extLst>
              <a:ext uri="{FF2B5EF4-FFF2-40B4-BE49-F238E27FC236}">
                <a16:creationId xmlns:a16="http://schemas.microsoft.com/office/drawing/2014/main" id="{CF166F0F-20EB-8840-A295-2172C6937843}"/>
              </a:ext>
            </a:extLst>
          </p:cNvPr>
          <p:cNvGrpSpPr/>
          <p:nvPr/>
        </p:nvGrpSpPr>
        <p:grpSpPr>
          <a:xfrm>
            <a:off x="10077619" y="2817538"/>
            <a:ext cx="1203067" cy="512064"/>
            <a:chOff x="10376930" y="2212320"/>
            <a:chExt cx="1203067" cy="512064"/>
          </a:xfrm>
        </p:grpSpPr>
        <p:grpSp>
          <p:nvGrpSpPr>
            <p:cNvPr id="137" name="Graphic 3">
              <a:extLst>
                <a:ext uri="{FF2B5EF4-FFF2-40B4-BE49-F238E27FC236}">
                  <a16:creationId xmlns:a16="http://schemas.microsoft.com/office/drawing/2014/main" id="{8B79B7A7-DACA-3D4F-A502-DAEFA450270C}"/>
                </a:ext>
              </a:extLst>
            </p:cNvPr>
            <p:cNvGrpSpPr>
              <a:grpSpLocks noChangeAspect="1"/>
            </p:cNvGrpSpPr>
            <p:nvPr/>
          </p:nvGrpSpPr>
          <p:grpSpPr>
            <a:xfrm>
              <a:off x="10376930" y="2212320"/>
              <a:ext cx="512064" cy="512064"/>
              <a:chOff x="20032776" y="10769740"/>
              <a:chExt cx="1017189" cy="932269"/>
            </a:xfrm>
            <a:solidFill>
              <a:schemeClr val="accent1"/>
            </a:solidFill>
          </p:grpSpPr>
          <p:sp>
            <p:nvSpPr>
              <p:cNvPr id="139" name="Freeform 138">
                <a:extLst>
                  <a:ext uri="{FF2B5EF4-FFF2-40B4-BE49-F238E27FC236}">
                    <a16:creationId xmlns:a16="http://schemas.microsoft.com/office/drawing/2014/main" id="{1F835727-9AB2-6B46-B88C-ED6617B9DBE2}"/>
                  </a:ext>
                </a:extLst>
              </p:cNvPr>
              <p:cNvSpPr/>
              <p:nvPr/>
            </p:nvSpPr>
            <p:spPr>
              <a:xfrm>
                <a:off x="20032776" y="10769740"/>
                <a:ext cx="1017189"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0" name="Freeform 139">
                <a:extLst>
                  <a:ext uri="{FF2B5EF4-FFF2-40B4-BE49-F238E27FC236}">
                    <a16:creationId xmlns:a16="http://schemas.microsoft.com/office/drawing/2014/main" id="{3E46C4BB-0488-A348-8E9F-6722EFE36C33}"/>
                  </a:ext>
                </a:extLst>
              </p:cNvPr>
              <p:cNvSpPr/>
              <p:nvPr/>
            </p:nvSpPr>
            <p:spPr>
              <a:xfrm>
                <a:off x="20323177" y="10965896"/>
                <a:ext cx="450419" cy="540446"/>
              </a:xfrm>
              <a:custGeom>
                <a:avLst/>
                <a:gdLst>
                  <a:gd name="connsiteX0" fmla="*/ 1 w 450419"/>
                  <a:gd name="connsiteY0" fmla="*/ 0 h 540446"/>
                  <a:gd name="connsiteX1" fmla="*/ 450420 w 450419"/>
                  <a:gd name="connsiteY1" fmla="*/ 0 h 540446"/>
                  <a:gd name="connsiteX2" fmla="*/ 450420 w 450419"/>
                  <a:gd name="connsiteY2" fmla="*/ 540446 h 540446"/>
                  <a:gd name="connsiteX3" fmla="*/ 1 w 450419"/>
                  <a:gd name="connsiteY3" fmla="*/ 540446 h 540446"/>
                </a:gdLst>
                <a:ahLst/>
                <a:cxnLst>
                  <a:cxn ang="0">
                    <a:pos x="connsiteX0" y="connsiteY0"/>
                  </a:cxn>
                  <a:cxn ang="0">
                    <a:pos x="connsiteX1" y="connsiteY1"/>
                  </a:cxn>
                  <a:cxn ang="0">
                    <a:pos x="connsiteX2" y="connsiteY2"/>
                  </a:cxn>
                  <a:cxn ang="0">
                    <a:pos x="connsiteX3" y="connsiteY3"/>
                  </a:cxn>
                </a:cxnLst>
                <a:rect l="l" t="t" r="r" b="b"/>
                <a:pathLst>
                  <a:path w="450419" h="540446">
                    <a:moveTo>
                      <a:pt x="1" y="0"/>
                    </a:moveTo>
                    <a:lnTo>
                      <a:pt x="450420" y="0"/>
                    </a:lnTo>
                    <a:lnTo>
                      <a:pt x="450420" y="540446"/>
                    </a:lnTo>
                    <a:lnTo>
                      <a:pt x="1" y="540446"/>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1" name="Freeform 140">
                <a:extLst>
                  <a:ext uri="{FF2B5EF4-FFF2-40B4-BE49-F238E27FC236}">
                    <a16:creationId xmlns:a16="http://schemas.microsoft.com/office/drawing/2014/main" id="{3F5C65D4-ECBF-AE49-A515-DEB58202EB1A}"/>
                  </a:ext>
                </a:extLst>
              </p:cNvPr>
              <p:cNvSpPr/>
              <p:nvPr/>
            </p:nvSpPr>
            <p:spPr>
              <a:xfrm>
                <a:off x="20447011" y="11236124"/>
                <a:ext cx="213949" cy="146370"/>
              </a:xfrm>
              <a:custGeom>
                <a:avLst/>
                <a:gdLst>
                  <a:gd name="connsiteX0" fmla="*/ -1 w 213949"/>
                  <a:gd name="connsiteY0" fmla="*/ 0 h 146370"/>
                  <a:gd name="connsiteX1" fmla="*/ 213949 w 213949"/>
                  <a:gd name="connsiteY1" fmla="*/ 0 h 146370"/>
                  <a:gd name="connsiteX2" fmla="*/ 213949 w 213949"/>
                  <a:gd name="connsiteY2" fmla="*/ 146371 h 146370"/>
                  <a:gd name="connsiteX3" fmla="*/ -1 w 213949"/>
                  <a:gd name="connsiteY3" fmla="*/ 146371 h 146370"/>
                </a:gdLst>
                <a:ahLst/>
                <a:cxnLst>
                  <a:cxn ang="0">
                    <a:pos x="connsiteX0" y="connsiteY0"/>
                  </a:cxn>
                  <a:cxn ang="0">
                    <a:pos x="connsiteX1" y="connsiteY1"/>
                  </a:cxn>
                  <a:cxn ang="0">
                    <a:pos x="connsiteX2" y="connsiteY2"/>
                  </a:cxn>
                  <a:cxn ang="0">
                    <a:pos x="connsiteX3" y="connsiteY3"/>
                  </a:cxn>
                </a:cxnLst>
                <a:rect l="l" t="t" r="r" b="b"/>
                <a:pathLst>
                  <a:path w="213949" h="146370">
                    <a:moveTo>
                      <a:pt x="-1" y="0"/>
                    </a:moveTo>
                    <a:lnTo>
                      <a:pt x="213949" y="0"/>
                    </a:lnTo>
                    <a:lnTo>
                      <a:pt x="213949" y="146371"/>
                    </a:lnTo>
                    <a:lnTo>
                      <a:pt x="-1" y="14637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2" name="Freeform 141">
                <a:extLst>
                  <a:ext uri="{FF2B5EF4-FFF2-40B4-BE49-F238E27FC236}">
                    <a16:creationId xmlns:a16="http://schemas.microsoft.com/office/drawing/2014/main" id="{A139D7B2-BDB2-EE4B-BA62-422CD44493C0}"/>
                  </a:ext>
                </a:extLst>
              </p:cNvPr>
              <p:cNvSpPr/>
              <p:nvPr/>
            </p:nvSpPr>
            <p:spPr>
              <a:xfrm>
                <a:off x="20334362" y="11236124"/>
                <a:ext cx="439210" cy="9897"/>
              </a:xfrm>
              <a:custGeom>
                <a:avLst/>
                <a:gdLst>
                  <a:gd name="connsiteX0" fmla="*/ 1 w 439210"/>
                  <a:gd name="connsiteY0" fmla="*/ 0 h 9897"/>
                  <a:gd name="connsiteX1" fmla="*/ 439211 w 439210"/>
                  <a:gd name="connsiteY1" fmla="*/ 0 h 9897"/>
                </a:gdLst>
                <a:ahLst/>
                <a:cxnLst>
                  <a:cxn ang="0">
                    <a:pos x="connsiteX0" y="connsiteY0"/>
                  </a:cxn>
                  <a:cxn ang="0">
                    <a:pos x="connsiteX1" y="connsiteY1"/>
                  </a:cxn>
                </a:cxnLst>
                <a:rect l="l" t="t" r="r" b="b"/>
                <a:pathLst>
                  <a:path w="439210" h="9897">
                    <a:moveTo>
                      <a:pt x="1" y="0"/>
                    </a:moveTo>
                    <a:lnTo>
                      <a:pt x="43921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3" name="Freeform 142">
                <a:extLst>
                  <a:ext uri="{FF2B5EF4-FFF2-40B4-BE49-F238E27FC236}">
                    <a16:creationId xmlns:a16="http://schemas.microsoft.com/office/drawing/2014/main" id="{9DB58A80-1E68-4E4C-ACA8-0770A8CCF4C4}"/>
                  </a:ext>
                </a:extLst>
              </p:cNvPr>
              <p:cNvSpPr/>
              <p:nvPr/>
            </p:nvSpPr>
            <p:spPr>
              <a:xfrm>
                <a:off x="20447010" y="10965896"/>
                <a:ext cx="213914" cy="112596"/>
              </a:xfrm>
              <a:custGeom>
                <a:avLst/>
                <a:gdLst>
                  <a:gd name="connsiteX0" fmla="*/ 213914 w 213914"/>
                  <a:gd name="connsiteY0" fmla="*/ 0 h 112596"/>
                  <a:gd name="connsiteX1" fmla="*/ 213914 w 213914"/>
                  <a:gd name="connsiteY1" fmla="*/ 112597 h 112596"/>
                  <a:gd name="connsiteX2" fmla="*/ 0 w 213914"/>
                  <a:gd name="connsiteY2" fmla="*/ 112597 h 112596"/>
                  <a:gd name="connsiteX3" fmla="*/ 0 w 213914"/>
                  <a:gd name="connsiteY3" fmla="*/ 0 h 112596"/>
                </a:gdLst>
                <a:ahLst/>
                <a:cxnLst>
                  <a:cxn ang="0">
                    <a:pos x="connsiteX0" y="connsiteY0"/>
                  </a:cxn>
                  <a:cxn ang="0">
                    <a:pos x="connsiteX1" y="connsiteY1"/>
                  </a:cxn>
                  <a:cxn ang="0">
                    <a:pos x="connsiteX2" y="connsiteY2"/>
                  </a:cxn>
                  <a:cxn ang="0">
                    <a:pos x="connsiteX3" y="connsiteY3"/>
                  </a:cxn>
                </a:cxnLst>
                <a:rect l="l" t="t" r="r" b="b"/>
                <a:pathLst>
                  <a:path w="213914" h="112596">
                    <a:moveTo>
                      <a:pt x="213914" y="0"/>
                    </a:moveTo>
                    <a:lnTo>
                      <a:pt x="213914" y="112597"/>
                    </a:lnTo>
                    <a:lnTo>
                      <a:pt x="0" y="112597"/>
                    </a:lnTo>
                    <a:lnTo>
                      <a:pt x="0" y="0"/>
                    </a:lnTo>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4" name="Freeform 143">
                <a:extLst>
                  <a:ext uri="{FF2B5EF4-FFF2-40B4-BE49-F238E27FC236}">
                    <a16:creationId xmlns:a16="http://schemas.microsoft.com/office/drawing/2014/main" id="{6AD8854F-38C3-5F49-934D-C3F9B75EAC14}"/>
                  </a:ext>
                </a:extLst>
              </p:cNvPr>
              <p:cNvSpPr/>
              <p:nvPr/>
            </p:nvSpPr>
            <p:spPr>
              <a:xfrm>
                <a:off x="20334362" y="11078493"/>
                <a:ext cx="439210" cy="9897"/>
              </a:xfrm>
              <a:custGeom>
                <a:avLst/>
                <a:gdLst>
                  <a:gd name="connsiteX0" fmla="*/ 439211 w 439210"/>
                  <a:gd name="connsiteY0" fmla="*/ 0 h 9897"/>
                  <a:gd name="connsiteX1" fmla="*/ 1 w 439210"/>
                  <a:gd name="connsiteY1" fmla="*/ 0 h 9897"/>
                </a:gdLst>
                <a:ahLst/>
                <a:cxnLst>
                  <a:cxn ang="0">
                    <a:pos x="connsiteX0" y="connsiteY0"/>
                  </a:cxn>
                  <a:cxn ang="0">
                    <a:pos x="connsiteX1" y="connsiteY1"/>
                  </a:cxn>
                </a:cxnLst>
                <a:rect l="l" t="t" r="r" b="b"/>
                <a:pathLst>
                  <a:path w="439210" h="9897">
                    <a:moveTo>
                      <a:pt x="439211" y="0"/>
                    </a:moveTo>
                    <a:lnTo>
                      <a:pt x="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5" name="Freeform 144">
                <a:extLst>
                  <a:ext uri="{FF2B5EF4-FFF2-40B4-BE49-F238E27FC236}">
                    <a16:creationId xmlns:a16="http://schemas.microsoft.com/office/drawing/2014/main" id="{66F5F7FF-7108-8245-8017-77666B802787}"/>
                  </a:ext>
                </a:extLst>
              </p:cNvPr>
              <p:cNvSpPr/>
              <p:nvPr/>
            </p:nvSpPr>
            <p:spPr>
              <a:xfrm>
                <a:off x="20334362" y="11382492"/>
                <a:ext cx="439210" cy="9897"/>
              </a:xfrm>
              <a:custGeom>
                <a:avLst/>
                <a:gdLst>
                  <a:gd name="connsiteX0" fmla="*/ 439211 w 439210"/>
                  <a:gd name="connsiteY0" fmla="*/ 0 h 9897"/>
                  <a:gd name="connsiteX1" fmla="*/ 1 w 439210"/>
                  <a:gd name="connsiteY1" fmla="*/ 0 h 9897"/>
                </a:gdLst>
                <a:ahLst/>
                <a:cxnLst>
                  <a:cxn ang="0">
                    <a:pos x="connsiteX0" y="connsiteY0"/>
                  </a:cxn>
                  <a:cxn ang="0">
                    <a:pos x="connsiteX1" y="connsiteY1"/>
                  </a:cxn>
                </a:cxnLst>
                <a:rect l="l" t="t" r="r" b="b"/>
                <a:pathLst>
                  <a:path w="439210" h="9897">
                    <a:moveTo>
                      <a:pt x="439211" y="0"/>
                    </a:moveTo>
                    <a:lnTo>
                      <a:pt x="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6" name="Freeform 145">
                <a:extLst>
                  <a:ext uri="{FF2B5EF4-FFF2-40B4-BE49-F238E27FC236}">
                    <a16:creationId xmlns:a16="http://schemas.microsoft.com/office/drawing/2014/main" id="{A30E13A3-46DF-0441-82FD-4AB53DD7A27D}"/>
                  </a:ext>
                </a:extLst>
              </p:cNvPr>
              <p:cNvSpPr/>
              <p:nvPr/>
            </p:nvSpPr>
            <p:spPr>
              <a:xfrm>
                <a:off x="20548375" y="11382492"/>
                <a:ext cx="9898" cy="123850"/>
              </a:xfrm>
              <a:custGeom>
                <a:avLst/>
                <a:gdLst>
                  <a:gd name="connsiteX0" fmla="*/ 1 w 9898"/>
                  <a:gd name="connsiteY0" fmla="*/ 0 h 123850"/>
                  <a:gd name="connsiteX1" fmla="*/ 1 w 9898"/>
                  <a:gd name="connsiteY1" fmla="*/ 123851 h 123850"/>
                </a:gdLst>
                <a:ahLst/>
                <a:cxnLst>
                  <a:cxn ang="0">
                    <a:pos x="connsiteX0" y="connsiteY0"/>
                  </a:cxn>
                  <a:cxn ang="0">
                    <a:pos x="connsiteX1" y="connsiteY1"/>
                  </a:cxn>
                </a:cxnLst>
                <a:rect l="l" t="t" r="r" b="b"/>
                <a:pathLst>
                  <a:path w="9898" h="123850">
                    <a:moveTo>
                      <a:pt x="1" y="0"/>
                    </a:moveTo>
                    <a:lnTo>
                      <a:pt x="1" y="123851"/>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7" name="Freeform 146">
                <a:extLst>
                  <a:ext uri="{FF2B5EF4-FFF2-40B4-BE49-F238E27FC236}">
                    <a16:creationId xmlns:a16="http://schemas.microsoft.com/office/drawing/2014/main" id="{39C8189E-FB14-EE43-A9A2-FA6C4822E79F}"/>
                  </a:ext>
                </a:extLst>
              </p:cNvPr>
              <p:cNvSpPr/>
              <p:nvPr/>
            </p:nvSpPr>
            <p:spPr>
              <a:xfrm>
                <a:off x="20548375" y="11078493"/>
                <a:ext cx="9898" cy="157631"/>
              </a:xfrm>
              <a:custGeom>
                <a:avLst/>
                <a:gdLst>
                  <a:gd name="connsiteX0" fmla="*/ 1 w 9898"/>
                  <a:gd name="connsiteY0" fmla="*/ 0 h 157631"/>
                  <a:gd name="connsiteX1" fmla="*/ 1 w 9898"/>
                  <a:gd name="connsiteY1" fmla="*/ 157632 h 157631"/>
                </a:gdLst>
                <a:ahLst/>
                <a:cxnLst>
                  <a:cxn ang="0">
                    <a:pos x="connsiteX0" y="connsiteY0"/>
                  </a:cxn>
                  <a:cxn ang="0">
                    <a:pos x="connsiteX1" y="connsiteY1"/>
                  </a:cxn>
                </a:cxnLst>
                <a:rect l="l" t="t" r="r" b="b"/>
                <a:pathLst>
                  <a:path w="9898" h="157631">
                    <a:moveTo>
                      <a:pt x="1" y="0"/>
                    </a:moveTo>
                    <a:lnTo>
                      <a:pt x="1" y="157632"/>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38" name="TextBox 137">
              <a:extLst>
                <a:ext uri="{FF2B5EF4-FFF2-40B4-BE49-F238E27FC236}">
                  <a16:creationId xmlns:a16="http://schemas.microsoft.com/office/drawing/2014/main" id="{49D9129E-3D15-824A-AC15-574A667D7CBF}"/>
                </a:ext>
              </a:extLst>
            </p:cNvPr>
            <p:cNvSpPr txBox="1">
              <a:spLocks noChangeAspect="1"/>
            </p:cNvSpPr>
            <p:nvPr/>
          </p:nvSpPr>
          <p:spPr>
            <a:xfrm>
              <a:off x="10991122" y="2347807"/>
              <a:ext cx="588875"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FW</a:t>
              </a:r>
            </a:p>
          </p:txBody>
        </p:sp>
      </p:grpSp>
      <p:grpSp>
        <p:nvGrpSpPr>
          <p:cNvPr id="148" name="Group 147">
            <a:extLst>
              <a:ext uri="{FF2B5EF4-FFF2-40B4-BE49-F238E27FC236}">
                <a16:creationId xmlns:a16="http://schemas.microsoft.com/office/drawing/2014/main" id="{87B38413-AA02-EA4F-A080-48358361D6F2}"/>
              </a:ext>
            </a:extLst>
          </p:cNvPr>
          <p:cNvGrpSpPr/>
          <p:nvPr/>
        </p:nvGrpSpPr>
        <p:grpSpPr>
          <a:xfrm>
            <a:off x="10077619" y="4635489"/>
            <a:ext cx="1515874" cy="512010"/>
            <a:chOff x="10374615" y="4482889"/>
            <a:chExt cx="1515874" cy="512010"/>
          </a:xfrm>
        </p:grpSpPr>
        <p:grpSp>
          <p:nvGrpSpPr>
            <p:cNvPr id="149" name="Graphic 3">
              <a:extLst>
                <a:ext uri="{FF2B5EF4-FFF2-40B4-BE49-F238E27FC236}">
                  <a16:creationId xmlns:a16="http://schemas.microsoft.com/office/drawing/2014/main" id="{AC99FCDE-1151-CC4F-8E2E-A90452830FC3}"/>
                </a:ext>
              </a:extLst>
            </p:cNvPr>
            <p:cNvGrpSpPr>
              <a:grpSpLocks noChangeAspect="1"/>
            </p:cNvGrpSpPr>
            <p:nvPr/>
          </p:nvGrpSpPr>
          <p:grpSpPr>
            <a:xfrm>
              <a:off x="10374615" y="4482889"/>
              <a:ext cx="512064" cy="512010"/>
              <a:chOff x="20087288" y="6614120"/>
              <a:chExt cx="932368" cy="932269"/>
            </a:xfrm>
            <a:solidFill>
              <a:schemeClr val="accent1"/>
            </a:solidFill>
          </p:grpSpPr>
          <p:sp>
            <p:nvSpPr>
              <p:cNvPr id="151" name="Freeform 150">
                <a:extLst>
                  <a:ext uri="{FF2B5EF4-FFF2-40B4-BE49-F238E27FC236}">
                    <a16:creationId xmlns:a16="http://schemas.microsoft.com/office/drawing/2014/main" id="{A7F6C4CA-4013-E748-8CE0-4A0ADAB1D33F}"/>
                  </a:ext>
                </a:extLst>
              </p:cNvPr>
              <p:cNvSpPr/>
              <p:nvPr/>
            </p:nvSpPr>
            <p:spPr>
              <a:xfrm>
                <a:off x="20087288" y="6614120"/>
                <a:ext cx="932368"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2" name="Freeform 151">
                <a:extLst>
                  <a:ext uri="{FF2B5EF4-FFF2-40B4-BE49-F238E27FC236}">
                    <a16:creationId xmlns:a16="http://schemas.microsoft.com/office/drawing/2014/main" id="{E2CA987A-D36D-CF4B-BB9C-9B2D187264BD}"/>
                  </a:ext>
                </a:extLst>
              </p:cNvPr>
              <p:cNvSpPr/>
              <p:nvPr/>
            </p:nvSpPr>
            <p:spPr>
              <a:xfrm>
                <a:off x="20553522" y="6990175"/>
                <a:ext cx="9898" cy="90079"/>
              </a:xfrm>
              <a:custGeom>
                <a:avLst/>
                <a:gdLst>
                  <a:gd name="connsiteX0" fmla="*/ 0 w 9898"/>
                  <a:gd name="connsiteY0" fmla="*/ 0 h 90079"/>
                  <a:gd name="connsiteX1" fmla="*/ 0 w 9898"/>
                  <a:gd name="connsiteY1" fmla="*/ 90079 h 90079"/>
                </a:gdLst>
                <a:ahLst/>
                <a:cxnLst>
                  <a:cxn ang="0">
                    <a:pos x="connsiteX0" y="connsiteY0"/>
                  </a:cxn>
                  <a:cxn ang="0">
                    <a:pos x="connsiteX1" y="connsiteY1"/>
                  </a:cxn>
                </a:cxnLst>
                <a:rect l="l" t="t" r="r" b="b"/>
                <a:pathLst>
                  <a:path w="9898" h="90079">
                    <a:moveTo>
                      <a:pt x="0" y="0"/>
                    </a:moveTo>
                    <a:lnTo>
                      <a:pt x="0" y="90079"/>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3" name="Freeform 152">
                <a:extLst>
                  <a:ext uri="{FF2B5EF4-FFF2-40B4-BE49-F238E27FC236}">
                    <a16:creationId xmlns:a16="http://schemas.microsoft.com/office/drawing/2014/main" id="{1D53B5ED-99DE-F748-9B71-FCE67FDE0399}"/>
                  </a:ext>
                </a:extLst>
              </p:cNvPr>
              <p:cNvSpPr/>
              <p:nvPr/>
            </p:nvSpPr>
            <p:spPr>
              <a:xfrm>
                <a:off x="20395834" y="7080255"/>
                <a:ext cx="9898" cy="90069"/>
              </a:xfrm>
              <a:custGeom>
                <a:avLst/>
                <a:gdLst>
                  <a:gd name="connsiteX0" fmla="*/ 0 w 9898"/>
                  <a:gd name="connsiteY0" fmla="*/ 0 h 90069"/>
                  <a:gd name="connsiteX1" fmla="*/ 0 w 9898"/>
                  <a:gd name="connsiteY1" fmla="*/ 90070 h 90069"/>
                </a:gdLst>
                <a:ahLst/>
                <a:cxnLst>
                  <a:cxn ang="0">
                    <a:pos x="connsiteX0" y="connsiteY0"/>
                  </a:cxn>
                  <a:cxn ang="0">
                    <a:pos x="connsiteX1" y="connsiteY1"/>
                  </a:cxn>
                </a:cxnLst>
                <a:rect l="l" t="t" r="r" b="b"/>
                <a:pathLst>
                  <a:path w="9898" h="90069">
                    <a:moveTo>
                      <a:pt x="0" y="0"/>
                    </a:moveTo>
                    <a:lnTo>
                      <a:pt x="0" y="9007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4" name="Freeform 153">
                <a:extLst>
                  <a:ext uri="{FF2B5EF4-FFF2-40B4-BE49-F238E27FC236}">
                    <a16:creationId xmlns:a16="http://schemas.microsoft.com/office/drawing/2014/main" id="{CC032835-BA3B-EE43-8238-1EFB4AEC5697}"/>
                  </a:ext>
                </a:extLst>
              </p:cNvPr>
              <p:cNvSpPr/>
              <p:nvPr/>
            </p:nvSpPr>
            <p:spPr>
              <a:xfrm>
                <a:off x="20711111" y="7080255"/>
                <a:ext cx="9898" cy="90069"/>
              </a:xfrm>
              <a:custGeom>
                <a:avLst/>
                <a:gdLst>
                  <a:gd name="connsiteX0" fmla="*/ 0 w 9898"/>
                  <a:gd name="connsiteY0" fmla="*/ 0 h 90069"/>
                  <a:gd name="connsiteX1" fmla="*/ 0 w 9898"/>
                  <a:gd name="connsiteY1" fmla="*/ 90070 h 90069"/>
                </a:gdLst>
                <a:ahLst/>
                <a:cxnLst>
                  <a:cxn ang="0">
                    <a:pos x="connsiteX0" y="connsiteY0"/>
                  </a:cxn>
                  <a:cxn ang="0">
                    <a:pos x="connsiteX1" y="connsiteY1"/>
                  </a:cxn>
                </a:cxnLst>
                <a:rect l="l" t="t" r="r" b="b"/>
                <a:pathLst>
                  <a:path w="9898" h="90069">
                    <a:moveTo>
                      <a:pt x="0" y="0"/>
                    </a:moveTo>
                    <a:lnTo>
                      <a:pt x="0" y="9007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5" name="Freeform 154">
                <a:extLst>
                  <a:ext uri="{FF2B5EF4-FFF2-40B4-BE49-F238E27FC236}">
                    <a16:creationId xmlns:a16="http://schemas.microsoft.com/office/drawing/2014/main" id="{A319B67B-C23F-1E41-9CE0-960B24CCC280}"/>
                  </a:ext>
                </a:extLst>
              </p:cNvPr>
              <p:cNvSpPr/>
              <p:nvPr/>
            </p:nvSpPr>
            <p:spPr>
              <a:xfrm>
                <a:off x="20283186" y="7080255"/>
                <a:ext cx="540573" cy="9897"/>
              </a:xfrm>
              <a:custGeom>
                <a:avLst/>
                <a:gdLst>
                  <a:gd name="connsiteX0" fmla="*/ 0 w 540573"/>
                  <a:gd name="connsiteY0" fmla="*/ 0 h 9897"/>
                  <a:gd name="connsiteX1" fmla="*/ 540574 w 540573"/>
                  <a:gd name="connsiteY1" fmla="*/ 0 h 9897"/>
                </a:gdLst>
                <a:ahLst/>
                <a:cxnLst>
                  <a:cxn ang="0">
                    <a:pos x="connsiteX0" y="connsiteY0"/>
                  </a:cxn>
                  <a:cxn ang="0">
                    <a:pos x="connsiteX1" y="connsiteY1"/>
                  </a:cxn>
                </a:cxnLst>
                <a:rect l="l" t="t" r="r" b="b"/>
                <a:pathLst>
                  <a:path w="540573" h="9897">
                    <a:moveTo>
                      <a:pt x="0" y="0"/>
                    </a:moveTo>
                    <a:lnTo>
                      <a:pt x="540574"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6" name="Freeform 155">
                <a:extLst>
                  <a:ext uri="{FF2B5EF4-FFF2-40B4-BE49-F238E27FC236}">
                    <a16:creationId xmlns:a16="http://schemas.microsoft.com/office/drawing/2014/main" id="{BDD5C438-0AC6-C242-B4E5-0C57A73629BA}"/>
                  </a:ext>
                </a:extLst>
              </p:cNvPr>
              <p:cNvSpPr/>
              <p:nvPr/>
            </p:nvSpPr>
            <p:spPr>
              <a:xfrm>
                <a:off x="20485913" y="6855071"/>
                <a:ext cx="135125" cy="135111"/>
              </a:xfrm>
              <a:custGeom>
                <a:avLst/>
                <a:gdLst>
                  <a:gd name="connsiteX0" fmla="*/ 0 w 135125"/>
                  <a:gd name="connsiteY0" fmla="*/ 0 h 135111"/>
                  <a:gd name="connsiteX1" fmla="*/ 135126 w 135125"/>
                  <a:gd name="connsiteY1" fmla="*/ 0 h 135111"/>
                  <a:gd name="connsiteX2" fmla="*/ 135126 w 135125"/>
                  <a:gd name="connsiteY2" fmla="*/ 135111 h 135111"/>
                  <a:gd name="connsiteX3" fmla="*/ 0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0" y="0"/>
                    </a:moveTo>
                    <a:lnTo>
                      <a:pt x="135126" y="0"/>
                    </a:lnTo>
                    <a:lnTo>
                      <a:pt x="135126" y="135111"/>
                    </a:lnTo>
                    <a:lnTo>
                      <a:pt x="0"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7" name="Freeform 156">
                <a:extLst>
                  <a:ext uri="{FF2B5EF4-FFF2-40B4-BE49-F238E27FC236}">
                    <a16:creationId xmlns:a16="http://schemas.microsoft.com/office/drawing/2014/main" id="{BE4D8AD7-CDE4-9D4B-A1A4-0716E3855779}"/>
                  </a:ext>
                </a:extLst>
              </p:cNvPr>
              <p:cNvSpPr/>
              <p:nvPr/>
            </p:nvSpPr>
            <p:spPr>
              <a:xfrm>
                <a:off x="20328225" y="7170324"/>
                <a:ext cx="135125" cy="135111"/>
              </a:xfrm>
              <a:custGeom>
                <a:avLst/>
                <a:gdLst>
                  <a:gd name="connsiteX0" fmla="*/ -1 w 135125"/>
                  <a:gd name="connsiteY0" fmla="*/ 0 h 135111"/>
                  <a:gd name="connsiteX1" fmla="*/ 135126 w 135125"/>
                  <a:gd name="connsiteY1" fmla="*/ 0 h 135111"/>
                  <a:gd name="connsiteX2" fmla="*/ 135126 w 135125"/>
                  <a:gd name="connsiteY2" fmla="*/ 135111 h 135111"/>
                  <a:gd name="connsiteX3" fmla="*/ -1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1" y="0"/>
                    </a:moveTo>
                    <a:lnTo>
                      <a:pt x="135126" y="0"/>
                    </a:lnTo>
                    <a:lnTo>
                      <a:pt x="135126" y="135111"/>
                    </a:lnTo>
                    <a:lnTo>
                      <a:pt x="-1"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8" name="Freeform 157">
                <a:extLst>
                  <a:ext uri="{FF2B5EF4-FFF2-40B4-BE49-F238E27FC236}">
                    <a16:creationId xmlns:a16="http://schemas.microsoft.com/office/drawing/2014/main" id="{32D6FFD9-2FDC-1C46-8231-2FD6CB08E7E6}"/>
                  </a:ext>
                </a:extLst>
              </p:cNvPr>
              <p:cNvSpPr/>
              <p:nvPr/>
            </p:nvSpPr>
            <p:spPr>
              <a:xfrm>
                <a:off x="20643601" y="7170324"/>
                <a:ext cx="135125" cy="135111"/>
              </a:xfrm>
              <a:custGeom>
                <a:avLst/>
                <a:gdLst>
                  <a:gd name="connsiteX0" fmla="*/ 0 w 135125"/>
                  <a:gd name="connsiteY0" fmla="*/ 0 h 135111"/>
                  <a:gd name="connsiteX1" fmla="*/ 135127 w 135125"/>
                  <a:gd name="connsiteY1" fmla="*/ 0 h 135111"/>
                  <a:gd name="connsiteX2" fmla="*/ 135127 w 135125"/>
                  <a:gd name="connsiteY2" fmla="*/ 135111 h 135111"/>
                  <a:gd name="connsiteX3" fmla="*/ 0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0" y="0"/>
                    </a:moveTo>
                    <a:lnTo>
                      <a:pt x="135127" y="0"/>
                    </a:lnTo>
                    <a:lnTo>
                      <a:pt x="135127" y="135111"/>
                    </a:lnTo>
                    <a:lnTo>
                      <a:pt x="0"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50" name="TextBox 149">
              <a:extLst>
                <a:ext uri="{FF2B5EF4-FFF2-40B4-BE49-F238E27FC236}">
                  <a16:creationId xmlns:a16="http://schemas.microsoft.com/office/drawing/2014/main" id="{84540FB1-03A5-7B41-B007-FDAC1C61DDF3}"/>
                </a:ext>
              </a:extLst>
            </p:cNvPr>
            <p:cNvSpPr txBox="1">
              <a:spLocks noChangeAspect="1"/>
            </p:cNvSpPr>
            <p:nvPr/>
          </p:nvSpPr>
          <p:spPr>
            <a:xfrm>
              <a:off x="10991122" y="4618349"/>
              <a:ext cx="899367"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NPMD</a:t>
              </a:r>
            </a:p>
          </p:txBody>
        </p:sp>
      </p:grpSp>
      <p:grpSp>
        <p:nvGrpSpPr>
          <p:cNvPr id="159" name="Group 158">
            <a:extLst>
              <a:ext uri="{FF2B5EF4-FFF2-40B4-BE49-F238E27FC236}">
                <a16:creationId xmlns:a16="http://schemas.microsoft.com/office/drawing/2014/main" id="{D7D0FC8F-49C2-8948-B84B-CFF256B2BF04}"/>
              </a:ext>
            </a:extLst>
          </p:cNvPr>
          <p:cNvGrpSpPr/>
          <p:nvPr/>
        </p:nvGrpSpPr>
        <p:grpSpPr>
          <a:xfrm>
            <a:off x="10077619" y="4023968"/>
            <a:ext cx="1317511" cy="520370"/>
            <a:chOff x="10365803" y="3746386"/>
            <a:chExt cx="1317511" cy="520370"/>
          </a:xfrm>
        </p:grpSpPr>
        <p:grpSp>
          <p:nvGrpSpPr>
            <p:cNvPr id="160" name="Group 159">
              <a:extLst>
                <a:ext uri="{FF2B5EF4-FFF2-40B4-BE49-F238E27FC236}">
                  <a16:creationId xmlns:a16="http://schemas.microsoft.com/office/drawing/2014/main" id="{328F5D30-1BC5-324F-9E9B-9F5B5DC0BA19}"/>
                </a:ext>
              </a:extLst>
            </p:cNvPr>
            <p:cNvGrpSpPr/>
            <p:nvPr/>
          </p:nvGrpSpPr>
          <p:grpSpPr>
            <a:xfrm>
              <a:off x="10365803" y="3746386"/>
              <a:ext cx="514568" cy="520370"/>
              <a:chOff x="10367743" y="3712114"/>
              <a:chExt cx="514568" cy="520370"/>
            </a:xfrm>
          </p:grpSpPr>
          <p:sp>
            <p:nvSpPr>
              <p:cNvPr id="162" name="Freeform 161">
                <a:extLst>
                  <a:ext uri="{FF2B5EF4-FFF2-40B4-BE49-F238E27FC236}">
                    <a16:creationId xmlns:a16="http://schemas.microsoft.com/office/drawing/2014/main" id="{2F1E8502-6064-2F46-BF8F-5ADFFA045724}"/>
                  </a:ext>
                </a:extLst>
              </p:cNvPr>
              <p:cNvSpPr>
                <a:spLocks noChangeAspect="1"/>
              </p:cNvSpPr>
              <p:nvPr/>
            </p:nvSpPr>
            <p:spPr>
              <a:xfrm>
                <a:off x="10367743" y="3712114"/>
                <a:ext cx="512064" cy="512064"/>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pic>
            <p:nvPicPr>
              <p:cNvPr id="163" name="Graphic 162">
                <a:extLst>
                  <a:ext uri="{FF2B5EF4-FFF2-40B4-BE49-F238E27FC236}">
                    <a16:creationId xmlns:a16="http://schemas.microsoft.com/office/drawing/2014/main" id="{908CE08D-C5E4-944B-AE76-BD8EA03621AC}"/>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370247" y="3720420"/>
                <a:ext cx="512064" cy="512064"/>
              </a:xfrm>
              <a:prstGeom prst="rect">
                <a:avLst/>
              </a:prstGeom>
            </p:spPr>
          </p:pic>
        </p:grpSp>
        <p:sp>
          <p:nvSpPr>
            <p:cNvPr id="161" name="TextBox 160">
              <a:extLst>
                <a:ext uri="{FF2B5EF4-FFF2-40B4-BE49-F238E27FC236}">
                  <a16:creationId xmlns:a16="http://schemas.microsoft.com/office/drawing/2014/main" id="{877CEE12-5BBC-5445-9873-D702E4948BCD}"/>
                </a:ext>
              </a:extLst>
            </p:cNvPr>
            <p:cNvSpPr txBox="1">
              <a:spLocks noChangeAspect="1"/>
            </p:cNvSpPr>
            <p:nvPr/>
          </p:nvSpPr>
          <p:spPr>
            <a:xfrm>
              <a:off x="10991122" y="3886026"/>
              <a:ext cx="692192"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SIEM</a:t>
              </a:r>
            </a:p>
          </p:txBody>
        </p:sp>
      </p:grpSp>
      <p:grpSp>
        <p:nvGrpSpPr>
          <p:cNvPr id="164" name="Group 163">
            <a:extLst>
              <a:ext uri="{FF2B5EF4-FFF2-40B4-BE49-F238E27FC236}">
                <a16:creationId xmlns:a16="http://schemas.microsoft.com/office/drawing/2014/main" id="{C30F4888-AA4E-5C49-AFD5-34139BF4C902}"/>
              </a:ext>
            </a:extLst>
          </p:cNvPr>
          <p:cNvGrpSpPr/>
          <p:nvPr/>
        </p:nvGrpSpPr>
        <p:grpSpPr>
          <a:xfrm>
            <a:off x="10077619" y="5238650"/>
            <a:ext cx="1237885" cy="512064"/>
            <a:chOff x="10367259" y="5298939"/>
            <a:chExt cx="1237885" cy="512064"/>
          </a:xfrm>
        </p:grpSpPr>
        <p:sp>
          <p:nvSpPr>
            <p:cNvPr id="165" name="TextBox 164">
              <a:extLst>
                <a:ext uri="{FF2B5EF4-FFF2-40B4-BE49-F238E27FC236}">
                  <a16:creationId xmlns:a16="http://schemas.microsoft.com/office/drawing/2014/main" id="{8192204A-3601-CD4B-B9C9-20AD12403596}"/>
                </a:ext>
              </a:extLst>
            </p:cNvPr>
            <p:cNvSpPr txBox="1">
              <a:spLocks noChangeAspect="1"/>
            </p:cNvSpPr>
            <p:nvPr/>
          </p:nvSpPr>
          <p:spPr>
            <a:xfrm>
              <a:off x="10991122" y="5417693"/>
              <a:ext cx="614022"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APM</a:t>
              </a:r>
            </a:p>
          </p:txBody>
        </p:sp>
        <p:grpSp>
          <p:nvGrpSpPr>
            <p:cNvPr id="166" name="Group 165">
              <a:extLst>
                <a:ext uri="{FF2B5EF4-FFF2-40B4-BE49-F238E27FC236}">
                  <a16:creationId xmlns:a16="http://schemas.microsoft.com/office/drawing/2014/main" id="{C5256AC6-6C9A-B346-A077-2DC12AA8660A}"/>
                </a:ext>
              </a:extLst>
            </p:cNvPr>
            <p:cNvGrpSpPr>
              <a:grpSpLocks noChangeAspect="1"/>
            </p:cNvGrpSpPr>
            <p:nvPr/>
          </p:nvGrpSpPr>
          <p:grpSpPr>
            <a:xfrm>
              <a:off x="10367259" y="5298939"/>
              <a:ext cx="512119" cy="512064"/>
              <a:chOff x="20670829" y="7558546"/>
              <a:chExt cx="1025605" cy="1025495"/>
            </a:xfrm>
          </p:grpSpPr>
          <p:sp>
            <p:nvSpPr>
              <p:cNvPr id="167" name="Freeform 166">
                <a:extLst>
                  <a:ext uri="{FF2B5EF4-FFF2-40B4-BE49-F238E27FC236}">
                    <a16:creationId xmlns:a16="http://schemas.microsoft.com/office/drawing/2014/main" id="{2CF4697F-9A61-7242-9EB6-33F13B9E46E2}"/>
                  </a:ext>
                </a:extLst>
              </p:cNvPr>
              <p:cNvSpPr/>
              <p:nvPr/>
            </p:nvSpPr>
            <p:spPr>
              <a:xfrm>
                <a:off x="20670829" y="7558546"/>
                <a:ext cx="1025605" cy="1025495"/>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21B1F"/>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68" name="Graphic 8">
                <a:extLst>
                  <a:ext uri="{FF2B5EF4-FFF2-40B4-BE49-F238E27FC236}">
                    <a16:creationId xmlns:a16="http://schemas.microsoft.com/office/drawing/2014/main" id="{C21BAEB0-FB59-2644-A6C1-03866632CD4B}"/>
                  </a:ext>
                </a:extLst>
              </p:cNvPr>
              <p:cNvGrpSpPr/>
              <p:nvPr/>
            </p:nvGrpSpPr>
            <p:grpSpPr>
              <a:xfrm>
                <a:off x="20843250" y="7835564"/>
                <a:ext cx="680851" cy="471343"/>
                <a:chOff x="20843249" y="7835564"/>
                <a:chExt cx="680852" cy="471343"/>
              </a:xfrm>
              <a:noFill/>
            </p:grpSpPr>
            <p:sp>
              <p:nvSpPr>
                <p:cNvPr id="169" name="Freeform 168">
                  <a:extLst>
                    <a:ext uri="{FF2B5EF4-FFF2-40B4-BE49-F238E27FC236}">
                      <a16:creationId xmlns:a16="http://schemas.microsoft.com/office/drawing/2014/main" id="{9544587B-40C3-D34F-8A93-FE2F3B271B06}"/>
                    </a:ext>
                  </a:extLst>
                </p:cNvPr>
                <p:cNvSpPr/>
                <p:nvPr/>
              </p:nvSpPr>
              <p:spPr>
                <a:xfrm>
                  <a:off x="21183630" y="7892797"/>
                  <a:ext cx="7091" cy="57118"/>
                </a:xfrm>
                <a:custGeom>
                  <a:avLst/>
                  <a:gdLst>
                    <a:gd name="connsiteX0" fmla="*/ 0 w 7091"/>
                    <a:gd name="connsiteY0" fmla="*/ 0 h 57118"/>
                    <a:gd name="connsiteX1" fmla="*/ 0 w 7091"/>
                    <a:gd name="connsiteY1" fmla="*/ 57119 h 57118"/>
                  </a:gdLst>
                  <a:ahLst/>
                  <a:cxnLst>
                    <a:cxn ang="0">
                      <a:pos x="connsiteX0" y="connsiteY0"/>
                    </a:cxn>
                    <a:cxn ang="0">
                      <a:pos x="connsiteX1" y="connsiteY1"/>
                    </a:cxn>
                  </a:cxnLst>
                  <a:rect l="l" t="t" r="r" b="b"/>
                  <a:pathLst>
                    <a:path w="7091" h="57118">
                      <a:moveTo>
                        <a:pt x="0" y="0"/>
                      </a:moveTo>
                      <a:lnTo>
                        <a:pt x="0" y="5711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0" name="Freeform 169">
                  <a:extLst>
                    <a:ext uri="{FF2B5EF4-FFF2-40B4-BE49-F238E27FC236}">
                      <a16:creationId xmlns:a16="http://schemas.microsoft.com/office/drawing/2014/main" id="{BD1B589D-0005-E248-A88A-DBB69BE699C1}"/>
                    </a:ext>
                  </a:extLst>
                </p:cNvPr>
                <p:cNvSpPr/>
                <p:nvPr/>
              </p:nvSpPr>
              <p:spPr>
                <a:xfrm>
                  <a:off x="21343768" y="7976677"/>
                  <a:ext cx="40114" cy="40389"/>
                </a:xfrm>
                <a:custGeom>
                  <a:avLst/>
                  <a:gdLst>
                    <a:gd name="connsiteX0" fmla="*/ 40115 w 40114"/>
                    <a:gd name="connsiteY0" fmla="*/ 0 h 40389"/>
                    <a:gd name="connsiteX1" fmla="*/ 0 w 40114"/>
                    <a:gd name="connsiteY1" fmla="*/ 40389 h 40389"/>
                  </a:gdLst>
                  <a:ahLst/>
                  <a:cxnLst>
                    <a:cxn ang="0">
                      <a:pos x="connsiteX0" y="connsiteY0"/>
                    </a:cxn>
                    <a:cxn ang="0">
                      <a:pos x="connsiteX1" y="connsiteY1"/>
                    </a:cxn>
                  </a:cxnLst>
                  <a:rect l="l" t="t" r="r" b="b"/>
                  <a:pathLst>
                    <a:path w="40114" h="40389">
                      <a:moveTo>
                        <a:pt x="40115" y="0"/>
                      </a:moveTo>
                      <a:lnTo>
                        <a:pt x="0" y="4038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1" name="Freeform 170">
                  <a:extLst>
                    <a:ext uri="{FF2B5EF4-FFF2-40B4-BE49-F238E27FC236}">
                      <a16:creationId xmlns:a16="http://schemas.microsoft.com/office/drawing/2014/main" id="{99C7DDE8-1515-3F4B-B0E6-928C05CAD700}"/>
                    </a:ext>
                  </a:extLst>
                </p:cNvPr>
                <p:cNvSpPr/>
                <p:nvPr/>
              </p:nvSpPr>
              <p:spPr>
                <a:xfrm>
                  <a:off x="21235599" y="8114131"/>
                  <a:ext cx="96947" cy="41356"/>
                </a:xfrm>
                <a:custGeom>
                  <a:avLst/>
                  <a:gdLst>
                    <a:gd name="connsiteX0" fmla="*/ 96948 w 96947"/>
                    <a:gd name="connsiteY0" fmla="*/ 0 h 41356"/>
                    <a:gd name="connsiteX1" fmla="*/ 0 w 96947"/>
                    <a:gd name="connsiteY1" fmla="*/ 41357 h 41356"/>
                  </a:gdLst>
                  <a:ahLst/>
                  <a:cxnLst>
                    <a:cxn ang="0">
                      <a:pos x="connsiteX0" y="connsiteY0"/>
                    </a:cxn>
                    <a:cxn ang="0">
                      <a:pos x="connsiteX1" y="connsiteY1"/>
                    </a:cxn>
                  </a:cxnLst>
                  <a:rect l="l" t="t" r="r" b="b"/>
                  <a:pathLst>
                    <a:path w="96947" h="41356">
                      <a:moveTo>
                        <a:pt x="96948" y="0"/>
                      </a:moveTo>
                      <a:lnTo>
                        <a:pt x="0" y="41357"/>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2" name="Freeform 171">
                  <a:extLst>
                    <a:ext uri="{FF2B5EF4-FFF2-40B4-BE49-F238E27FC236}">
                      <a16:creationId xmlns:a16="http://schemas.microsoft.com/office/drawing/2014/main" id="{C47CDA65-9B1D-1C4C-81FA-C5FF4E056C09}"/>
                    </a:ext>
                  </a:extLst>
                </p:cNvPr>
                <p:cNvSpPr/>
                <p:nvPr/>
              </p:nvSpPr>
              <p:spPr>
                <a:xfrm>
                  <a:off x="21409844" y="8178559"/>
                  <a:ext cx="56730" cy="7139"/>
                </a:xfrm>
                <a:custGeom>
                  <a:avLst/>
                  <a:gdLst>
                    <a:gd name="connsiteX0" fmla="*/ 56730 w 56730"/>
                    <a:gd name="connsiteY0" fmla="*/ 0 h 7139"/>
                    <a:gd name="connsiteX1" fmla="*/ 0 w 56730"/>
                    <a:gd name="connsiteY1" fmla="*/ 0 h 7139"/>
                  </a:gdLst>
                  <a:ahLst/>
                  <a:cxnLst>
                    <a:cxn ang="0">
                      <a:pos x="connsiteX0" y="connsiteY0"/>
                    </a:cxn>
                    <a:cxn ang="0">
                      <a:pos x="connsiteX1" y="connsiteY1"/>
                    </a:cxn>
                  </a:cxnLst>
                  <a:rect l="l" t="t" r="r" b="b"/>
                  <a:pathLst>
                    <a:path w="56730" h="7139">
                      <a:moveTo>
                        <a:pt x="56730" y="0"/>
                      </a:moveTo>
                      <a:lnTo>
                        <a:pt x="0" y="0"/>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3" name="Freeform 172">
                  <a:extLst>
                    <a:ext uri="{FF2B5EF4-FFF2-40B4-BE49-F238E27FC236}">
                      <a16:creationId xmlns:a16="http://schemas.microsoft.com/office/drawing/2014/main" id="{9CD75C87-A8F9-0946-BEBD-3E88730BE1B7}"/>
                    </a:ext>
                  </a:extLst>
                </p:cNvPr>
                <p:cNvSpPr/>
                <p:nvPr/>
              </p:nvSpPr>
              <p:spPr>
                <a:xfrm>
                  <a:off x="20983122" y="7976055"/>
                  <a:ext cx="40113" cy="40389"/>
                </a:xfrm>
                <a:custGeom>
                  <a:avLst/>
                  <a:gdLst>
                    <a:gd name="connsiteX0" fmla="*/ 0 w 40113"/>
                    <a:gd name="connsiteY0" fmla="*/ 0 h 40389"/>
                    <a:gd name="connsiteX1" fmla="*/ 40114 w 40113"/>
                    <a:gd name="connsiteY1" fmla="*/ 40389 h 40389"/>
                  </a:gdLst>
                  <a:ahLst/>
                  <a:cxnLst>
                    <a:cxn ang="0">
                      <a:pos x="connsiteX0" y="connsiteY0"/>
                    </a:cxn>
                    <a:cxn ang="0">
                      <a:pos x="connsiteX1" y="connsiteY1"/>
                    </a:cxn>
                  </a:cxnLst>
                  <a:rect l="l" t="t" r="r" b="b"/>
                  <a:pathLst>
                    <a:path w="40113" h="40389">
                      <a:moveTo>
                        <a:pt x="0" y="0"/>
                      </a:moveTo>
                      <a:lnTo>
                        <a:pt x="40114" y="4038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4" name="Freeform 173">
                  <a:extLst>
                    <a:ext uri="{FF2B5EF4-FFF2-40B4-BE49-F238E27FC236}">
                      <a16:creationId xmlns:a16="http://schemas.microsoft.com/office/drawing/2014/main" id="{9C41CE28-38E2-7A4B-AE1F-74C4F6BBA450}"/>
                    </a:ext>
                  </a:extLst>
                </p:cNvPr>
                <p:cNvSpPr/>
                <p:nvPr/>
              </p:nvSpPr>
              <p:spPr>
                <a:xfrm>
                  <a:off x="20899812" y="8177679"/>
                  <a:ext cx="56729" cy="7139"/>
                </a:xfrm>
                <a:custGeom>
                  <a:avLst/>
                  <a:gdLst>
                    <a:gd name="connsiteX0" fmla="*/ 0 w 56729"/>
                    <a:gd name="connsiteY0" fmla="*/ 0 h 7139"/>
                    <a:gd name="connsiteX1" fmla="*/ 56730 w 56729"/>
                    <a:gd name="connsiteY1" fmla="*/ 0 h 7139"/>
                  </a:gdLst>
                  <a:ahLst/>
                  <a:cxnLst>
                    <a:cxn ang="0">
                      <a:pos x="connsiteX0" y="connsiteY0"/>
                    </a:cxn>
                    <a:cxn ang="0">
                      <a:pos x="connsiteX1" y="connsiteY1"/>
                    </a:cxn>
                  </a:cxnLst>
                  <a:rect l="l" t="t" r="r" b="b"/>
                  <a:pathLst>
                    <a:path w="56729" h="7139">
                      <a:moveTo>
                        <a:pt x="0" y="0"/>
                      </a:moveTo>
                      <a:lnTo>
                        <a:pt x="56730" y="0"/>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5" name="Freeform 174">
                  <a:extLst>
                    <a:ext uri="{FF2B5EF4-FFF2-40B4-BE49-F238E27FC236}">
                      <a16:creationId xmlns:a16="http://schemas.microsoft.com/office/drawing/2014/main" id="{A52D4FCC-9109-C748-928C-0643B7AF9A93}"/>
                    </a:ext>
                  </a:extLst>
                </p:cNvPr>
                <p:cNvSpPr/>
                <p:nvPr/>
              </p:nvSpPr>
              <p:spPr>
                <a:xfrm>
                  <a:off x="20921313" y="8067858"/>
                  <a:ext cx="52412" cy="21858"/>
                </a:xfrm>
                <a:custGeom>
                  <a:avLst/>
                  <a:gdLst>
                    <a:gd name="connsiteX0" fmla="*/ 0 w 52412"/>
                    <a:gd name="connsiteY0" fmla="*/ 0 h 21858"/>
                    <a:gd name="connsiteX1" fmla="*/ 52412 w 52412"/>
                    <a:gd name="connsiteY1" fmla="*/ 21859 h 21858"/>
                  </a:gdLst>
                  <a:ahLst/>
                  <a:cxnLst>
                    <a:cxn ang="0">
                      <a:pos x="connsiteX0" y="connsiteY0"/>
                    </a:cxn>
                    <a:cxn ang="0">
                      <a:pos x="connsiteX1" y="connsiteY1"/>
                    </a:cxn>
                  </a:cxnLst>
                  <a:rect l="l" t="t" r="r" b="b"/>
                  <a:pathLst>
                    <a:path w="52412" h="21858">
                      <a:moveTo>
                        <a:pt x="0" y="0"/>
                      </a:moveTo>
                      <a:lnTo>
                        <a:pt x="52412" y="2185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6" name="Freeform 175">
                  <a:extLst>
                    <a:ext uri="{FF2B5EF4-FFF2-40B4-BE49-F238E27FC236}">
                      <a16:creationId xmlns:a16="http://schemas.microsoft.com/office/drawing/2014/main" id="{D33D936F-0D66-0C41-8A8A-570784C8F680}"/>
                    </a:ext>
                  </a:extLst>
                </p:cNvPr>
                <p:cNvSpPr/>
                <p:nvPr/>
              </p:nvSpPr>
              <p:spPr>
                <a:xfrm>
                  <a:off x="21075249" y="7912334"/>
                  <a:ext cx="21709" cy="52770"/>
                </a:xfrm>
                <a:custGeom>
                  <a:avLst/>
                  <a:gdLst>
                    <a:gd name="connsiteX0" fmla="*/ 0 w 21709"/>
                    <a:gd name="connsiteY0" fmla="*/ 0 h 52770"/>
                    <a:gd name="connsiteX1" fmla="*/ 21709 w 21709"/>
                    <a:gd name="connsiteY1" fmla="*/ 52771 h 52770"/>
                  </a:gdLst>
                  <a:ahLst/>
                  <a:cxnLst>
                    <a:cxn ang="0">
                      <a:pos x="connsiteX0" y="connsiteY0"/>
                    </a:cxn>
                    <a:cxn ang="0">
                      <a:pos x="connsiteX1" y="connsiteY1"/>
                    </a:cxn>
                  </a:cxnLst>
                  <a:rect l="l" t="t" r="r" b="b"/>
                  <a:pathLst>
                    <a:path w="21709" h="52770">
                      <a:moveTo>
                        <a:pt x="0" y="0"/>
                      </a:moveTo>
                      <a:lnTo>
                        <a:pt x="21709" y="52771"/>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7" name="Freeform 176">
                  <a:extLst>
                    <a:ext uri="{FF2B5EF4-FFF2-40B4-BE49-F238E27FC236}">
                      <a16:creationId xmlns:a16="http://schemas.microsoft.com/office/drawing/2014/main" id="{5E5C18EC-EA22-E048-8893-B1FC8275C928}"/>
                    </a:ext>
                  </a:extLst>
                </p:cNvPr>
                <p:cNvSpPr/>
                <p:nvPr/>
              </p:nvSpPr>
              <p:spPr>
                <a:xfrm>
                  <a:off x="21393534" y="8067858"/>
                  <a:ext cx="52412" cy="21858"/>
                </a:xfrm>
                <a:custGeom>
                  <a:avLst/>
                  <a:gdLst>
                    <a:gd name="connsiteX0" fmla="*/ 52412 w 52412"/>
                    <a:gd name="connsiteY0" fmla="*/ 0 h 21858"/>
                    <a:gd name="connsiteX1" fmla="*/ 0 w 52412"/>
                    <a:gd name="connsiteY1" fmla="*/ 21859 h 21858"/>
                  </a:gdLst>
                  <a:ahLst/>
                  <a:cxnLst>
                    <a:cxn ang="0">
                      <a:pos x="connsiteX0" y="connsiteY0"/>
                    </a:cxn>
                    <a:cxn ang="0">
                      <a:pos x="connsiteX1" y="connsiteY1"/>
                    </a:cxn>
                  </a:cxnLst>
                  <a:rect l="l" t="t" r="r" b="b"/>
                  <a:pathLst>
                    <a:path w="52412" h="21858">
                      <a:moveTo>
                        <a:pt x="52412" y="0"/>
                      </a:moveTo>
                      <a:lnTo>
                        <a:pt x="0" y="2185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8" name="Freeform 177">
                  <a:extLst>
                    <a:ext uri="{FF2B5EF4-FFF2-40B4-BE49-F238E27FC236}">
                      <a16:creationId xmlns:a16="http://schemas.microsoft.com/office/drawing/2014/main" id="{804FE910-3C6F-ED47-A81E-13F27ECA712C}"/>
                    </a:ext>
                  </a:extLst>
                </p:cNvPr>
                <p:cNvSpPr/>
                <p:nvPr/>
              </p:nvSpPr>
              <p:spPr>
                <a:xfrm>
                  <a:off x="21270302" y="7912334"/>
                  <a:ext cx="21709" cy="52770"/>
                </a:xfrm>
                <a:custGeom>
                  <a:avLst/>
                  <a:gdLst>
                    <a:gd name="connsiteX0" fmla="*/ 21710 w 21709"/>
                    <a:gd name="connsiteY0" fmla="*/ 0 h 52770"/>
                    <a:gd name="connsiteX1" fmla="*/ 0 w 21709"/>
                    <a:gd name="connsiteY1" fmla="*/ 52771 h 52770"/>
                  </a:gdLst>
                  <a:ahLst/>
                  <a:cxnLst>
                    <a:cxn ang="0">
                      <a:pos x="connsiteX0" y="connsiteY0"/>
                    </a:cxn>
                    <a:cxn ang="0">
                      <a:pos x="connsiteX1" y="connsiteY1"/>
                    </a:cxn>
                  </a:cxnLst>
                  <a:rect l="l" t="t" r="r" b="b"/>
                  <a:pathLst>
                    <a:path w="21709" h="52770">
                      <a:moveTo>
                        <a:pt x="21710" y="0"/>
                      </a:moveTo>
                      <a:lnTo>
                        <a:pt x="0" y="52771"/>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9" name="Freeform 178">
                  <a:extLst>
                    <a:ext uri="{FF2B5EF4-FFF2-40B4-BE49-F238E27FC236}">
                      <a16:creationId xmlns:a16="http://schemas.microsoft.com/office/drawing/2014/main" id="{91ACF511-A72F-BB4C-B495-0C7AAD77B58B}"/>
                    </a:ext>
                  </a:extLst>
                </p:cNvPr>
                <p:cNvSpPr/>
                <p:nvPr/>
              </p:nvSpPr>
              <p:spPr>
                <a:xfrm>
                  <a:off x="21110137" y="8104394"/>
                  <a:ext cx="146986" cy="147993"/>
                </a:xfrm>
                <a:custGeom>
                  <a:avLst/>
                  <a:gdLst>
                    <a:gd name="connsiteX0" fmla="*/ 126329 w 146986"/>
                    <a:gd name="connsiteY0" fmla="*/ 53197 h 147993"/>
                    <a:gd name="connsiteX1" fmla="*/ 94151 w 146986"/>
                    <a:gd name="connsiteY1" fmla="*/ 127194 h 147993"/>
                    <a:gd name="connsiteX2" fmla="*/ 20658 w 146986"/>
                    <a:gd name="connsiteY2" fmla="*/ 94796 h 147993"/>
                    <a:gd name="connsiteX3" fmla="*/ 52835 w 146986"/>
                    <a:gd name="connsiteY3" fmla="*/ 20799 h 147993"/>
                    <a:gd name="connsiteX4" fmla="*/ 126329 w 146986"/>
                    <a:gd name="connsiteY4" fmla="*/ 53197 h 147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86" h="147993">
                      <a:moveTo>
                        <a:pt x="126329" y="53197"/>
                      </a:moveTo>
                      <a:cubicBezTo>
                        <a:pt x="137738" y="82577"/>
                        <a:pt x="123331" y="115707"/>
                        <a:pt x="94151" y="127194"/>
                      </a:cubicBezTo>
                      <a:cubicBezTo>
                        <a:pt x="64971" y="138681"/>
                        <a:pt x="32067" y="124176"/>
                        <a:pt x="20658" y="94796"/>
                      </a:cubicBezTo>
                      <a:cubicBezTo>
                        <a:pt x="9249" y="65416"/>
                        <a:pt x="23655" y="32286"/>
                        <a:pt x="52835" y="20799"/>
                      </a:cubicBezTo>
                      <a:cubicBezTo>
                        <a:pt x="82016" y="9312"/>
                        <a:pt x="114920" y="23817"/>
                        <a:pt x="126329" y="53197"/>
                      </a:cubicBezTo>
                      <a:close/>
                    </a:path>
                  </a:pathLst>
                </a:custGeom>
                <a:noFill/>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80" name="Freeform 179">
                  <a:extLst>
                    <a:ext uri="{FF2B5EF4-FFF2-40B4-BE49-F238E27FC236}">
                      <a16:creationId xmlns:a16="http://schemas.microsoft.com/office/drawing/2014/main" id="{30362587-8490-9746-8EE9-E1B7F19AFDA6}"/>
                    </a:ext>
                  </a:extLst>
                </p:cNvPr>
                <p:cNvSpPr/>
                <p:nvPr/>
              </p:nvSpPr>
              <p:spPr>
                <a:xfrm>
                  <a:off x="20843249" y="7835564"/>
                  <a:ext cx="680852" cy="471343"/>
                </a:xfrm>
                <a:custGeom>
                  <a:avLst/>
                  <a:gdLst>
                    <a:gd name="connsiteX0" fmla="*/ 655914 w 680852"/>
                    <a:gd name="connsiteY0" fmla="*/ 471343 h 471343"/>
                    <a:gd name="connsiteX1" fmla="*/ 468047 w 680852"/>
                    <a:gd name="connsiteY1" fmla="*/ 25109 h 471343"/>
                    <a:gd name="connsiteX2" fmla="*/ 24849 w 680852"/>
                    <a:gd name="connsiteY2" fmla="*/ 214264 h 471343"/>
                    <a:gd name="connsiteX3" fmla="*/ 24849 w 680852"/>
                    <a:gd name="connsiteY3" fmla="*/ 471343 h 471343"/>
                  </a:gdLst>
                  <a:ahLst/>
                  <a:cxnLst>
                    <a:cxn ang="0">
                      <a:pos x="connsiteX0" y="connsiteY0"/>
                    </a:cxn>
                    <a:cxn ang="0">
                      <a:pos x="connsiteX1" y="connsiteY1"/>
                    </a:cxn>
                    <a:cxn ang="0">
                      <a:pos x="connsiteX2" y="connsiteY2"/>
                    </a:cxn>
                    <a:cxn ang="0">
                      <a:pos x="connsiteX3" y="connsiteY3"/>
                    </a:cxn>
                  </a:cxnLst>
                  <a:rect l="l" t="t" r="r" b="b"/>
                  <a:pathLst>
                    <a:path w="680852" h="471343">
                      <a:moveTo>
                        <a:pt x="655914" y="471343"/>
                      </a:moveTo>
                      <a:cubicBezTo>
                        <a:pt x="726422" y="295886"/>
                        <a:pt x="642311" y="96100"/>
                        <a:pt x="468047" y="25109"/>
                      </a:cubicBezTo>
                      <a:cubicBezTo>
                        <a:pt x="293783" y="-45881"/>
                        <a:pt x="95356" y="38806"/>
                        <a:pt x="24849" y="214264"/>
                      </a:cubicBezTo>
                      <a:cubicBezTo>
                        <a:pt x="-8283" y="296710"/>
                        <a:pt x="-8283" y="388896"/>
                        <a:pt x="24849" y="471343"/>
                      </a:cubicBezTo>
                      <a:close/>
                    </a:path>
                  </a:pathLst>
                </a:custGeom>
                <a:noFill/>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grpSp>
        </p:grpSp>
      </p:grpSp>
      <p:sp>
        <p:nvSpPr>
          <p:cNvPr id="181" name="Freeform 180">
            <a:extLst>
              <a:ext uri="{FF2B5EF4-FFF2-40B4-BE49-F238E27FC236}">
                <a16:creationId xmlns:a16="http://schemas.microsoft.com/office/drawing/2014/main" id="{3509A5CD-30F1-B347-BA23-104FC988C475}"/>
              </a:ext>
            </a:extLst>
          </p:cNvPr>
          <p:cNvSpPr/>
          <p:nvPr/>
        </p:nvSpPr>
        <p:spPr>
          <a:xfrm>
            <a:off x="9522312" y="4285941"/>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2" name="Freeform 181">
            <a:extLst>
              <a:ext uri="{FF2B5EF4-FFF2-40B4-BE49-F238E27FC236}">
                <a16:creationId xmlns:a16="http://schemas.microsoft.com/office/drawing/2014/main" id="{41C67C6E-3DC5-C144-8127-528612A62A2C}"/>
              </a:ext>
            </a:extLst>
          </p:cNvPr>
          <p:cNvSpPr/>
          <p:nvPr/>
        </p:nvSpPr>
        <p:spPr>
          <a:xfrm>
            <a:off x="9530891" y="4916227"/>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3" name="Freeform 182">
            <a:extLst>
              <a:ext uri="{FF2B5EF4-FFF2-40B4-BE49-F238E27FC236}">
                <a16:creationId xmlns:a16="http://schemas.microsoft.com/office/drawing/2014/main" id="{3985690D-2484-D84D-AAEC-510C9E874BCC}"/>
              </a:ext>
            </a:extLst>
          </p:cNvPr>
          <p:cNvSpPr/>
          <p:nvPr/>
        </p:nvSpPr>
        <p:spPr>
          <a:xfrm>
            <a:off x="9513745" y="3107189"/>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4" name="Freeform 183">
            <a:extLst>
              <a:ext uri="{FF2B5EF4-FFF2-40B4-BE49-F238E27FC236}">
                <a16:creationId xmlns:a16="http://schemas.microsoft.com/office/drawing/2014/main" id="{D7FE52AC-CC09-0445-8AA7-063FB53C18AD}"/>
              </a:ext>
            </a:extLst>
          </p:cNvPr>
          <p:cNvSpPr/>
          <p:nvPr/>
        </p:nvSpPr>
        <p:spPr>
          <a:xfrm>
            <a:off x="9518029" y="3663292"/>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5" name="Freeform 184">
            <a:extLst>
              <a:ext uri="{FF2B5EF4-FFF2-40B4-BE49-F238E27FC236}">
                <a16:creationId xmlns:a16="http://schemas.microsoft.com/office/drawing/2014/main" id="{F4940D9F-23D3-DA4B-94E4-BC735D7781CA}"/>
              </a:ext>
            </a:extLst>
          </p:cNvPr>
          <p:cNvSpPr/>
          <p:nvPr/>
        </p:nvSpPr>
        <p:spPr>
          <a:xfrm>
            <a:off x="9522255" y="5482126"/>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6" name="Freeform 185">
            <a:extLst>
              <a:ext uri="{FF2B5EF4-FFF2-40B4-BE49-F238E27FC236}">
                <a16:creationId xmlns:a16="http://schemas.microsoft.com/office/drawing/2014/main" id="{E981449A-C877-1F4B-BAFF-6358D212FD5C}"/>
              </a:ext>
            </a:extLst>
          </p:cNvPr>
          <p:cNvSpPr/>
          <p:nvPr/>
        </p:nvSpPr>
        <p:spPr>
          <a:xfrm>
            <a:off x="9513745" y="2405211"/>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chemeClr val="accent1"/>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Tree>
    <p:extLst>
      <p:ext uri="{BB962C8B-B14F-4D97-AF65-F5344CB8AC3E}">
        <p14:creationId xmlns:p14="http://schemas.microsoft.com/office/powerpoint/2010/main" val="143331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childTnLst>
                                </p:cTn>
                              </p:par>
                              <p:par>
                                <p:cTn id="12" presetID="10" presetClass="entr" presetSubtype="0" fill="hold"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500"/>
                                        <p:tgtEl>
                                          <p:spTgt spid="4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par>
                                <p:cTn id="20" presetID="10"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D8C3B1-1ACC-0342-AEF7-1624760616F2}"/>
              </a:ext>
            </a:extLst>
          </p:cNvPr>
          <p:cNvSpPr>
            <a:spLocks noGrp="1"/>
          </p:cNvSpPr>
          <p:nvPr>
            <p:ph type="sldNum" sz="quarter" idx="4"/>
          </p:nvPr>
        </p:nvSpPr>
        <p:spPr/>
        <p:txBody>
          <a:bodyPr/>
          <a:lstStyle/>
          <a:p>
            <a:fld id="{115C08E7-22BD-4E46-A1CB-558DCBF29538}" type="slidenum">
              <a:rPr lang="en-US" smtClean="0"/>
              <a:pPr/>
              <a:t>10</a:t>
            </a:fld>
            <a:endParaRPr lang="en-US" dirty="0"/>
          </a:p>
        </p:txBody>
      </p:sp>
      <p:sp>
        <p:nvSpPr>
          <p:cNvPr id="2" name="Title 1">
            <a:extLst>
              <a:ext uri="{FF2B5EF4-FFF2-40B4-BE49-F238E27FC236}">
                <a16:creationId xmlns:a16="http://schemas.microsoft.com/office/drawing/2014/main" id="{221AEBED-5106-7441-A761-E12F7119B550}"/>
              </a:ext>
            </a:extLst>
          </p:cNvPr>
          <p:cNvSpPr>
            <a:spLocks noGrp="1"/>
          </p:cNvSpPr>
          <p:nvPr>
            <p:ph type="title"/>
          </p:nvPr>
        </p:nvSpPr>
        <p:spPr/>
        <p:txBody>
          <a:bodyPr>
            <a:normAutofit/>
          </a:bodyPr>
          <a:lstStyle/>
          <a:p>
            <a:r>
              <a:rPr lang="en-US" b="0" dirty="0">
                <a:latin typeface="Century Gothic" panose="020B0502020202020204" pitchFamily="34" charset="0"/>
              </a:rPr>
              <a:t>The Gigamon Visibility and Analytics Fabric</a:t>
            </a:r>
          </a:p>
        </p:txBody>
      </p:sp>
      <p:sp>
        <p:nvSpPr>
          <p:cNvPr id="23" name="Freeform 22">
            <a:extLst>
              <a:ext uri="{FF2B5EF4-FFF2-40B4-BE49-F238E27FC236}">
                <a16:creationId xmlns:a16="http://schemas.microsoft.com/office/drawing/2014/main" id="{0325DCDD-1763-F849-9ADA-B87A96891F63}"/>
              </a:ext>
            </a:extLst>
          </p:cNvPr>
          <p:cNvSpPr/>
          <p:nvPr/>
        </p:nvSpPr>
        <p:spPr>
          <a:xfrm>
            <a:off x="4274040" y="4679894"/>
            <a:ext cx="3771892" cy="895024"/>
          </a:xfrm>
          <a:custGeom>
            <a:avLst/>
            <a:gdLst>
              <a:gd name="connsiteX0" fmla="*/ 0 w 6844312"/>
              <a:gd name="connsiteY0" fmla="*/ 0 h 2072045"/>
              <a:gd name="connsiteX1" fmla="*/ 6844313 w 6844312"/>
              <a:gd name="connsiteY1" fmla="*/ 0 h 2072045"/>
              <a:gd name="connsiteX2" fmla="*/ 6844313 w 6844312"/>
              <a:gd name="connsiteY2" fmla="*/ 2072046 h 2072045"/>
              <a:gd name="connsiteX3" fmla="*/ 1 w 6844312"/>
              <a:gd name="connsiteY3" fmla="*/ 2072046 h 2072045"/>
            </a:gdLst>
            <a:ahLst/>
            <a:cxnLst>
              <a:cxn ang="0">
                <a:pos x="connsiteX0" y="connsiteY0"/>
              </a:cxn>
              <a:cxn ang="0">
                <a:pos x="connsiteX1" y="connsiteY1"/>
              </a:cxn>
              <a:cxn ang="0">
                <a:pos x="connsiteX2" y="connsiteY2"/>
              </a:cxn>
              <a:cxn ang="0">
                <a:pos x="connsiteX3" y="connsiteY3"/>
              </a:cxn>
            </a:cxnLst>
            <a:rect l="l" t="t" r="r" b="b"/>
            <a:pathLst>
              <a:path w="6844312" h="2072045">
                <a:moveTo>
                  <a:pt x="0" y="0"/>
                </a:moveTo>
                <a:lnTo>
                  <a:pt x="6844313" y="0"/>
                </a:lnTo>
                <a:lnTo>
                  <a:pt x="6844313" y="2072046"/>
                </a:lnTo>
                <a:lnTo>
                  <a:pt x="1" y="2072046"/>
                </a:lnTo>
                <a:close/>
              </a:path>
            </a:pathLst>
          </a:custGeom>
          <a:noFill/>
          <a:ln w="12700" cap="flat">
            <a:solidFill>
              <a:srgbClr val="788083"/>
            </a:solidFill>
            <a:prstDash val="solid"/>
            <a:miter/>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4" name="Freeform 23">
            <a:extLst>
              <a:ext uri="{FF2B5EF4-FFF2-40B4-BE49-F238E27FC236}">
                <a16:creationId xmlns:a16="http://schemas.microsoft.com/office/drawing/2014/main" id="{58A8E50C-232A-5743-8A5B-5968B874415A}"/>
              </a:ext>
            </a:extLst>
          </p:cNvPr>
          <p:cNvSpPr/>
          <p:nvPr/>
        </p:nvSpPr>
        <p:spPr>
          <a:xfrm>
            <a:off x="4274039" y="3108676"/>
            <a:ext cx="1257298" cy="1571220"/>
          </a:xfrm>
          <a:custGeom>
            <a:avLst/>
            <a:gdLst>
              <a:gd name="connsiteX0" fmla="*/ 0 w 2281437"/>
              <a:gd name="connsiteY0" fmla="*/ 0 h 3655706"/>
              <a:gd name="connsiteX1" fmla="*/ 2281438 w 2281437"/>
              <a:gd name="connsiteY1" fmla="*/ 0 h 3655706"/>
              <a:gd name="connsiteX2" fmla="*/ 2281438 w 2281437"/>
              <a:gd name="connsiteY2" fmla="*/ 3655706 h 3655706"/>
              <a:gd name="connsiteX3" fmla="*/ 0 w 2281437"/>
              <a:gd name="connsiteY3" fmla="*/ 3655706 h 3655706"/>
            </a:gdLst>
            <a:ahLst/>
            <a:cxnLst>
              <a:cxn ang="0">
                <a:pos x="connsiteX0" y="connsiteY0"/>
              </a:cxn>
              <a:cxn ang="0">
                <a:pos x="connsiteX1" y="connsiteY1"/>
              </a:cxn>
              <a:cxn ang="0">
                <a:pos x="connsiteX2" y="connsiteY2"/>
              </a:cxn>
              <a:cxn ang="0">
                <a:pos x="connsiteX3" y="connsiteY3"/>
              </a:cxn>
            </a:cxnLst>
            <a:rect l="l" t="t" r="r" b="b"/>
            <a:pathLst>
              <a:path w="2281437" h="3655706">
                <a:moveTo>
                  <a:pt x="0" y="0"/>
                </a:moveTo>
                <a:lnTo>
                  <a:pt x="2281438" y="0"/>
                </a:lnTo>
                <a:lnTo>
                  <a:pt x="2281438" y="3655706"/>
                </a:lnTo>
                <a:lnTo>
                  <a:pt x="0" y="3655706"/>
                </a:lnTo>
                <a:close/>
              </a:path>
            </a:pathLst>
          </a:custGeom>
          <a:noFill/>
          <a:ln w="12700" cap="flat">
            <a:solidFill>
              <a:srgbClr val="788083"/>
            </a:solidFill>
            <a:prstDash val="solid"/>
            <a:miter/>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5" name="Freeform 24">
            <a:extLst>
              <a:ext uri="{FF2B5EF4-FFF2-40B4-BE49-F238E27FC236}">
                <a16:creationId xmlns:a16="http://schemas.microsoft.com/office/drawing/2014/main" id="{630A81EB-3973-684E-B2C6-2D42C183A36F}"/>
              </a:ext>
            </a:extLst>
          </p:cNvPr>
          <p:cNvSpPr/>
          <p:nvPr/>
        </p:nvSpPr>
        <p:spPr>
          <a:xfrm>
            <a:off x="5531336" y="3108676"/>
            <a:ext cx="1257298" cy="1571220"/>
          </a:xfrm>
          <a:custGeom>
            <a:avLst/>
            <a:gdLst>
              <a:gd name="connsiteX0" fmla="*/ 0 w 2281437"/>
              <a:gd name="connsiteY0" fmla="*/ 0 h 3655706"/>
              <a:gd name="connsiteX1" fmla="*/ 2281437 w 2281437"/>
              <a:gd name="connsiteY1" fmla="*/ 0 h 3655706"/>
              <a:gd name="connsiteX2" fmla="*/ 2281437 w 2281437"/>
              <a:gd name="connsiteY2" fmla="*/ 3655706 h 3655706"/>
              <a:gd name="connsiteX3" fmla="*/ 0 w 2281437"/>
              <a:gd name="connsiteY3" fmla="*/ 3655706 h 3655706"/>
            </a:gdLst>
            <a:ahLst/>
            <a:cxnLst>
              <a:cxn ang="0">
                <a:pos x="connsiteX0" y="connsiteY0"/>
              </a:cxn>
              <a:cxn ang="0">
                <a:pos x="connsiteX1" y="connsiteY1"/>
              </a:cxn>
              <a:cxn ang="0">
                <a:pos x="connsiteX2" y="connsiteY2"/>
              </a:cxn>
              <a:cxn ang="0">
                <a:pos x="connsiteX3" y="connsiteY3"/>
              </a:cxn>
            </a:cxnLst>
            <a:rect l="l" t="t" r="r" b="b"/>
            <a:pathLst>
              <a:path w="2281437" h="3655706">
                <a:moveTo>
                  <a:pt x="0" y="0"/>
                </a:moveTo>
                <a:lnTo>
                  <a:pt x="2281437" y="0"/>
                </a:lnTo>
                <a:lnTo>
                  <a:pt x="2281437" y="3655706"/>
                </a:lnTo>
                <a:lnTo>
                  <a:pt x="0" y="3655706"/>
                </a:lnTo>
                <a:close/>
              </a:path>
            </a:pathLst>
          </a:custGeom>
          <a:noFill/>
          <a:ln w="12700" cap="flat">
            <a:solidFill>
              <a:srgbClr val="788083"/>
            </a:solidFill>
            <a:prstDash val="solid"/>
            <a:miter/>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26" name="Freeform 25">
            <a:extLst>
              <a:ext uri="{FF2B5EF4-FFF2-40B4-BE49-F238E27FC236}">
                <a16:creationId xmlns:a16="http://schemas.microsoft.com/office/drawing/2014/main" id="{0119F4EE-59A2-524A-94C9-DF3A8B830C1E}"/>
              </a:ext>
            </a:extLst>
          </p:cNvPr>
          <p:cNvSpPr/>
          <p:nvPr/>
        </p:nvSpPr>
        <p:spPr>
          <a:xfrm>
            <a:off x="6788623" y="3108676"/>
            <a:ext cx="1257298" cy="1571220"/>
          </a:xfrm>
          <a:custGeom>
            <a:avLst/>
            <a:gdLst>
              <a:gd name="connsiteX0" fmla="*/ 0 w 2281437"/>
              <a:gd name="connsiteY0" fmla="*/ 0 h 3655706"/>
              <a:gd name="connsiteX1" fmla="*/ 2281437 w 2281437"/>
              <a:gd name="connsiteY1" fmla="*/ 0 h 3655706"/>
              <a:gd name="connsiteX2" fmla="*/ 2281437 w 2281437"/>
              <a:gd name="connsiteY2" fmla="*/ 3655706 h 3655706"/>
              <a:gd name="connsiteX3" fmla="*/ 0 w 2281437"/>
              <a:gd name="connsiteY3" fmla="*/ 3655706 h 3655706"/>
            </a:gdLst>
            <a:ahLst/>
            <a:cxnLst>
              <a:cxn ang="0">
                <a:pos x="connsiteX0" y="connsiteY0"/>
              </a:cxn>
              <a:cxn ang="0">
                <a:pos x="connsiteX1" y="connsiteY1"/>
              </a:cxn>
              <a:cxn ang="0">
                <a:pos x="connsiteX2" y="connsiteY2"/>
              </a:cxn>
              <a:cxn ang="0">
                <a:pos x="connsiteX3" y="connsiteY3"/>
              </a:cxn>
            </a:cxnLst>
            <a:rect l="l" t="t" r="r" b="b"/>
            <a:pathLst>
              <a:path w="2281437" h="3655706">
                <a:moveTo>
                  <a:pt x="0" y="0"/>
                </a:moveTo>
                <a:lnTo>
                  <a:pt x="2281437" y="0"/>
                </a:lnTo>
                <a:lnTo>
                  <a:pt x="2281437" y="3655706"/>
                </a:lnTo>
                <a:lnTo>
                  <a:pt x="0" y="3655706"/>
                </a:lnTo>
                <a:close/>
              </a:path>
            </a:pathLst>
          </a:custGeom>
          <a:noFill/>
          <a:ln w="12700" cap="flat">
            <a:solidFill>
              <a:srgbClr val="788083"/>
            </a:solidFill>
            <a:prstDash val="solid"/>
            <a:miter/>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0" name="Freeform 39">
            <a:extLst>
              <a:ext uri="{FF2B5EF4-FFF2-40B4-BE49-F238E27FC236}">
                <a16:creationId xmlns:a16="http://schemas.microsoft.com/office/drawing/2014/main" id="{B6734F33-5587-BB40-9E9A-4CA729D3FE6A}"/>
              </a:ext>
            </a:extLst>
          </p:cNvPr>
          <p:cNvSpPr/>
          <p:nvPr/>
        </p:nvSpPr>
        <p:spPr>
          <a:xfrm>
            <a:off x="8045942" y="3108676"/>
            <a:ext cx="1257298" cy="2466853"/>
          </a:xfrm>
          <a:custGeom>
            <a:avLst/>
            <a:gdLst>
              <a:gd name="connsiteX0" fmla="*/ 0 w 2281437"/>
              <a:gd name="connsiteY0" fmla="*/ 0 h 5727751"/>
              <a:gd name="connsiteX1" fmla="*/ 2281437 w 2281437"/>
              <a:gd name="connsiteY1" fmla="*/ 0 h 5727751"/>
              <a:gd name="connsiteX2" fmla="*/ 2281437 w 2281437"/>
              <a:gd name="connsiteY2" fmla="*/ 5727752 h 5727751"/>
              <a:gd name="connsiteX3" fmla="*/ 0 w 2281437"/>
              <a:gd name="connsiteY3" fmla="*/ 5727752 h 5727751"/>
            </a:gdLst>
            <a:ahLst/>
            <a:cxnLst>
              <a:cxn ang="0">
                <a:pos x="connsiteX0" y="connsiteY0"/>
              </a:cxn>
              <a:cxn ang="0">
                <a:pos x="connsiteX1" y="connsiteY1"/>
              </a:cxn>
              <a:cxn ang="0">
                <a:pos x="connsiteX2" y="connsiteY2"/>
              </a:cxn>
              <a:cxn ang="0">
                <a:pos x="connsiteX3" y="connsiteY3"/>
              </a:cxn>
            </a:cxnLst>
            <a:rect l="l" t="t" r="r" b="b"/>
            <a:pathLst>
              <a:path w="2281437" h="5727751">
                <a:moveTo>
                  <a:pt x="0" y="0"/>
                </a:moveTo>
                <a:lnTo>
                  <a:pt x="2281437" y="0"/>
                </a:lnTo>
                <a:lnTo>
                  <a:pt x="2281437" y="5727752"/>
                </a:lnTo>
                <a:lnTo>
                  <a:pt x="0" y="5727752"/>
                </a:lnTo>
                <a:close/>
              </a:path>
            </a:pathLst>
          </a:custGeom>
          <a:noFill/>
          <a:ln w="12700" cap="flat">
            <a:solidFill>
              <a:srgbClr val="788083"/>
            </a:solidFill>
            <a:prstDash val="solid"/>
            <a:miter/>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42" name="TextBox 41">
            <a:extLst>
              <a:ext uri="{FF2B5EF4-FFF2-40B4-BE49-F238E27FC236}">
                <a16:creationId xmlns:a16="http://schemas.microsoft.com/office/drawing/2014/main" id="{6F324D2D-21C0-0847-A787-E5748129B84E}"/>
              </a:ext>
            </a:extLst>
          </p:cNvPr>
          <p:cNvSpPr txBox="1"/>
          <p:nvPr/>
        </p:nvSpPr>
        <p:spPr>
          <a:xfrm>
            <a:off x="4600522" y="3760349"/>
            <a:ext cx="604333" cy="236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70"/>
            <a:r>
              <a:rPr lang="en-US" sz="1201" b="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Net</a:t>
            </a:r>
            <a:r>
              <a:rPr lang="en-US" sz="1201" dirty="0">
                <a:solidFill>
                  <a:srgbClr val="FF6C00"/>
                </a:solidFill>
                <a:latin typeface="Century Gothic" panose="020B0502020202020204" pitchFamily="34" charset="0"/>
                <a:ea typeface="Verdana" panose="020B0604030504040204" pitchFamily="34" charset="0"/>
                <a:cs typeface="Nirmala UI" panose="020B0502040204020203" pitchFamily="34" charset="0"/>
              </a:rPr>
              <a:t>VUE</a:t>
            </a:r>
          </a:p>
        </p:txBody>
      </p:sp>
      <p:sp>
        <p:nvSpPr>
          <p:cNvPr id="43" name="TextBox 42">
            <a:extLst>
              <a:ext uri="{FF2B5EF4-FFF2-40B4-BE49-F238E27FC236}">
                <a16:creationId xmlns:a16="http://schemas.microsoft.com/office/drawing/2014/main" id="{E2E6454B-7483-804C-AFC8-CBCACC1F80A8}"/>
              </a:ext>
            </a:extLst>
          </p:cNvPr>
          <p:cNvSpPr txBox="1"/>
          <p:nvPr/>
        </p:nvSpPr>
        <p:spPr>
          <a:xfrm>
            <a:off x="5733586" y="3760349"/>
            <a:ext cx="852798" cy="236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70"/>
            <a:r>
              <a:rPr lang="en-US" sz="1201" b="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Secure</a:t>
            </a:r>
            <a:r>
              <a:rPr lang="en-US" sz="1201" dirty="0">
                <a:solidFill>
                  <a:srgbClr val="FF6C00"/>
                </a:solidFill>
                <a:latin typeface="Century Gothic" panose="020B0502020202020204" pitchFamily="34" charset="0"/>
                <a:ea typeface="Verdana" panose="020B0604030504040204" pitchFamily="34" charset="0"/>
                <a:cs typeface="Nirmala UI" panose="020B0502040204020203" pitchFamily="34" charset="0"/>
              </a:rPr>
              <a:t>VUE</a:t>
            </a:r>
          </a:p>
        </p:txBody>
      </p:sp>
      <p:sp>
        <p:nvSpPr>
          <p:cNvPr id="44" name="TextBox 43">
            <a:extLst>
              <a:ext uri="{FF2B5EF4-FFF2-40B4-BE49-F238E27FC236}">
                <a16:creationId xmlns:a16="http://schemas.microsoft.com/office/drawing/2014/main" id="{885AB41C-4471-E649-9044-615E38132C75}"/>
              </a:ext>
            </a:extLst>
          </p:cNvPr>
          <p:cNvSpPr txBox="1"/>
          <p:nvPr/>
        </p:nvSpPr>
        <p:spPr>
          <a:xfrm>
            <a:off x="6994079" y="3760349"/>
            <a:ext cx="846387" cy="236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70"/>
            <a:r>
              <a:rPr lang="en-US" sz="1201" b="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Mobile</a:t>
            </a:r>
            <a:r>
              <a:rPr lang="en-US" sz="1201" dirty="0">
                <a:solidFill>
                  <a:srgbClr val="FF6C00"/>
                </a:solidFill>
                <a:latin typeface="Century Gothic" panose="020B0502020202020204" pitchFamily="34" charset="0"/>
                <a:ea typeface="Verdana" panose="020B0604030504040204" pitchFamily="34" charset="0"/>
                <a:cs typeface="Nirmala UI" panose="020B0502040204020203" pitchFamily="34" charset="0"/>
              </a:rPr>
              <a:t>VUE</a:t>
            </a:r>
          </a:p>
        </p:txBody>
      </p:sp>
      <p:sp>
        <p:nvSpPr>
          <p:cNvPr id="45" name="TextBox 44">
            <a:extLst>
              <a:ext uri="{FF2B5EF4-FFF2-40B4-BE49-F238E27FC236}">
                <a16:creationId xmlns:a16="http://schemas.microsoft.com/office/drawing/2014/main" id="{9ED6544F-8340-B24C-98B8-3F8535A73E2E}"/>
              </a:ext>
            </a:extLst>
          </p:cNvPr>
          <p:cNvSpPr txBox="1"/>
          <p:nvPr/>
        </p:nvSpPr>
        <p:spPr>
          <a:xfrm>
            <a:off x="8224146" y="3760349"/>
            <a:ext cx="900889" cy="236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70"/>
            <a:r>
              <a:rPr lang="en-US" sz="1201" dirty="0">
                <a:solidFill>
                  <a:srgbClr val="FF6C00"/>
                </a:solidFill>
                <a:latin typeface="Century Gothic" panose="020B0502020202020204" pitchFamily="34" charset="0"/>
                <a:ea typeface="Verdana" panose="020B0604030504040204" pitchFamily="34" charset="0"/>
                <a:cs typeface="Nirmala UI" panose="020B0502040204020203" pitchFamily="34" charset="0"/>
              </a:rPr>
              <a:t>Cloud Suite</a:t>
            </a:r>
          </a:p>
        </p:txBody>
      </p:sp>
      <p:sp>
        <p:nvSpPr>
          <p:cNvPr id="46" name="TextBox 45">
            <a:extLst>
              <a:ext uri="{FF2B5EF4-FFF2-40B4-BE49-F238E27FC236}">
                <a16:creationId xmlns:a16="http://schemas.microsoft.com/office/drawing/2014/main" id="{E0590F65-9208-004C-8731-12ED554D2DA7}"/>
              </a:ext>
            </a:extLst>
          </p:cNvPr>
          <p:cNvSpPr txBox="1"/>
          <p:nvPr/>
        </p:nvSpPr>
        <p:spPr>
          <a:xfrm>
            <a:off x="5804920" y="5002915"/>
            <a:ext cx="710131" cy="236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70"/>
            <a:r>
              <a:rPr lang="en-US" sz="1201" b="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Core</a:t>
            </a:r>
            <a:r>
              <a:rPr lang="en-US" sz="1201" dirty="0">
                <a:solidFill>
                  <a:srgbClr val="FF6C00"/>
                </a:solidFill>
                <a:latin typeface="Century Gothic" panose="020B0502020202020204" pitchFamily="34" charset="0"/>
                <a:ea typeface="Verdana" panose="020B0604030504040204" pitchFamily="34" charset="0"/>
                <a:cs typeface="Nirmala UI" panose="020B0502040204020203" pitchFamily="34" charset="0"/>
              </a:rPr>
              <a:t>VUE</a:t>
            </a:r>
          </a:p>
        </p:txBody>
      </p:sp>
      <p:sp>
        <p:nvSpPr>
          <p:cNvPr id="49" name="Freeform 48">
            <a:extLst>
              <a:ext uri="{FF2B5EF4-FFF2-40B4-BE49-F238E27FC236}">
                <a16:creationId xmlns:a16="http://schemas.microsoft.com/office/drawing/2014/main" id="{4673D35E-C9C1-3549-AEC3-930D258B44A1}"/>
              </a:ext>
            </a:extLst>
          </p:cNvPr>
          <p:cNvSpPr/>
          <p:nvPr/>
        </p:nvSpPr>
        <p:spPr>
          <a:xfrm>
            <a:off x="4274039" y="2447772"/>
            <a:ext cx="5029200" cy="502920"/>
          </a:xfrm>
          <a:custGeom>
            <a:avLst/>
            <a:gdLst>
              <a:gd name="connsiteX0" fmla="*/ 0 w 6844312"/>
              <a:gd name="connsiteY0" fmla="*/ 0 h 2072045"/>
              <a:gd name="connsiteX1" fmla="*/ 6844313 w 6844312"/>
              <a:gd name="connsiteY1" fmla="*/ 0 h 2072045"/>
              <a:gd name="connsiteX2" fmla="*/ 6844313 w 6844312"/>
              <a:gd name="connsiteY2" fmla="*/ 2072046 h 2072045"/>
              <a:gd name="connsiteX3" fmla="*/ 1 w 6844312"/>
              <a:gd name="connsiteY3" fmla="*/ 2072046 h 2072045"/>
            </a:gdLst>
            <a:ahLst/>
            <a:cxnLst>
              <a:cxn ang="0">
                <a:pos x="connsiteX0" y="connsiteY0"/>
              </a:cxn>
              <a:cxn ang="0">
                <a:pos x="connsiteX1" y="connsiteY1"/>
              </a:cxn>
              <a:cxn ang="0">
                <a:pos x="connsiteX2" y="connsiteY2"/>
              </a:cxn>
              <a:cxn ang="0">
                <a:pos x="connsiteX3" y="connsiteY3"/>
              </a:cxn>
            </a:cxnLst>
            <a:rect l="l" t="t" r="r" b="b"/>
            <a:pathLst>
              <a:path w="6844312" h="2072045">
                <a:moveTo>
                  <a:pt x="0" y="0"/>
                </a:moveTo>
                <a:lnTo>
                  <a:pt x="6844313" y="0"/>
                </a:lnTo>
                <a:lnTo>
                  <a:pt x="6844313" y="2072046"/>
                </a:lnTo>
                <a:lnTo>
                  <a:pt x="1" y="2072046"/>
                </a:lnTo>
                <a:close/>
              </a:path>
            </a:pathLst>
          </a:custGeom>
          <a:noFill/>
          <a:ln w="12700" cap="flat">
            <a:solidFill>
              <a:srgbClr val="788083"/>
            </a:solidFill>
            <a:prstDash val="solid"/>
            <a:miter/>
          </a:ln>
        </p:spPr>
        <p:txBody>
          <a:bodyPr rtlCol="0" anchor="ct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0" name="TextBox 49">
            <a:extLst>
              <a:ext uri="{FF2B5EF4-FFF2-40B4-BE49-F238E27FC236}">
                <a16:creationId xmlns:a16="http://schemas.microsoft.com/office/drawing/2014/main" id="{A5B391FB-01AC-4845-B73B-A8E732930E90}"/>
              </a:ext>
            </a:extLst>
          </p:cNvPr>
          <p:cNvSpPr txBox="1"/>
          <p:nvPr/>
        </p:nvSpPr>
        <p:spPr>
          <a:xfrm>
            <a:off x="5568754" y="2568487"/>
            <a:ext cx="2439771" cy="236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70"/>
            <a:r>
              <a:rPr lang="en-US" sz="1201" dirty="0">
                <a:solidFill>
                  <a:srgbClr val="FF6C00"/>
                </a:solidFill>
                <a:latin typeface="Century Gothic" panose="020B0502020202020204" pitchFamily="34" charset="0"/>
                <a:ea typeface="Verdana" panose="020B0604030504040204" pitchFamily="34" charset="0"/>
                <a:cs typeface="Nirmala UI" panose="020B0502040204020203" pitchFamily="34" charset="0"/>
              </a:rPr>
              <a:t>INSIGHT </a:t>
            </a:r>
            <a:r>
              <a:rPr lang="en-US" sz="1201" b="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Cloud Data Warehouse</a:t>
            </a:r>
          </a:p>
        </p:txBody>
      </p:sp>
      <p:sp>
        <p:nvSpPr>
          <p:cNvPr id="48" name="TextBox 47">
            <a:extLst>
              <a:ext uri="{FF2B5EF4-FFF2-40B4-BE49-F238E27FC236}">
                <a16:creationId xmlns:a16="http://schemas.microsoft.com/office/drawing/2014/main" id="{B1BB0CD0-3DC7-AA46-A4B9-03916C8ABA97}"/>
              </a:ext>
            </a:extLst>
          </p:cNvPr>
          <p:cNvSpPr txBox="1"/>
          <p:nvPr/>
        </p:nvSpPr>
        <p:spPr>
          <a:xfrm>
            <a:off x="2394131" y="1822224"/>
            <a:ext cx="1330110" cy="184794"/>
          </a:xfrm>
          <a:prstGeom prst="rect">
            <a:avLst/>
          </a:prstGeom>
          <a:noFill/>
        </p:spPr>
        <p:txBody>
          <a:bodyPr wrap="square" lIns="0" tIns="0" rIns="0" bIns="0" rtlCol="0">
            <a:spAutoFit/>
          </a:bodyPr>
          <a:lstStyle/>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INFRASTRUCTURE</a:t>
            </a:r>
          </a:p>
        </p:txBody>
      </p:sp>
      <p:sp>
        <p:nvSpPr>
          <p:cNvPr id="51" name="Freeform 50">
            <a:extLst>
              <a:ext uri="{FF2B5EF4-FFF2-40B4-BE49-F238E27FC236}">
                <a16:creationId xmlns:a16="http://schemas.microsoft.com/office/drawing/2014/main" id="{8ACB5EB6-9C4E-484F-A462-35330D5B6264}"/>
              </a:ext>
            </a:extLst>
          </p:cNvPr>
          <p:cNvSpPr/>
          <p:nvPr/>
        </p:nvSpPr>
        <p:spPr>
          <a:xfrm>
            <a:off x="2849593" y="2593286"/>
            <a:ext cx="475529" cy="287312"/>
          </a:xfrm>
          <a:custGeom>
            <a:avLst/>
            <a:gdLst>
              <a:gd name="connsiteX0" fmla="*/ 720732 w 864824"/>
              <a:gd name="connsiteY0" fmla="*/ 522428 h 522522"/>
              <a:gd name="connsiteX1" fmla="*/ 144067 w 864824"/>
              <a:gd name="connsiteY1" fmla="*/ 522428 h 522522"/>
              <a:gd name="connsiteX2" fmla="*/ 79 w 864824"/>
              <a:gd name="connsiteY2" fmla="*/ 387778 h 522522"/>
              <a:gd name="connsiteX3" fmla="*/ 134753 w 864824"/>
              <a:gd name="connsiteY3" fmla="*/ 243806 h 522522"/>
              <a:gd name="connsiteX4" fmla="*/ 144067 w 864824"/>
              <a:gd name="connsiteY4" fmla="*/ 243806 h 522522"/>
              <a:gd name="connsiteX5" fmla="*/ 145226 w 864824"/>
              <a:gd name="connsiteY5" fmla="*/ 243806 h 522522"/>
              <a:gd name="connsiteX6" fmla="*/ 144067 w 864824"/>
              <a:gd name="connsiteY6" fmla="*/ 226386 h 522522"/>
              <a:gd name="connsiteX7" fmla="*/ 306150 w 864824"/>
              <a:gd name="connsiteY7" fmla="*/ 69655 h 522522"/>
              <a:gd name="connsiteX8" fmla="*/ 389300 w 864824"/>
              <a:gd name="connsiteY8" fmla="*/ 91885 h 522522"/>
              <a:gd name="connsiteX9" fmla="*/ 558659 w 864824"/>
              <a:gd name="connsiteY9" fmla="*/ 4 h 522522"/>
              <a:gd name="connsiteX10" fmla="*/ 756754 w 864824"/>
              <a:gd name="connsiteY10" fmla="*/ 191555 h 522522"/>
              <a:gd name="connsiteX11" fmla="*/ 748320 w 864824"/>
              <a:gd name="connsiteY11" fmla="*/ 246399 h 522522"/>
              <a:gd name="connsiteX12" fmla="*/ 862968 w 864824"/>
              <a:gd name="connsiteY12" fmla="*/ 406050 h 522522"/>
              <a:gd name="connsiteX13" fmla="*/ 720732 w 864824"/>
              <a:gd name="connsiteY13" fmla="*/ 522428 h 52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824" h="522522">
                <a:moveTo>
                  <a:pt x="720732" y="522428"/>
                </a:moveTo>
                <a:lnTo>
                  <a:pt x="144067" y="522428"/>
                </a:lnTo>
                <a:cubicBezTo>
                  <a:pt x="67124" y="525011"/>
                  <a:pt x="2653" y="464724"/>
                  <a:pt x="79" y="387778"/>
                </a:cubicBezTo>
                <a:cubicBezTo>
                  <a:pt x="-2494" y="310833"/>
                  <a:pt x="57799" y="246379"/>
                  <a:pt x="134753" y="243806"/>
                </a:cubicBezTo>
                <a:cubicBezTo>
                  <a:pt x="137851" y="243697"/>
                  <a:pt x="140969" y="243697"/>
                  <a:pt x="144067" y="243806"/>
                </a:cubicBezTo>
                <a:lnTo>
                  <a:pt x="145226" y="243806"/>
                </a:lnTo>
                <a:cubicBezTo>
                  <a:pt x="144443" y="238025"/>
                  <a:pt x="144057" y="232215"/>
                  <a:pt x="144067" y="226386"/>
                </a:cubicBezTo>
                <a:cubicBezTo>
                  <a:pt x="144067" y="139691"/>
                  <a:pt x="216873" y="69655"/>
                  <a:pt x="306150" y="69655"/>
                </a:cubicBezTo>
                <a:cubicBezTo>
                  <a:pt x="335332" y="69655"/>
                  <a:pt x="364009" y="77316"/>
                  <a:pt x="389300" y="91885"/>
                </a:cubicBezTo>
                <a:cubicBezTo>
                  <a:pt x="426253" y="34241"/>
                  <a:pt x="490179" y="-441"/>
                  <a:pt x="558659" y="4"/>
                </a:cubicBezTo>
                <a:cubicBezTo>
                  <a:pt x="668239" y="4"/>
                  <a:pt x="756754" y="85966"/>
                  <a:pt x="756754" y="191555"/>
                </a:cubicBezTo>
                <a:cubicBezTo>
                  <a:pt x="756685" y="210153"/>
                  <a:pt x="753844" y="228642"/>
                  <a:pt x="748320" y="246399"/>
                </a:cubicBezTo>
                <a:cubicBezTo>
                  <a:pt x="824076" y="258830"/>
                  <a:pt x="875401" y="330312"/>
                  <a:pt x="862968" y="406050"/>
                </a:cubicBezTo>
                <a:cubicBezTo>
                  <a:pt x="851634" y="475126"/>
                  <a:pt x="790687" y="524991"/>
                  <a:pt x="720732" y="522428"/>
                </a:cubicBezTo>
                <a:close/>
              </a:path>
            </a:pathLst>
          </a:custGeom>
          <a:noFill/>
          <a:ln w="12700" cap="rnd">
            <a:solidFill>
              <a:srgbClr val="121B1F"/>
            </a:solidFill>
            <a:prstDash val="solid"/>
            <a:round/>
          </a:ln>
        </p:spPr>
        <p:txBody>
          <a:bodyPr rtlCol="0" anchor="ctr">
            <a:noAutofit/>
          </a:bodyP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52" name="Graphic 3">
            <a:extLst>
              <a:ext uri="{FF2B5EF4-FFF2-40B4-BE49-F238E27FC236}">
                <a16:creationId xmlns:a16="http://schemas.microsoft.com/office/drawing/2014/main" id="{1AB08635-3E5B-D54D-BFA5-E99A53966EFD}"/>
              </a:ext>
            </a:extLst>
          </p:cNvPr>
          <p:cNvGrpSpPr/>
          <p:nvPr/>
        </p:nvGrpSpPr>
        <p:grpSpPr>
          <a:xfrm>
            <a:off x="2946297" y="4902793"/>
            <a:ext cx="270181" cy="326852"/>
            <a:chOff x="6746310" y="10053095"/>
            <a:chExt cx="491366" cy="594432"/>
          </a:xfrm>
          <a:solidFill>
            <a:schemeClr val="accent1"/>
          </a:solidFill>
        </p:grpSpPr>
        <p:sp>
          <p:nvSpPr>
            <p:cNvPr id="53" name="Freeform 52">
              <a:extLst>
                <a:ext uri="{FF2B5EF4-FFF2-40B4-BE49-F238E27FC236}">
                  <a16:creationId xmlns:a16="http://schemas.microsoft.com/office/drawing/2014/main" id="{979C419C-4D04-B24C-8D1C-CF8972BF6DF3}"/>
                </a:ext>
              </a:extLst>
            </p:cNvPr>
            <p:cNvSpPr/>
            <p:nvPr/>
          </p:nvSpPr>
          <p:spPr>
            <a:xfrm>
              <a:off x="6746310" y="10053095"/>
              <a:ext cx="491366" cy="163771"/>
            </a:xfrm>
            <a:custGeom>
              <a:avLst/>
              <a:gdLst>
                <a:gd name="connsiteX0" fmla="*/ 0 w 491366"/>
                <a:gd name="connsiteY0" fmla="*/ 0 h 163771"/>
                <a:gd name="connsiteX1" fmla="*/ 491367 w 491366"/>
                <a:gd name="connsiteY1" fmla="*/ 0 h 163771"/>
                <a:gd name="connsiteX2" fmla="*/ 491367 w 491366"/>
                <a:gd name="connsiteY2" fmla="*/ 163771 h 163771"/>
                <a:gd name="connsiteX3" fmla="*/ 0 w 491366"/>
                <a:gd name="connsiteY3" fmla="*/ 163771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1"/>
                  </a:lnTo>
                  <a:lnTo>
                    <a:pt x="0" y="16377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5" name="Freeform 54">
              <a:extLst>
                <a:ext uri="{FF2B5EF4-FFF2-40B4-BE49-F238E27FC236}">
                  <a16:creationId xmlns:a16="http://schemas.microsoft.com/office/drawing/2014/main" id="{2F71A0BF-BD3B-BF48-9170-A9D7DE6CDA19}"/>
                </a:ext>
              </a:extLst>
            </p:cNvPr>
            <p:cNvSpPr/>
            <p:nvPr/>
          </p:nvSpPr>
          <p:spPr>
            <a:xfrm>
              <a:off x="7153772" y="10119626"/>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6" name="Freeform 55">
              <a:extLst>
                <a:ext uri="{FF2B5EF4-FFF2-40B4-BE49-F238E27FC236}">
                  <a16:creationId xmlns:a16="http://schemas.microsoft.com/office/drawing/2014/main" id="{07316FA6-061E-4642-83B5-2C545169FD08}"/>
                </a:ext>
              </a:extLst>
            </p:cNvPr>
            <p:cNvSpPr/>
            <p:nvPr/>
          </p:nvSpPr>
          <p:spPr>
            <a:xfrm>
              <a:off x="6746310" y="10268421"/>
              <a:ext cx="491366" cy="163771"/>
            </a:xfrm>
            <a:custGeom>
              <a:avLst/>
              <a:gdLst>
                <a:gd name="connsiteX0" fmla="*/ 0 w 491366"/>
                <a:gd name="connsiteY0" fmla="*/ 0 h 163771"/>
                <a:gd name="connsiteX1" fmla="*/ 491367 w 491366"/>
                <a:gd name="connsiteY1" fmla="*/ 0 h 163771"/>
                <a:gd name="connsiteX2" fmla="*/ 491367 w 491366"/>
                <a:gd name="connsiteY2" fmla="*/ 163771 h 163771"/>
                <a:gd name="connsiteX3" fmla="*/ 0 w 491366"/>
                <a:gd name="connsiteY3" fmla="*/ 163771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1"/>
                  </a:lnTo>
                  <a:lnTo>
                    <a:pt x="0" y="16377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7" name="Freeform 56">
              <a:extLst>
                <a:ext uri="{FF2B5EF4-FFF2-40B4-BE49-F238E27FC236}">
                  <a16:creationId xmlns:a16="http://schemas.microsoft.com/office/drawing/2014/main" id="{5BF5B3DD-F540-CC4A-BADB-22CCB69F20DF}"/>
                </a:ext>
              </a:extLst>
            </p:cNvPr>
            <p:cNvSpPr/>
            <p:nvPr/>
          </p:nvSpPr>
          <p:spPr>
            <a:xfrm>
              <a:off x="7153772" y="10334961"/>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8" name="Freeform 57">
              <a:extLst>
                <a:ext uri="{FF2B5EF4-FFF2-40B4-BE49-F238E27FC236}">
                  <a16:creationId xmlns:a16="http://schemas.microsoft.com/office/drawing/2014/main" id="{F57084C7-8505-2B46-A548-F8DD1FB3FC18}"/>
                </a:ext>
              </a:extLst>
            </p:cNvPr>
            <p:cNvSpPr/>
            <p:nvPr/>
          </p:nvSpPr>
          <p:spPr>
            <a:xfrm>
              <a:off x="6746310" y="10483756"/>
              <a:ext cx="491366" cy="163771"/>
            </a:xfrm>
            <a:custGeom>
              <a:avLst/>
              <a:gdLst>
                <a:gd name="connsiteX0" fmla="*/ 0 w 491366"/>
                <a:gd name="connsiteY0" fmla="*/ 0 h 163771"/>
                <a:gd name="connsiteX1" fmla="*/ 491367 w 491366"/>
                <a:gd name="connsiteY1" fmla="*/ 0 h 163771"/>
                <a:gd name="connsiteX2" fmla="*/ 491367 w 491366"/>
                <a:gd name="connsiteY2" fmla="*/ 163772 h 163771"/>
                <a:gd name="connsiteX3" fmla="*/ 0 w 491366"/>
                <a:gd name="connsiteY3" fmla="*/ 163772 h 163771"/>
              </a:gdLst>
              <a:ahLst/>
              <a:cxnLst>
                <a:cxn ang="0">
                  <a:pos x="connsiteX0" y="connsiteY0"/>
                </a:cxn>
                <a:cxn ang="0">
                  <a:pos x="connsiteX1" y="connsiteY1"/>
                </a:cxn>
                <a:cxn ang="0">
                  <a:pos x="connsiteX2" y="connsiteY2"/>
                </a:cxn>
                <a:cxn ang="0">
                  <a:pos x="connsiteX3" y="connsiteY3"/>
                </a:cxn>
              </a:cxnLst>
              <a:rect l="l" t="t" r="r" b="b"/>
              <a:pathLst>
                <a:path w="491366" h="163771">
                  <a:moveTo>
                    <a:pt x="0" y="0"/>
                  </a:moveTo>
                  <a:lnTo>
                    <a:pt x="491367" y="0"/>
                  </a:lnTo>
                  <a:lnTo>
                    <a:pt x="491367" y="163772"/>
                  </a:lnTo>
                  <a:lnTo>
                    <a:pt x="0" y="163772"/>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59" name="Freeform 58">
              <a:extLst>
                <a:ext uri="{FF2B5EF4-FFF2-40B4-BE49-F238E27FC236}">
                  <a16:creationId xmlns:a16="http://schemas.microsoft.com/office/drawing/2014/main" id="{DBA9E868-0E1F-AD4D-B081-74E5C5AB6903}"/>
                </a:ext>
              </a:extLst>
            </p:cNvPr>
            <p:cNvSpPr/>
            <p:nvPr/>
          </p:nvSpPr>
          <p:spPr>
            <a:xfrm>
              <a:off x="7153772" y="10550287"/>
              <a:ext cx="30710" cy="30707"/>
            </a:xfrm>
            <a:custGeom>
              <a:avLst/>
              <a:gdLst>
                <a:gd name="connsiteX0" fmla="*/ 30710 w 30710"/>
                <a:gd name="connsiteY0" fmla="*/ 15353 h 30707"/>
                <a:gd name="connsiteX1" fmla="*/ 15355 w 30710"/>
                <a:gd name="connsiteY1" fmla="*/ 30707 h 30707"/>
                <a:gd name="connsiteX2" fmla="*/ 0 w 30710"/>
                <a:gd name="connsiteY2" fmla="*/ 15353 h 30707"/>
                <a:gd name="connsiteX3" fmla="*/ 15355 w 30710"/>
                <a:gd name="connsiteY3" fmla="*/ 0 h 30707"/>
                <a:gd name="connsiteX4" fmla="*/ 30710 w 30710"/>
                <a:gd name="connsiteY4" fmla="*/ 15353 h 30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10" h="30707">
                  <a:moveTo>
                    <a:pt x="30710" y="15353"/>
                  </a:moveTo>
                  <a:cubicBezTo>
                    <a:pt x="30710" y="23833"/>
                    <a:pt x="23835" y="30707"/>
                    <a:pt x="15355" y="30707"/>
                  </a:cubicBezTo>
                  <a:cubicBezTo>
                    <a:pt x="6875" y="30707"/>
                    <a:pt x="0" y="23833"/>
                    <a:pt x="0" y="15353"/>
                  </a:cubicBezTo>
                  <a:cubicBezTo>
                    <a:pt x="0" y="6874"/>
                    <a:pt x="6875" y="0"/>
                    <a:pt x="15355" y="0"/>
                  </a:cubicBezTo>
                  <a:cubicBezTo>
                    <a:pt x="23836" y="0"/>
                    <a:pt x="30710" y="6874"/>
                    <a:pt x="30710" y="15353"/>
                  </a:cubicBezTo>
                  <a:close/>
                </a:path>
              </a:pathLst>
            </a:custGeom>
            <a:solidFill>
              <a:srgbClr val="000000"/>
            </a:solid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60" name="Freeform 59">
            <a:extLst>
              <a:ext uri="{FF2B5EF4-FFF2-40B4-BE49-F238E27FC236}">
                <a16:creationId xmlns:a16="http://schemas.microsoft.com/office/drawing/2014/main" id="{535E45D9-CF2F-994B-9B83-47288108551B}"/>
              </a:ext>
            </a:extLst>
          </p:cNvPr>
          <p:cNvSpPr/>
          <p:nvPr/>
        </p:nvSpPr>
        <p:spPr>
          <a:xfrm>
            <a:off x="2644654" y="2212320"/>
            <a:ext cx="885390" cy="3581957"/>
          </a:xfrm>
          <a:custGeom>
            <a:avLst/>
            <a:gdLst>
              <a:gd name="connsiteX0" fmla="*/ 0 w 1610219"/>
              <a:gd name="connsiteY0" fmla="*/ 0 h 6514345"/>
              <a:gd name="connsiteX1" fmla="*/ 1610220 w 1610219"/>
              <a:gd name="connsiteY1" fmla="*/ 0 h 6514345"/>
              <a:gd name="connsiteX2" fmla="*/ 1610220 w 1610219"/>
              <a:gd name="connsiteY2" fmla="*/ 6514346 h 6514345"/>
              <a:gd name="connsiteX3" fmla="*/ 0 w 1610219"/>
              <a:gd name="connsiteY3" fmla="*/ 6514346 h 6514345"/>
            </a:gdLst>
            <a:ahLst/>
            <a:cxnLst>
              <a:cxn ang="0">
                <a:pos x="connsiteX0" y="connsiteY0"/>
              </a:cxn>
              <a:cxn ang="0">
                <a:pos x="connsiteX1" y="connsiteY1"/>
              </a:cxn>
              <a:cxn ang="0">
                <a:pos x="connsiteX2" y="connsiteY2"/>
              </a:cxn>
              <a:cxn ang="0">
                <a:pos x="connsiteX3" y="connsiteY3"/>
              </a:cxn>
            </a:cxnLst>
            <a:rect l="l" t="t" r="r" b="b"/>
            <a:pathLst>
              <a:path w="1610219" h="6514345">
                <a:moveTo>
                  <a:pt x="0" y="0"/>
                </a:moveTo>
                <a:lnTo>
                  <a:pt x="1610220" y="0"/>
                </a:lnTo>
                <a:lnTo>
                  <a:pt x="1610220" y="6514346"/>
                </a:lnTo>
                <a:lnTo>
                  <a:pt x="0" y="6514346"/>
                </a:lnTo>
                <a:close/>
              </a:path>
            </a:pathLst>
          </a:custGeom>
          <a:noFill/>
          <a:ln w="12700" cap="rnd">
            <a:solidFill>
              <a:srgbClr val="121B1F"/>
            </a:solidFill>
            <a:prstDash val="solid"/>
            <a:round/>
          </a:ln>
        </p:spPr>
        <p:txBody>
          <a:bodyPr rtlCol="0" anchor="ctr">
            <a:noAutofit/>
          </a:bodyPr>
          <a:lstStyle/>
          <a:p>
            <a:endParaRPr lang="en-US" sz="750" spc="-75"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1" name="Freeform 60">
            <a:extLst>
              <a:ext uri="{FF2B5EF4-FFF2-40B4-BE49-F238E27FC236}">
                <a16:creationId xmlns:a16="http://schemas.microsoft.com/office/drawing/2014/main" id="{2CBC1FAE-4572-124D-8550-5644D7FEFAA6}"/>
              </a:ext>
            </a:extLst>
          </p:cNvPr>
          <p:cNvSpPr/>
          <p:nvPr/>
        </p:nvSpPr>
        <p:spPr>
          <a:xfrm>
            <a:off x="2849593" y="3745065"/>
            <a:ext cx="475529" cy="287312"/>
          </a:xfrm>
          <a:custGeom>
            <a:avLst/>
            <a:gdLst>
              <a:gd name="connsiteX0" fmla="*/ 720732 w 864824"/>
              <a:gd name="connsiteY0" fmla="*/ 522428 h 522522"/>
              <a:gd name="connsiteX1" fmla="*/ 144067 w 864824"/>
              <a:gd name="connsiteY1" fmla="*/ 522428 h 522522"/>
              <a:gd name="connsiteX2" fmla="*/ 79 w 864824"/>
              <a:gd name="connsiteY2" fmla="*/ 387778 h 522522"/>
              <a:gd name="connsiteX3" fmla="*/ 134753 w 864824"/>
              <a:gd name="connsiteY3" fmla="*/ 243806 h 522522"/>
              <a:gd name="connsiteX4" fmla="*/ 144067 w 864824"/>
              <a:gd name="connsiteY4" fmla="*/ 243806 h 522522"/>
              <a:gd name="connsiteX5" fmla="*/ 145226 w 864824"/>
              <a:gd name="connsiteY5" fmla="*/ 243806 h 522522"/>
              <a:gd name="connsiteX6" fmla="*/ 144067 w 864824"/>
              <a:gd name="connsiteY6" fmla="*/ 226386 h 522522"/>
              <a:gd name="connsiteX7" fmla="*/ 306150 w 864824"/>
              <a:gd name="connsiteY7" fmla="*/ 69655 h 522522"/>
              <a:gd name="connsiteX8" fmla="*/ 389300 w 864824"/>
              <a:gd name="connsiteY8" fmla="*/ 91885 h 522522"/>
              <a:gd name="connsiteX9" fmla="*/ 558659 w 864824"/>
              <a:gd name="connsiteY9" fmla="*/ 4 h 522522"/>
              <a:gd name="connsiteX10" fmla="*/ 756754 w 864824"/>
              <a:gd name="connsiteY10" fmla="*/ 191555 h 522522"/>
              <a:gd name="connsiteX11" fmla="*/ 748320 w 864824"/>
              <a:gd name="connsiteY11" fmla="*/ 246399 h 522522"/>
              <a:gd name="connsiteX12" fmla="*/ 862968 w 864824"/>
              <a:gd name="connsiteY12" fmla="*/ 406050 h 522522"/>
              <a:gd name="connsiteX13" fmla="*/ 720732 w 864824"/>
              <a:gd name="connsiteY13" fmla="*/ 522428 h 52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824" h="522522">
                <a:moveTo>
                  <a:pt x="720732" y="522428"/>
                </a:moveTo>
                <a:lnTo>
                  <a:pt x="144067" y="522428"/>
                </a:lnTo>
                <a:cubicBezTo>
                  <a:pt x="67124" y="525011"/>
                  <a:pt x="2653" y="464724"/>
                  <a:pt x="79" y="387778"/>
                </a:cubicBezTo>
                <a:cubicBezTo>
                  <a:pt x="-2494" y="310833"/>
                  <a:pt x="57799" y="246379"/>
                  <a:pt x="134753" y="243806"/>
                </a:cubicBezTo>
                <a:cubicBezTo>
                  <a:pt x="137851" y="243697"/>
                  <a:pt x="140969" y="243697"/>
                  <a:pt x="144067" y="243806"/>
                </a:cubicBezTo>
                <a:lnTo>
                  <a:pt x="145226" y="243806"/>
                </a:lnTo>
                <a:cubicBezTo>
                  <a:pt x="144443" y="238025"/>
                  <a:pt x="144057" y="232215"/>
                  <a:pt x="144067" y="226386"/>
                </a:cubicBezTo>
                <a:cubicBezTo>
                  <a:pt x="144067" y="139691"/>
                  <a:pt x="216873" y="69655"/>
                  <a:pt x="306150" y="69655"/>
                </a:cubicBezTo>
                <a:cubicBezTo>
                  <a:pt x="335332" y="69655"/>
                  <a:pt x="364009" y="77316"/>
                  <a:pt x="389300" y="91885"/>
                </a:cubicBezTo>
                <a:cubicBezTo>
                  <a:pt x="426253" y="34241"/>
                  <a:pt x="490179" y="-441"/>
                  <a:pt x="558659" y="4"/>
                </a:cubicBezTo>
                <a:cubicBezTo>
                  <a:pt x="668239" y="4"/>
                  <a:pt x="756754" y="85966"/>
                  <a:pt x="756754" y="191555"/>
                </a:cubicBezTo>
                <a:cubicBezTo>
                  <a:pt x="756685" y="210153"/>
                  <a:pt x="753844" y="228642"/>
                  <a:pt x="748320" y="246399"/>
                </a:cubicBezTo>
                <a:cubicBezTo>
                  <a:pt x="824076" y="258830"/>
                  <a:pt x="875401" y="330312"/>
                  <a:pt x="862968" y="406050"/>
                </a:cubicBezTo>
                <a:cubicBezTo>
                  <a:pt x="851634" y="475126"/>
                  <a:pt x="790687" y="524991"/>
                  <a:pt x="720732" y="522428"/>
                </a:cubicBezTo>
                <a:close/>
              </a:path>
            </a:pathLst>
          </a:custGeom>
          <a:noFill/>
          <a:ln w="12700" cap="rnd">
            <a:solidFill>
              <a:srgbClr val="121B1F"/>
            </a:solidFill>
            <a:prstDash val="dash"/>
            <a:round/>
          </a:ln>
        </p:spPr>
        <p:txBody>
          <a:bodyPr rtlCol="0" anchor="ctr">
            <a:noAutofit/>
          </a:bodyPr>
          <a:lstStyle/>
          <a:p>
            <a:endParaRPr lang="en-US" sz="750" spc="-75"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sp>
        <p:nvSpPr>
          <p:cNvPr id="62" name="Freeform 61">
            <a:extLst>
              <a:ext uri="{FF2B5EF4-FFF2-40B4-BE49-F238E27FC236}">
                <a16:creationId xmlns:a16="http://schemas.microsoft.com/office/drawing/2014/main" id="{CB39BDE2-5B5B-0146-B9A6-C693E3174763}"/>
              </a:ext>
            </a:extLst>
          </p:cNvPr>
          <p:cNvSpPr/>
          <p:nvPr/>
        </p:nvSpPr>
        <p:spPr>
          <a:xfrm>
            <a:off x="2020830" y="3494386"/>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3" name="Freeform 62">
            <a:extLst>
              <a:ext uri="{FF2B5EF4-FFF2-40B4-BE49-F238E27FC236}">
                <a16:creationId xmlns:a16="http://schemas.microsoft.com/office/drawing/2014/main" id="{85B3A29C-AB7A-A145-83B8-8711378FD43A}"/>
              </a:ext>
            </a:extLst>
          </p:cNvPr>
          <p:cNvSpPr/>
          <p:nvPr/>
        </p:nvSpPr>
        <p:spPr>
          <a:xfrm>
            <a:off x="2020830" y="4506767"/>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4" name="Freeform 63">
            <a:extLst>
              <a:ext uri="{FF2B5EF4-FFF2-40B4-BE49-F238E27FC236}">
                <a16:creationId xmlns:a16="http://schemas.microsoft.com/office/drawing/2014/main" id="{2966791A-E9EA-7E42-91EB-2393CC5CC914}"/>
              </a:ext>
            </a:extLst>
          </p:cNvPr>
          <p:cNvSpPr/>
          <p:nvPr/>
        </p:nvSpPr>
        <p:spPr>
          <a:xfrm>
            <a:off x="2020830" y="5519147"/>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65" name="TextBox 64">
            <a:extLst>
              <a:ext uri="{FF2B5EF4-FFF2-40B4-BE49-F238E27FC236}">
                <a16:creationId xmlns:a16="http://schemas.microsoft.com/office/drawing/2014/main" id="{E8158B8F-3AF2-5346-9045-B83CFC9C24F1}"/>
              </a:ext>
            </a:extLst>
          </p:cNvPr>
          <p:cNvSpPr txBox="1"/>
          <p:nvPr/>
        </p:nvSpPr>
        <p:spPr>
          <a:xfrm>
            <a:off x="2909466" y="2989641"/>
            <a:ext cx="355773"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Cloud</a:t>
            </a:r>
          </a:p>
        </p:txBody>
      </p:sp>
      <p:sp>
        <p:nvSpPr>
          <p:cNvPr id="66" name="TextBox 65">
            <a:extLst>
              <a:ext uri="{FF2B5EF4-FFF2-40B4-BE49-F238E27FC236}">
                <a16:creationId xmlns:a16="http://schemas.microsoft.com/office/drawing/2014/main" id="{58E5079A-5B25-6846-A0D0-FCFD20417C40}"/>
              </a:ext>
            </a:extLst>
          </p:cNvPr>
          <p:cNvSpPr txBox="1"/>
          <p:nvPr/>
        </p:nvSpPr>
        <p:spPr>
          <a:xfrm>
            <a:off x="2905859" y="4148344"/>
            <a:ext cx="362985"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Virtual</a:t>
            </a:r>
          </a:p>
        </p:txBody>
      </p:sp>
      <p:sp>
        <p:nvSpPr>
          <p:cNvPr id="67" name="TextBox 66">
            <a:extLst>
              <a:ext uri="{FF2B5EF4-FFF2-40B4-BE49-F238E27FC236}">
                <a16:creationId xmlns:a16="http://schemas.microsoft.com/office/drawing/2014/main" id="{F842D629-CCEA-2945-885B-1E91BE2D068D}"/>
              </a:ext>
            </a:extLst>
          </p:cNvPr>
          <p:cNvSpPr txBox="1"/>
          <p:nvPr/>
        </p:nvSpPr>
        <p:spPr>
          <a:xfrm>
            <a:off x="2863388" y="5336167"/>
            <a:ext cx="447922" cy="174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Physical</a:t>
            </a:r>
          </a:p>
        </p:txBody>
      </p:sp>
      <p:sp>
        <p:nvSpPr>
          <p:cNvPr id="68" name="Freeform 67">
            <a:extLst>
              <a:ext uri="{FF2B5EF4-FFF2-40B4-BE49-F238E27FC236}">
                <a16:creationId xmlns:a16="http://schemas.microsoft.com/office/drawing/2014/main" id="{EEB023E8-2483-2F48-ADC8-16D04B549FF1}"/>
              </a:ext>
            </a:extLst>
          </p:cNvPr>
          <p:cNvSpPr/>
          <p:nvPr/>
        </p:nvSpPr>
        <p:spPr>
          <a:xfrm>
            <a:off x="2020830" y="2482002"/>
            <a:ext cx="612584"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dash"/>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69" name="Group 68">
            <a:extLst>
              <a:ext uri="{FF2B5EF4-FFF2-40B4-BE49-F238E27FC236}">
                <a16:creationId xmlns:a16="http://schemas.microsoft.com/office/drawing/2014/main" id="{59B3B503-5BF1-D44A-B8EE-0760A53ADD9C}"/>
              </a:ext>
            </a:extLst>
          </p:cNvPr>
          <p:cNvGrpSpPr/>
          <p:nvPr/>
        </p:nvGrpSpPr>
        <p:grpSpPr>
          <a:xfrm>
            <a:off x="467543" y="4244090"/>
            <a:ext cx="1499070" cy="544806"/>
            <a:chOff x="1102768" y="4424006"/>
            <a:chExt cx="2998918" cy="1089895"/>
          </a:xfrm>
        </p:grpSpPr>
        <p:grpSp>
          <p:nvGrpSpPr>
            <p:cNvPr id="70" name="Graphic 3">
              <a:extLst>
                <a:ext uri="{FF2B5EF4-FFF2-40B4-BE49-F238E27FC236}">
                  <a16:creationId xmlns:a16="http://schemas.microsoft.com/office/drawing/2014/main" id="{8436FA79-C7A1-344A-9284-BCED17C89406}"/>
                </a:ext>
              </a:extLst>
            </p:cNvPr>
            <p:cNvGrpSpPr/>
            <p:nvPr/>
          </p:nvGrpSpPr>
          <p:grpSpPr>
            <a:xfrm>
              <a:off x="1102768" y="4424006"/>
              <a:ext cx="2998918" cy="1089895"/>
              <a:chOff x="2298143" y="5160053"/>
              <a:chExt cx="2726289" cy="990814"/>
            </a:xfrm>
            <a:solidFill>
              <a:schemeClr val="accent1"/>
            </a:solidFill>
          </p:grpSpPr>
          <p:sp>
            <p:nvSpPr>
              <p:cNvPr id="72" name="Freeform 71">
                <a:extLst>
                  <a:ext uri="{FF2B5EF4-FFF2-40B4-BE49-F238E27FC236}">
                    <a16:creationId xmlns:a16="http://schemas.microsoft.com/office/drawing/2014/main" id="{BEDC657E-61DB-C04F-921A-E0B5EF722972}"/>
                  </a:ext>
                </a:extLst>
              </p:cNvPr>
              <p:cNvSpPr/>
              <p:nvPr/>
            </p:nvSpPr>
            <p:spPr>
              <a:xfrm>
                <a:off x="2298143" y="5160053"/>
                <a:ext cx="2726289" cy="990814"/>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73" name="Graphic 3">
                <a:extLst>
                  <a:ext uri="{FF2B5EF4-FFF2-40B4-BE49-F238E27FC236}">
                    <a16:creationId xmlns:a16="http://schemas.microsoft.com/office/drawing/2014/main" id="{1030CB71-DB13-F44B-8D2D-44EF9E29802C}"/>
                  </a:ext>
                </a:extLst>
              </p:cNvPr>
              <p:cNvGrpSpPr/>
              <p:nvPr/>
            </p:nvGrpSpPr>
            <p:grpSpPr>
              <a:xfrm>
                <a:off x="4171388" y="5356208"/>
                <a:ext cx="540503" cy="570293"/>
                <a:chOff x="4171388" y="5356208"/>
                <a:chExt cx="540503" cy="570293"/>
              </a:xfrm>
              <a:noFill/>
            </p:grpSpPr>
            <p:sp>
              <p:nvSpPr>
                <p:cNvPr id="74" name="Freeform 73">
                  <a:extLst>
                    <a:ext uri="{FF2B5EF4-FFF2-40B4-BE49-F238E27FC236}">
                      <a16:creationId xmlns:a16="http://schemas.microsoft.com/office/drawing/2014/main" id="{B6518175-B8A3-D249-A885-3C566958BA9C}"/>
                    </a:ext>
                  </a:extLst>
                </p:cNvPr>
                <p:cNvSpPr/>
                <p:nvPr/>
              </p:nvSpPr>
              <p:spPr>
                <a:xfrm>
                  <a:off x="4576765" y="5587904"/>
                  <a:ext cx="135126" cy="135111"/>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5" name="Freeform 74">
                  <a:extLst>
                    <a:ext uri="{FF2B5EF4-FFF2-40B4-BE49-F238E27FC236}">
                      <a16:creationId xmlns:a16="http://schemas.microsoft.com/office/drawing/2014/main" id="{E3013AD3-6138-DD42-B836-3EBF7776C5AE}"/>
                    </a:ext>
                  </a:extLst>
                </p:cNvPr>
                <p:cNvSpPr/>
                <p:nvPr/>
              </p:nvSpPr>
              <p:spPr>
                <a:xfrm>
                  <a:off x="4351561" y="5653949"/>
                  <a:ext cx="213942" cy="9897"/>
                </a:xfrm>
                <a:custGeom>
                  <a:avLst/>
                  <a:gdLst>
                    <a:gd name="connsiteX0" fmla="*/ 0 w 213942"/>
                    <a:gd name="connsiteY0" fmla="*/ 0 h 9897"/>
                    <a:gd name="connsiteX1" fmla="*/ 213943 w 213942"/>
                    <a:gd name="connsiteY1" fmla="*/ 0 h 9897"/>
                  </a:gdLst>
                  <a:ahLst/>
                  <a:cxnLst>
                    <a:cxn ang="0">
                      <a:pos x="connsiteX0" y="connsiteY0"/>
                    </a:cxn>
                    <a:cxn ang="0">
                      <a:pos x="connsiteX1" y="connsiteY1"/>
                    </a:cxn>
                  </a:cxnLst>
                  <a:rect l="l" t="t" r="r" b="b"/>
                  <a:pathLst>
                    <a:path w="213942" h="9897">
                      <a:moveTo>
                        <a:pt x="0" y="0"/>
                      </a:moveTo>
                      <a:lnTo>
                        <a:pt x="213943" y="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6" name="Freeform 75">
                  <a:extLst>
                    <a:ext uri="{FF2B5EF4-FFF2-40B4-BE49-F238E27FC236}">
                      <a16:creationId xmlns:a16="http://schemas.microsoft.com/office/drawing/2014/main" id="{9E46D76E-CDBF-CA47-A5B5-AC67BB324348}"/>
                    </a:ext>
                  </a:extLst>
                </p:cNvPr>
                <p:cNvSpPr/>
                <p:nvPr/>
              </p:nvSpPr>
              <p:spPr>
                <a:xfrm>
                  <a:off x="4509206" y="5806081"/>
                  <a:ext cx="120433" cy="120420"/>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7" name="Freeform 76">
                  <a:extLst>
                    <a:ext uri="{FF2B5EF4-FFF2-40B4-BE49-F238E27FC236}">
                      <a16:creationId xmlns:a16="http://schemas.microsoft.com/office/drawing/2014/main" id="{BE76485D-27E5-9041-AB5D-80D0286546AA}"/>
                    </a:ext>
                  </a:extLst>
                </p:cNvPr>
                <p:cNvSpPr/>
                <p:nvPr/>
              </p:nvSpPr>
              <p:spPr>
                <a:xfrm>
                  <a:off x="4336812" y="5700498"/>
                  <a:ext cx="173278" cy="125176"/>
                </a:xfrm>
                <a:custGeom>
                  <a:avLst/>
                  <a:gdLst>
                    <a:gd name="connsiteX0" fmla="*/ 173279 w 173278"/>
                    <a:gd name="connsiteY0" fmla="*/ 125177 h 125176"/>
                    <a:gd name="connsiteX1" fmla="*/ 0 w 173278"/>
                    <a:gd name="connsiteY1" fmla="*/ 0 h 125176"/>
                  </a:gdLst>
                  <a:ahLst/>
                  <a:cxnLst>
                    <a:cxn ang="0">
                      <a:pos x="connsiteX0" y="connsiteY0"/>
                    </a:cxn>
                    <a:cxn ang="0">
                      <a:pos x="connsiteX1" y="connsiteY1"/>
                    </a:cxn>
                  </a:cxnLst>
                  <a:rect l="l" t="t" r="r" b="b"/>
                  <a:pathLst>
                    <a:path w="173278" h="125176">
                      <a:moveTo>
                        <a:pt x="173279" y="125177"/>
                      </a:moveTo>
                      <a:lnTo>
                        <a:pt x="0" y="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8" name="Freeform 77">
                  <a:extLst>
                    <a:ext uri="{FF2B5EF4-FFF2-40B4-BE49-F238E27FC236}">
                      <a16:creationId xmlns:a16="http://schemas.microsoft.com/office/drawing/2014/main" id="{B1F6E9D8-96DC-B043-B3E5-D0D24E405691}"/>
                    </a:ext>
                  </a:extLst>
                </p:cNvPr>
                <p:cNvSpPr/>
                <p:nvPr/>
              </p:nvSpPr>
              <p:spPr>
                <a:xfrm>
                  <a:off x="4171388" y="5568823"/>
                  <a:ext cx="180167" cy="180148"/>
                </a:xfrm>
                <a:custGeom>
                  <a:avLst/>
                  <a:gdLst>
                    <a:gd name="connsiteX0" fmla="*/ 180168 w 180167"/>
                    <a:gd name="connsiteY0" fmla="*/ 90074 h 180148"/>
                    <a:gd name="connsiteX1" fmla="*/ 90084 w 180167"/>
                    <a:gd name="connsiteY1" fmla="*/ 180149 h 180148"/>
                    <a:gd name="connsiteX2" fmla="*/ 0 w 180167"/>
                    <a:gd name="connsiteY2" fmla="*/ 90074 h 180148"/>
                    <a:gd name="connsiteX3" fmla="*/ 90084 w 180167"/>
                    <a:gd name="connsiteY3" fmla="*/ 0 h 180148"/>
                    <a:gd name="connsiteX4" fmla="*/ 180168 w 180167"/>
                    <a:gd name="connsiteY4" fmla="*/ 90074 h 18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67" h="180148">
                      <a:moveTo>
                        <a:pt x="180168" y="90074"/>
                      </a:moveTo>
                      <a:cubicBezTo>
                        <a:pt x="180168" y="139821"/>
                        <a:pt x="139836" y="180149"/>
                        <a:pt x="90084" y="180149"/>
                      </a:cubicBezTo>
                      <a:cubicBezTo>
                        <a:pt x="40332" y="180149"/>
                        <a:pt x="0" y="139821"/>
                        <a:pt x="0" y="90074"/>
                      </a:cubicBezTo>
                      <a:cubicBezTo>
                        <a:pt x="0" y="40328"/>
                        <a:pt x="40332" y="0"/>
                        <a:pt x="90084" y="0"/>
                      </a:cubicBezTo>
                      <a:cubicBezTo>
                        <a:pt x="139836" y="0"/>
                        <a:pt x="180168" y="40328"/>
                        <a:pt x="180168" y="90074"/>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79" name="Freeform 78">
                  <a:extLst>
                    <a:ext uri="{FF2B5EF4-FFF2-40B4-BE49-F238E27FC236}">
                      <a16:creationId xmlns:a16="http://schemas.microsoft.com/office/drawing/2014/main" id="{0A1B1ED3-97C6-6247-B31B-6E21429EE595}"/>
                    </a:ext>
                  </a:extLst>
                </p:cNvPr>
                <p:cNvSpPr/>
                <p:nvPr/>
              </p:nvSpPr>
              <p:spPr>
                <a:xfrm>
                  <a:off x="4509206" y="5356208"/>
                  <a:ext cx="135126" cy="135111"/>
                </a:xfrm>
                <a:custGeom>
                  <a:avLst/>
                  <a:gdLst>
                    <a:gd name="connsiteX0" fmla="*/ 135126 w 135126"/>
                    <a:gd name="connsiteY0" fmla="*/ 67556 h 135111"/>
                    <a:gd name="connsiteX1" fmla="*/ 67563 w 135126"/>
                    <a:gd name="connsiteY1" fmla="*/ 135112 h 135111"/>
                    <a:gd name="connsiteX2" fmla="*/ 0 w 135126"/>
                    <a:gd name="connsiteY2" fmla="*/ 67556 h 135111"/>
                    <a:gd name="connsiteX3" fmla="*/ 67563 w 135126"/>
                    <a:gd name="connsiteY3" fmla="*/ 0 h 135111"/>
                    <a:gd name="connsiteX4" fmla="*/ 135126 w 135126"/>
                    <a:gd name="connsiteY4" fmla="*/ 67556 h 135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26" h="135111">
                      <a:moveTo>
                        <a:pt x="135126" y="67556"/>
                      </a:moveTo>
                      <a:cubicBezTo>
                        <a:pt x="135126" y="104866"/>
                        <a:pt x="104877" y="135112"/>
                        <a:pt x="67563" y="135112"/>
                      </a:cubicBezTo>
                      <a:cubicBezTo>
                        <a:pt x="30249" y="135112"/>
                        <a:pt x="0" y="104866"/>
                        <a:pt x="0" y="67556"/>
                      </a:cubicBezTo>
                      <a:cubicBezTo>
                        <a:pt x="0" y="30246"/>
                        <a:pt x="30249" y="0"/>
                        <a:pt x="67563" y="0"/>
                      </a:cubicBezTo>
                      <a:cubicBezTo>
                        <a:pt x="104877" y="0"/>
                        <a:pt x="135126" y="30246"/>
                        <a:pt x="135126" y="67556"/>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0" name="Freeform 79">
                  <a:extLst>
                    <a:ext uri="{FF2B5EF4-FFF2-40B4-BE49-F238E27FC236}">
                      <a16:creationId xmlns:a16="http://schemas.microsoft.com/office/drawing/2014/main" id="{C0E4D6A3-4AEC-5C45-B0F8-62575D187322}"/>
                    </a:ext>
                  </a:extLst>
                </p:cNvPr>
                <p:cNvSpPr/>
                <p:nvPr/>
              </p:nvSpPr>
              <p:spPr>
                <a:xfrm>
                  <a:off x="4336812" y="5483618"/>
                  <a:ext cx="173278" cy="126810"/>
                </a:xfrm>
                <a:custGeom>
                  <a:avLst/>
                  <a:gdLst>
                    <a:gd name="connsiteX0" fmla="*/ 173279 w 173278"/>
                    <a:gd name="connsiteY0" fmla="*/ 0 h 126810"/>
                    <a:gd name="connsiteX1" fmla="*/ 0 w 173278"/>
                    <a:gd name="connsiteY1" fmla="*/ 126810 h 126810"/>
                  </a:gdLst>
                  <a:ahLst/>
                  <a:cxnLst>
                    <a:cxn ang="0">
                      <a:pos x="connsiteX0" y="connsiteY0"/>
                    </a:cxn>
                    <a:cxn ang="0">
                      <a:pos x="connsiteX1" y="connsiteY1"/>
                    </a:cxn>
                  </a:cxnLst>
                  <a:rect l="l" t="t" r="r" b="b"/>
                  <a:pathLst>
                    <a:path w="173278" h="126810">
                      <a:moveTo>
                        <a:pt x="173279" y="0"/>
                      </a:moveTo>
                      <a:lnTo>
                        <a:pt x="0" y="126810"/>
                      </a:lnTo>
                    </a:path>
                  </a:pathLst>
                </a:custGeom>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grpSp>
        <p:sp>
          <p:nvSpPr>
            <p:cNvPr id="71" name="TextBox 70">
              <a:extLst>
                <a:ext uri="{FF2B5EF4-FFF2-40B4-BE49-F238E27FC236}">
                  <a16:creationId xmlns:a16="http://schemas.microsoft.com/office/drawing/2014/main" id="{95B3EA35-DC9D-DA43-90E0-174A3E09AB19}"/>
                </a:ext>
              </a:extLst>
            </p:cNvPr>
            <p:cNvSpPr txBox="1"/>
            <p:nvPr/>
          </p:nvSpPr>
          <p:spPr>
            <a:xfrm>
              <a:off x="1245427" y="4502163"/>
              <a:ext cx="1835436" cy="93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Containers and</a:t>
              </a:r>
              <a:b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br>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Microservices</a:t>
              </a:r>
            </a:p>
          </p:txBody>
        </p:sp>
      </p:grpSp>
      <p:grpSp>
        <p:nvGrpSpPr>
          <p:cNvPr id="81" name="Group 80">
            <a:extLst>
              <a:ext uri="{FF2B5EF4-FFF2-40B4-BE49-F238E27FC236}">
                <a16:creationId xmlns:a16="http://schemas.microsoft.com/office/drawing/2014/main" id="{E28797CF-8F49-0848-A1E2-7874DFC7D4EA}"/>
              </a:ext>
            </a:extLst>
          </p:cNvPr>
          <p:cNvGrpSpPr/>
          <p:nvPr/>
        </p:nvGrpSpPr>
        <p:grpSpPr>
          <a:xfrm>
            <a:off x="473852" y="5266197"/>
            <a:ext cx="1499069" cy="544806"/>
            <a:chOff x="1102768" y="6449302"/>
            <a:chExt cx="2998918" cy="1089895"/>
          </a:xfrm>
        </p:grpSpPr>
        <p:sp>
          <p:nvSpPr>
            <p:cNvPr id="82" name="Freeform 81">
              <a:extLst>
                <a:ext uri="{FF2B5EF4-FFF2-40B4-BE49-F238E27FC236}">
                  <a16:creationId xmlns:a16="http://schemas.microsoft.com/office/drawing/2014/main" id="{E97B5B1C-BC56-194C-A137-B4FBFF586F41}"/>
                </a:ext>
              </a:extLst>
            </p:cNvPr>
            <p:cNvSpPr/>
            <p:nvPr/>
          </p:nvSpPr>
          <p:spPr>
            <a:xfrm>
              <a:off x="1102768" y="6449302"/>
              <a:ext cx="2998918" cy="1089895"/>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83" name="Graphic 3">
              <a:extLst>
                <a:ext uri="{FF2B5EF4-FFF2-40B4-BE49-F238E27FC236}">
                  <a16:creationId xmlns:a16="http://schemas.microsoft.com/office/drawing/2014/main" id="{94C3A054-D849-6A48-B42F-550C56880A49}"/>
                </a:ext>
              </a:extLst>
            </p:cNvPr>
            <p:cNvGrpSpPr/>
            <p:nvPr/>
          </p:nvGrpSpPr>
          <p:grpSpPr>
            <a:xfrm>
              <a:off x="3274821" y="6643448"/>
              <a:ext cx="396369" cy="693572"/>
              <a:chOff x="4272737" y="7177728"/>
              <a:chExt cx="360335" cy="630520"/>
            </a:xfrm>
            <a:noFill/>
          </p:grpSpPr>
          <p:grpSp>
            <p:nvGrpSpPr>
              <p:cNvPr id="85" name="Graphic 3">
                <a:extLst>
                  <a:ext uri="{FF2B5EF4-FFF2-40B4-BE49-F238E27FC236}">
                    <a16:creationId xmlns:a16="http://schemas.microsoft.com/office/drawing/2014/main" id="{178EFFFC-C4A0-0142-A655-CACFEFFB0B0A}"/>
                  </a:ext>
                </a:extLst>
              </p:cNvPr>
              <p:cNvGrpSpPr/>
              <p:nvPr/>
            </p:nvGrpSpPr>
            <p:grpSpPr>
              <a:xfrm>
                <a:off x="4272737" y="7177728"/>
                <a:ext cx="360335" cy="630520"/>
                <a:chOff x="4272737" y="7177728"/>
                <a:chExt cx="360335" cy="630520"/>
              </a:xfrm>
              <a:noFill/>
            </p:grpSpPr>
            <p:sp>
              <p:nvSpPr>
                <p:cNvPr id="87" name="Freeform 86">
                  <a:extLst>
                    <a:ext uri="{FF2B5EF4-FFF2-40B4-BE49-F238E27FC236}">
                      <a16:creationId xmlns:a16="http://schemas.microsoft.com/office/drawing/2014/main" id="{CE47E22F-7E2E-F448-855F-1123195BF8F7}"/>
                    </a:ext>
                  </a:extLst>
                </p:cNvPr>
                <p:cNvSpPr/>
                <p:nvPr/>
              </p:nvSpPr>
              <p:spPr>
                <a:xfrm>
                  <a:off x="4272737" y="7177728"/>
                  <a:ext cx="360335" cy="630520"/>
                </a:xfrm>
                <a:custGeom>
                  <a:avLst/>
                  <a:gdLst>
                    <a:gd name="connsiteX0" fmla="*/ 0 w 360335"/>
                    <a:gd name="connsiteY0" fmla="*/ 0 h 630520"/>
                    <a:gd name="connsiteX1" fmla="*/ 360335 w 360335"/>
                    <a:gd name="connsiteY1" fmla="*/ 0 h 630520"/>
                    <a:gd name="connsiteX2" fmla="*/ 360335 w 360335"/>
                    <a:gd name="connsiteY2" fmla="*/ 630521 h 630520"/>
                    <a:gd name="connsiteX3" fmla="*/ 0 w 360335"/>
                    <a:gd name="connsiteY3" fmla="*/ 630521 h 630520"/>
                  </a:gdLst>
                  <a:ahLst/>
                  <a:cxnLst>
                    <a:cxn ang="0">
                      <a:pos x="connsiteX0" y="connsiteY0"/>
                    </a:cxn>
                    <a:cxn ang="0">
                      <a:pos x="connsiteX1" y="connsiteY1"/>
                    </a:cxn>
                    <a:cxn ang="0">
                      <a:pos x="connsiteX2" y="connsiteY2"/>
                    </a:cxn>
                    <a:cxn ang="0">
                      <a:pos x="connsiteX3" y="connsiteY3"/>
                    </a:cxn>
                  </a:cxnLst>
                  <a:rect l="l" t="t" r="r" b="b"/>
                  <a:pathLst>
                    <a:path w="360335" h="630520">
                      <a:moveTo>
                        <a:pt x="0" y="0"/>
                      </a:moveTo>
                      <a:lnTo>
                        <a:pt x="360335" y="0"/>
                      </a:lnTo>
                      <a:lnTo>
                        <a:pt x="360335" y="630521"/>
                      </a:lnTo>
                      <a:lnTo>
                        <a:pt x="0" y="63052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8" name="Freeform 87">
                  <a:extLst>
                    <a:ext uri="{FF2B5EF4-FFF2-40B4-BE49-F238E27FC236}">
                      <a16:creationId xmlns:a16="http://schemas.microsoft.com/office/drawing/2014/main" id="{6E7E6034-5DB1-524D-9B6C-EFAB74E56931}"/>
                    </a:ext>
                  </a:extLst>
                </p:cNvPr>
                <p:cNvSpPr/>
                <p:nvPr/>
              </p:nvSpPr>
              <p:spPr>
                <a:xfrm>
                  <a:off x="4272737" y="7177728"/>
                  <a:ext cx="360335" cy="630520"/>
                </a:xfrm>
                <a:custGeom>
                  <a:avLst/>
                  <a:gdLst>
                    <a:gd name="connsiteX0" fmla="*/ 0 w 360335"/>
                    <a:gd name="connsiteY0" fmla="*/ 0 h 630520"/>
                    <a:gd name="connsiteX1" fmla="*/ 360335 w 360335"/>
                    <a:gd name="connsiteY1" fmla="*/ 0 h 630520"/>
                    <a:gd name="connsiteX2" fmla="*/ 360335 w 360335"/>
                    <a:gd name="connsiteY2" fmla="*/ 630521 h 630520"/>
                    <a:gd name="connsiteX3" fmla="*/ 0 w 360335"/>
                    <a:gd name="connsiteY3" fmla="*/ 630521 h 630520"/>
                  </a:gdLst>
                  <a:ahLst/>
                  <a:cxnLst>
                    <a:cxn ang="0">
                      <a:pos x="connsiteX0" y="connsiteY0"/>
                    </a:cxn>
                    <a:cxn ang="0">
                      <a:pos x="connsiteX1" y="connsiteY1"/>
                    </a:cxn>
                    <a:cxn ang="0">
                      <a:pos x="connsiteX2" y="connsiteY2"/>
                    </a:cxn>
                    <a:cxn ang="0">
                      <a:pos x="connsiteX3" y="connsiteY3"/>
                    </a:cxn>
                  </a:cxnLst>
                  <a:rect l="l" t="t" r="r" b="b"/>
                  <a:pathLst>
                    <a:path w="360335" h="630520">
                      <a:moveTo>
                        <a:pt x="0" y="0"/>
                      </a:moveTo>
                      <a:lnTo>
                        <a:pt x="360335" y="0"/>
                      </a:lnTo>
                      <a:lnTo>
                        <a:pt x="360335" y="630521"/>
                      </a:lnTo>
                      <a:lnTo>
                        <a:pt x="0" y="630521"/>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89" name="Freeform 88">
                  <a:extLst>
                    <a:ext uri="{FF2B5EF4-FFF2-40B4-BE49-F238E27FC236}">
                      <a16:creationId xmlns:a16="http://schemas.microsoft.com/office/drawing/2014/main" id="{6678BB12-47F6-C749-A808-4314DA0DF6EA}"/>
                    </a:ext>
                  </a:extLst>
                </p:cNvPr>
                <p:cNvSpPr/>
                <p:nvPr/>
              </p:nvSpPr>
              <p:spPr>
                <a:xfrm>
                  <a:off x="4351561" y="7245290"/>
                  <a:ext cx="213949" cy="439112"/>
                </a:xfrm>
                <a:custGeom>
                  <a:avLst/>
                  <a:gdLst>
                    <a:gd name="connsiteX0" fmla="*/ 0 w 213949"/>
                    <a:gd name="connsiteY0" fmla="*/ 0 h 439112"/>
                    <a:gd name="connsiteX1" fmla="*/ 213950 w 213949"/>
                    <a:gd name="connsiteY1" fmla="*/ 0 h 439112"/>
                    <a:gd name="connsiteX2" fmla="*/ 213950 w 213949"/>
                    <a:gd name="connsiteY2" fmla="*/ 439113 h 439112"/>
                    <a:gd name="connsiteX3" fmla="*/ 0 w 213949"/>
                    <a:gd name="connsiteY3" fmla="*/ 439113 h 439112"/>
                  </a:gdLst>
                  <a:ahLst/>
                  <a:cxnLst>
                    <a:cxn ang="0">
                      <a:pos x="connsiteX0" y="connsiteY0"/>
                    </a:cxn>
                    <a:cxn ang="0">
                      <a:pos x="connsiteX1" y="connsiteY1"/>
                    </a:cxn>
                    <a:cxn ang="0">
                      <a:pos x="connsiteX2" y="connsiteY2"/>
                    </a:cxn>
                    <a:cxn ang="0">
                      <a:pos x="connsiteX3" y="connsiteY3"/>
                    </a:cxn>
                  </a:cxnLst>
                  <a:rect l="l" t="t" r="r" b="b"/>
                  <a:pathLst>
                    <a:path w="213949" h="439112">
                      <a:moveTo>
                        <a:pt x="0" y="0"/>
                      </a:moveTo>
                      <a:lnTo>
                        <a:pt x="213950" y="0"/>
                      </a:lnTo>
                      <a:lnTo>
                        <a:pt x="213950" y="439113"/>
                      </a:lnTo>
                      <a:lnTo>
                        <a:pt x="0" y="439113"/>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90" name="Freeform 89">
                  <a:extLst>
                    <a:ext uri="{FF2B5EF4-FFF2-40B4-BE49-F238E27FC236}">
                      <a16:creationId xmlns:a16="http://schemas.microsoft.com/office/drawing/2014/main" id="{5FA94112-1E6D-D645-8ED3-24CC520C5316}"/>
                    </a:ext>
                  </a:extLst>
                </p:cNvPr>
                <p:cNvSpPr/>
                <p:nvPr/>
              </p:nvSpPr>
              <p:spPr>
                <a:xfrm>
                  <a:off x="4351561" y="7245290"/>
                  <a:ext cx="213949" cy="439112"/>
                </a:xfrm>
                <a:custGeom>
                  <a:avLst/>
                  <a:gdLst>
                    <a:gd name="connsiteX0" fmla="*/ 0 w 213949"/>
                    <a:gd name="connsiteY0" fmla="*/ 0 h 439112"/>
                    <a:gd name="connsiteX1" fmla="*/ 213950 w 213949"/>
                    <a:gd name="connsiteY1" fmla="*/ 0 h 439112"/>
                    <a:gd name="connsiteX2" fmla="*/ 213950 w 213949"/>
                    <a:gd name="connsiteY2" fmla="*/ 439113 h 439112"/>
                    <a:gd name="connsiteX3" fmla="*/ 0 w 213949"/>
                    <a:gd name="connsiteY3" fmla="*/ 439113 h 439112"/>
                  </a:gdLst>
                  <a:ahLst/>
                  <a:cxnLst>
                    <a:cxn ang="0">
                      <a:pos x="connsiteX0" y="connsiteY0"/>
                    </a:cxn>
                    <a:cxn ang="0">
                      <a:pos x="connsiteX1" y="connsiteY1"/>
                    </a:cxn>
                    <a:cxn ang="0">
                      <a:pos x="connsiteX2" y="connsiteY2"/>
                    </a:cxn>
                    <a:cxn ang="0">
                      <a:pos x="connsiteX3" y="connsiteY3"/>
                    </a:cxn>
                  </a:cxnLst>
                  <a:rect l="l" t="t" r="r" b="b"/>
                  <a:pathLst>
                    <a:path w="213949" h="439112">
                      <a:moveTo>
                        <a:pt x="0" y="0"/>
                      </a:moveTo>
                      <a:lnTo>
                        <a:pt x="213950" y="0"/>
                      </a:lnTo>
                      <a:lnTo>
                        <a:pt x="213950" y="439113"/>
                      </a:lnTo>
                      <a:lnTo>
                        <a:pt x="0" y="439113"/>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86" name="Freeform 85">
                <a:extLst>
                  <a:ext uri="{FF2B5EF4-FFF2-40B4-BE49-F238E27FC236}">
                    <a16:creationId xmlns:a16="http://schemas.microsoft.com/office/drawing/2014/main" id="{40F0B71F-B270-5A49-BE49-D8740796BFD4}"/>
                  </a:ext>
                </a:extLst>
              </p:cNvPr>
              <p:cNvSpPr/>
              <p:nvPr/>
            </p:nvSpPr>
            <p:spPr>
              <a:xfrm>
                <a:off x="4430384" y="7728161"/>
                <a:ext cx="45041" cy="45037"/>
              </a:xfrm>
              <a:custGeom>
                <a:avLst/>
                <a:gdLst>
                  <a:gd name="connsiteX0" fmla="*/ 45042 w 45041"/>
                  <a:gd name="connsiteY0" fmla="*/ 22519 h 45037"/>
                  <a:gd name="connsiteX1" fmla="*/ 22521 w 45041"/>
                  <a:gd name="connsiteY1" fmla="*/ 45037 h 45037"/>
                  <a:gd name="connsiteX2" fmla="*/ 0 w 45041"/>
                  <a:gd name="connsiteY2" fmla="*/ 22519 h 45037"/>
                  <a:gd name="connsiteX3" fmla="*/ 22521 w 45041"/>
                  <a:gd name="connsiteY3" fmla="*/ 0 h 45037"/>
                  <a:gd name="connsiteX4" fmla="*/ 45042 w 45041"/>
                  <a:gd name="connsiteY4" fmla="*/ 22519 h 45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41" h="45037">
                    <a:moveTo>
                      <a:pt x="45042" y="22519"/>
                    </a:moveTo>
                    <a:cubicBezTo>
                      <a:pt x="45042" y="34955"/>
                      <a:pt x="34959" y="45037"/>
                      <a:pt x="22521" y="45037"/>
                    </a:cubicBezTo>
                    <a:cubicBezTo>
                      <a:pt x="10083" y="45037"/>
                      <a:pt x="0" y="34955"/>
                      <a:pt x="0" y="22519"/>
                    </a:cubicBezTo>
                    <a:cubicBezTo>
                      <a:pt x="0" y="10082"/>
                      <a:pt x="10083" y="0"/>
                      <a:pt x="22521" y="0"/>
                    </a:cubicBezTo>
                    <a:cubicBezTo>
                      <a:pt x="34959" y="0"/>
                      <a:pt x="45042" y="10082"/>
                      <a:pt x="45042" y="22519"/>
                    </a:cubicBez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84" name="TextBox 83">
              <a:extLst>
                <a:ext uri="{FF2B5EF4-FFF2-40B4-BE49-F238E27FC236}">
                  <a16:creationId xmlns:a16="http://schemas.microsoft.com/office/drawing/2014/main" id="{20DF3EF4-F217-FF44-88C1-8228FCF1AA74}"/>
                </a:ext>
              </a:extLst>
            </p:cNvPr>
            <p:cNvSpPr txBox="1"/>
            <p:nvPr/>
          </p:nvSpPr>
          <p:spPr>
            <a:xfrm>
              <a:off x="1245425" y="6558230"/>
              <a:ext cx="1535317" cy="8720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Mobility</a:t>
              </a:r>
            </a:p>
            <a:p>
              <a:pPr algn="l" defTabSz="412707"/>
              <a:endParaRPr lang="en-US" sz="8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a:p>
              <a:pPr algn="l" defTabSz="412707"/>
              <a:endParaRPr lang="en-US" sz="8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grpSp>
        <p:nvGrpSpPr>
          <p:cNvPr id="91" name="Group 90">
            <a:extLst>
              <a:ext uri="{FF2B5EF4-FFF2-40B4-BE49-F238E27FC236}">
                <a16:creationId xmlns:a16="http://schemas.microsoft.com/office/drawing/2014/main" id="{C2CBF865-B531-D441-BA98-17BAFE4AA8E8}"/>
              </a:ext>
            </a:extLst>
          </p:cNvPr>
          <p:cNvGrpSpPr/>
          <p:nvPr/>
        </p:nvGrpSpPr>
        <p:grpSpPr>
          <a:xfrm>
            <a:off x="490591" y="2212320"/>
            <a:ext cx="1499069" cy="544806"/>
            <a:chOff x="1102768" y="10499877"/>
            <a:chExt cx="2998918" cy="1089895"/>
          </a:xfrm>
        </p:grpSpPr>
        <p:sp>
          <p:nvSpPr>
            <p:cNvPr id="92" name="Freeform 91">
              <a:extLst>
                <a:ext uri="{FF2B5EF4-FFF2-40B4-BE49-F238E27FC236}">
                  <a16:creationId xmlns:a16="http://schemas.microsoft.com/office/drawing/2014/main" id="{F02DAD71-68A6-3847-A769-D598EF520C55}"/>
                </a:ext>
              </a:extLst>
            </p:cNvPr>
            <p:cNvSpPr/>
            <p:nvPr/>
          </p:nvSpPr>
          <p:spPr>
            <a:xfrm>
              <a:off x="1102768" y="10499877"/>
              <a:ext cx="2998918" cy="1089895"/>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93" name="Graphic 3">
              <a:extLst>
                <a:ext uri="{FF2B5EF4-FFF2-40B4-BE49-F238E27FC236}">
                  <a16:creationId xmlns:a16="http://schemas.microsoft.com/office/drawing/2014/main" id="{BCD4EFBF-89E6-0245-BC79-DD804D9C7CAD}"/>
                </a:ext>
              </a:extLst>
            </p:cNvPr>
            <p:cNvGrpSpPr/>
            <p:nvPr/>
          </p:nvGrpSpPr>
          <p:grpSpPr>
            <a:xfrm>
              <a:off x="3188114" y="10747590"/>
              <a:ext cx="563587" cy="594483"/>
              <a:chOff x="4193912" y="10908766"/>
              <a:chExt cx="512352" cy="540439"/>
            </a:xfrm>
            <a:noFill/>
          </p:grpSpPr>
          <p:sp>
            <p:nvSpPr>
              <p:cNvPr id="95" name="Freeform 94">
                <a:extLst>
                  <a:ext uri="{FF2B5EF4-FFF2-40B4-BE49-F238E27FC236}">
                    <a16:creationId xmlns:a16="http://schemas.microsoft.com/office/drawing/2014/main" id="{0AC83D0F-0843-7D4F-A596-0DD272F1E5C4}"/>
                  </a:ext>
                </a:extLst>
              </p:cNvPr>
              <p:cNvSpPr/>
              <p:nvPr/>
            </p:nvSpPr>
            <p:spPr>
              <a:xfrm>
                <a:off x="4300889" y="10908766"/>
                <a:ext cx="405375" cy="405332"/>
              </a:xfrm>
              <a:custGeom>
                <a:avLst/>
                <a:gdLst>
                  <a:gd name="connsiteX0" fmla="*/ 337817 w 405375"/>
                  <a:gd name="connsiteY0" fmla="*/ 405333 h 405332"/>
                  <a:gd name="connsiteX1" fmla="*/ 377224 w 405375"/>
                  <a:gd name="connsiteY1" fmla="*/ 405333 h 405332"/>
                  <a:gd name="connsiteX2" fmla="*/ 405376 w 405375"/>
                  <a:gd name="connsiteY2" fmla="*/ 377183 h 405332"/>
                  <a:gd name="connsiteX3" fmla="*/ 405376 w 405375"/>
                  <a:gd name="connsiteY3" fmla="*/ 28149 h 405332"/>
                  <a:gd name="connsiteX4" fmla="*/ 377224 w 405375"/>
                  <a:gd name="connsiteY4" fmla="*/ 0 h 405332"/>
                  <a:gd name="connsiteX5" fmla="*/ 28152 w 405375"/>
                  <a:gd name="connsiteY5" fmla="*/ 0 h 405332"/>
                  <a:gd name="connsiteX6" fmla="*/ 0 w 405375"/>
                  <a:gd name="connsiteY6" fmla="*/ 28149 h 405332"/>
                  <a:gd name="connsiteX7" fmla="*/ 0 w 405375"/>
                  <a:gd name="connsiteY7" fmla="*/ 67552 h 405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375" h="405332">
                    <a:moveTo>
                      <a:pt x="337817" y="405333"/>
                    </a:moveTo>
                    <a:lnTo>
                      <a:pt x="377224" y="405333"/>
                    </a:lnTo>
                    <a:cubicBezTo>
                      <a:pt x="392775" y="405333"/>
                      <a:pt x="405376" y="392733"/>
                      <a:pt x="405376" y="377183"/>
                    </a:cubicBezTo>
                    <a:lnTo>
                      <a:pt x="405376" y="28149"/>
                    </a:lnTo>
                    <a:cubicBezTo>
                      <a:pt x="405376" y="12599"/>
                      <a:pt x="392775" y="0"/>
                      <a:pt x="377224" y="0"/>
                    </a:cubicBezTo>
                    <a:lnTo>
                      <a:pt x="28152" y="0"/>
                    </a:lnTo>
                    <a:cubicBezTo>
                      <a:pt x="12601" y="0"/>
                      <a:pt x="0" y="12599"/>
                      <a:pt x="0" y="28149"/>
                    </a:cubicBezTo>
                    <a:lnTo>
                      <a:pt x="0" y="67552"/>
                    </a:lnTo>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96" name="Freeform 95">
                <a:extLst>
                  <a:ext uri="{FF2B5EF4-FFF2-40B4-BE49-F238E27FC236}">
                    <a16:creationId xmlns:a16="http://schemas.microsoft.com/office/drawing/2014/main" id="{4B4EDD93-CD06-A14D-B3DA-8A8124181D44}"/>
                  </a:ext>
                </a:extLst>
              </p:cNvPr>
              <p:cNvSpPr/>
              <p:nvPr/>
            </p:nvSpPr>
            <p:spPr>
              <a:xfrm>
                <a:off x="4233320" y="10976318"/>
                <a:ext cx="405385" cy="405333"/>
              </a:xfrm>
              <a:custGeom>
                <a:avLst/>
                <a:gdLst>
                  <a:gd name="connsiteX0" fmla="*/ 337817 w 405385"/>
                  <a:gd name="connsiteY0" fmla="*/ 405333 h 405333"/>
                  <a:gd name="connsiteX1" fmla="*/ 377234 w 405385"/>
                  <a:gd name="connsiteY1" fmla="*/ 405333 h 405333"/>
                  <a:gd name="connsiteX2" fmla="*/ 405386 w 405385"/>
                  <a:gd name="connsiteY2" fmla="*/ 377184 h 405333"/>
                  <a:gd name="connsiteX3" fmla="*/ 405386 w 405385"/>
                  <a:gd name="connsiteY3" fmla="*/ 28149 h 405333"/>
                  <a:gd name="connsiteX4" fmla="*/ 377234 w 405385"/>
                  <a:gd name="connsiteY4" fmla="*/ 0 h 405333"/>
                  <a:gd name="connsiteX5" fmla="*/ 28152 w 405385"/>
                  <a:gd name="connsiteY5" fmla="*/ 0 h 405333"/>
                  <a:gd name="connsiteX6" fmla="*/ 0 w 405385"/>
                  <a:gd name="connsiteY6" fmla="*/ 28149 h 405333"/>
                  <a:gd name="connsiteX7" fmla="*/ 0 w 405385"/>
                  <a:gd name="connsiteY7" fmla="*/ 67552 h 40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385" h="405333">
                    <a:moveTo>
                      <a:pt x="337817" y="405333"/>
                    </a:moveTo>
                    <a:lnTo>
                      <a:pt x="377234" y="405333"/>
                    </a:lnTo>
                    <a:cubicBezTo>
                      <a:pt x="392775" y="405333"/>
                      <a:pt x="405386" y="392733"/>
                      <a:pt x="405386" y="377184"/>
                    </a:cubicBezTo>
                    <a:lnTo>
                      <a:pt x="405386" y="28149"/>
                    </a:lnTo>
                    <a:cubicBezTo>
                      <a:pt x="405386" y="12600"/>
                      <a:pt x="392775" y="0"/>
                      <a:pt x="377234" y="0"/>
                    </a:cubicBezTo>
                    <a:lnTo>
                      <a:pt x="28152" y="0"/>
                    </a:lnTo>
                    <a:cubicBezTo>
                      <a:pt x="12611" y="0"/>
                      <a:pt x="0" y="12600"/>
                      <a:pt x="0" y="28149"/>
                    </a:cubicBezTo>
                    <a:lnTo>
                      <a:pt x="0" y="67552"/>
                    </a:lnTo>
                  </a:path>
                </a:pathLst>
              </a:cu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97" name="Rounded Rectangle 96">
                <a:extLst>
                  <a:ext uri="{FF2B5EF4-FFF2-40B4-BE49-F238E27FC236}">
                    <a16:creationId xmlns:a16="http://schemas.microsoft.com/office/drawing/2014/main" id="{1A7BABC2-3E6C-1F4A-B5D2-4F0FB6DF2591}"/>
                  </a:ext>
                </a:extLst>
              </p:cNvPr>
              <p:cNvSpPr/>
              <p:nvPr/>
            </p:nvSpPr>
            <p:spPr>
              <a:xfrm>
                <a:off x="4193912" y="11043870"/>
                <a:ext cx="377227" cy="405335"/>
              </a:xfrm>
              <a:prstGeom prst="roundRect">
                <a:avLst>
                  <a:gd name="adj" fmla="val 9092"/>
                </a:avLst>
              </a:prstGeom>
              <a:noFill/>
              <a:ln w="12700" cap="rnd">
                <a:solidFill>
                  <a:srgbClr val="121B1F"/>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94" name="TextBox 93">
              <a:extLst>
                <a:ext uri="{FF2B5EF4-FFF2-40B4-BE49-F238E27FC236}">
                  <a16:creationId xmlns:a16="http://schemas.microsoft.com/office/drawing/2014/main" id="{2AAB2A22-DE81-EB4D-A6FE-B959DB4F01C3}"/>
                </a:ext>
              </a:extLst>
            </p:cNvPr>
            <p:cNvSpPr txBox="1"/>
            <p:nvPr/>
          </p:nvSpPr>
          <p:spPr>
            <a:xfrm>
              <a:off x="1245427" y="10578031"/>
              <a:ext cx="1482594" cy="93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Legacy</a:t>
              </a:r>
            </a:p>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Systems</a:t>
              </a:r>
            </a:p>
            <a:p>
              <a:pPr algn="l" defTabSz="412707"/>
              <a:endPar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grpSp>
        <p:nvGrpSpPr>
          <p:cNvPr id="98" name="Group 97">
            <a:extLst>
              <a:ext uri="{FF2B5EF4-FFF2-40B4-BE49-F238E27FC236}">
                <a16:creationId xmlns:a16="http://schemas.microsoft.com/office/drawing/2014/main" id="{EE2CED22-1E65-4740-B133-2539A0A02654}"/>
              </a:ext>
            </a:extLst>
          </p:cNvPr>
          <p:cNvGrpSpPr/>
          <p:nvPr/>
        </p:nvGrpSpPr>
        <p:grpSpPr>
          <a:xfrm>
            <a:off x="468961" y="3221983"/>
            <a:ext cx="1499069" cy="544806"/>
            <a:chOff x="500442" y="4237085"/>
            <a:chExt cx="1499069" cy="544806"/>
          </a:xfrm>
        </p:grpSpPr>
        <p:sp>
          <p:nvSpPr>
            <p:cNvPr id="99" name="Freeform 98">
              <a:extLst>
                <a:ext uri="{FF2B5EF4-FFF2-40B4-BE49-F238E27FC236}">
                  <a16:creationId xmlns:a16="http://schemas.microsoft.com/office/drawing/2014/main" id="{FB04C072-4F46-384E-BEEC-BCF58DA745D4}"/>
                </a:ext>
              </a:extLst>
            </p:cNvPr>
            <p:cNvSpPr/>
            <p:nvPr/>
          </p:nvSpPr>
          <p:spPr>
            <a:xfrm>
              <a:off x="500442" y="4237085"/>
              <a:ext cx="1499069" cy="544806"/>
            </a:xfrm>
            <a:custGeom>
              <a:avLst/>
              <a:gdLst>
                <a:gd name="connsiteX0" fmla="*/ 0 w 2726289"/>
                <a:gd name="connsiteY0" fmla="*/ 0 h 990814"/>
                <a:gd name="connsiteX1" fmla="*/ 2726290 w 2726289"/>
                <a:gd name="connsiteY1" fmla="*/ 0 h 990814"/>
                <a:gd name="connsiteX2" fmla="*/ 2726290 w 2726289"/>
                <a:gd name="connsiteY2" fmla="*/ 990815 h 990814"/>
                <a:gd name="connsiteX3" fmla="*/ 0 w 2726289"/>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2726289" h="990814">
                  <a:moveTo>
                    <a:pt x="0" y="0"/>
                  </a:moveTo>
                  <a:lnTo>
                    <a:pt x="2726290" y="0"/>
                  </a:lnTo>
                  <a:lnTo>
                    <a:pt x="2726290" y="990815"/>
                  </a:lnTo>
                  <a:lnTo>
                    <a:pt x="0" y="990815"/>
                  </a:lnTo>
                  <a:close/>
                </a:path>
              </a:pathLst>
            </a:custGeom>
            <a:noFill/>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00" name="TextBox 99">
              <a:extLst>
                <a:ext uri="{FF2B5EF4-FFF2-40B4-BE49-F238E27FC236}">
                  <a16:creationId xmlns:a16="http://schemas.microsoft.com/office/drawing/2014/main" id="{B6E58FFA-98C8-584F-9895-2CC7E937C59D}"/>
                </a:ext>
              </a:extLst>
            </p:cNvPr>
            <p:cNvSpPr txBox="1"/>
            <p:nvPr/>
          </p:nvSpPr>
          <p:spPr>
            <a:xfrm>
              <a:off x="571752" y="4276154"/>
              <a:ext cx="728374" cy="4666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393" tIns="25393" rIns="25393" bIns="25393" numCol="1" spcCol="38100" rtlCol="0" anchor="ctr">
              <a:noAutofit/>
            </a:bodyPr>
            <a:lstStyle/>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Operational</a:t>
              </a:r>
            </a:p>
            <a:p>
              <a:pPr algn="l" defTabSz="412707"/>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Technology</a:t>
              </a:r>
            </a:p>
            <a:p>
              <a:pPr algn="l" defTabSz="412707"/>
              <a:endPar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endParaRPr>
            </a:p>
          </p:txBody>
        </p:sp>
        <p:grpSp>
          <p:nvGrpSpPr>
            <p:cNvPr id="101" name="Graphic 166">
              <a:extLst>
                <a:ext uri="{FF2B5EF4-FFF2-40B4-BE49-F238E27FC236}">
                  <a16:creationId xmlns:a16="http://schemas.microsoft.com/office/drawing/2014/main" id="{B4F4C0E2-B8E2-2246-A502-AF8A0E6B6D73}"/>
                </a:ext>
              </a:extLst>
            </p:cNvPr>
            <p:cNvGrpSpPr/>
            <p:nvPr/>
          </p:nvGrpSpPr>
          <p:grpSpPr>
            <a:xfrm>
              <a:off x="1491543" y="4379379"/>
              <a:ext cx="367986" cy="260221"/>
              <a:chOff x="3085491" y="8702425"/>
              <a:chExt cx="736163" cy="520577"/>
            </a:xfrm>
            <a:noFill/>
          </p:grpSpPr>
          <p:grpSp>
            <p:nvGrpSpPr>
              <p:cNvPr id="102" name="Graphic 166">
                <a:extLst>
                  <a:ext uri="{FF2B5EF4-FFF2-40B4-BE49-F238E27FC236}">
                    <a16:creationId xmlns:a16="http://schemas.microsoft.com/office/drawing/2014/main" id="{DE6F25F0-08DA-0042-933C-34F5EF028530}"/>
                  </a:ext>
                </a:extLst>
              </p:cNvPr>
              <p:cNvGrpSpPr/>
              <p:nvPr/>
            </p:nvGrpSpPr>
            <p:grpSpPr>
              <a:xfrm>
                <a:off x="3085491" y="8702425"/>
                <a:ext cx="736163" cy="520577"/>
                <a:chOff x="3085491" y="8702425"/>
                <a:chExt cx="736163" cy="520577"/>
              </a:xfrm>
              <a:noFill/>
            </p:grpSpPr>
            <p:sp>
              <p:nvSpPr>
                <p:cNvPr id="104" name="Freeform 103">
                  <a:extLst>
                    <a:ext uri="{FF2B5EF4-FFF2-40B4-BE49-F238E27FC236}">
                      <a16:creationId xmlns:a16="http://schemas.microsoft.com/office/drawing/2014/main" id="{EEEFB682-D485-A746-B0F5-71DD4C3385F4}"/>
                    </a:ext>
                  </a:extLst>
                </p:cNvPr>
                <p:cNvSpPr/>
                <p:nvPr/>
              </p:nvSpPr>
              <p:spPr>
                <a:xfrm>
                  <a:off x="3713862" y="8702427"/>
                  <a:ext cx="107793" cy="520575"/>
                </a:xfrm>
                <a:custGeom>
                  <a:avLst/>
                  <a:gdLst>
                    <a:gd name="connsiteX0" fmla="*/ 0 w 107793"/>
                    <a:gd name="connsiteY0" fmla="*/ 520576 h 520575"/>
                    <a:gd name="connsiteX1" fmla="*/ 0 w 107793"/>
                    <a:gd name="connsiteY1" fmla="*/ 0 h 520575"/>
                  </a:gdLst>
                  <a:ahLst/>
                  <a:cxnLst>
                    <a:cxn ang="0">
                      <a:pos x="connsiteX0" y="connsiteY0"/>
                    </a:cxn>
                    <a:cxn ang="0">
                      <a:pos x="connsiteX1" y="connsiteY1"/>
                    </a:cxn>
                  </a:cxnLst>
                  <a:rect l="l" t="t" r="r" b="b"/>
                  <a:pathLst>
                    <a:path w="107793" h="520575">
                      <a:moveTo>
                        <a:pt x="0" y="520576"/>
                      </a:moveTo>
                      <a:cubicBezTo>
                        <a:pt x="143724" y="376811"/>
                        <a:pt x="143724" y="143765"/>
                        <a:pt x="0"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05" name="Freeform 104">
                  <a:extLst>
                    <a:ext uri="{FF2B5EF4-FFF2-40B4-BE49-F238E27FC236}">
                      <a16:creationId xmlns:a16="http://schemas.microsoft.com/office/drawing/2014/main" id="{D5AE6F8E-4A0C-0C4D-B60A-E34BA26729CE}"/>
                    </a:ext>
                  </a:extLst>
                </p:cNvPr>
                <p:cNvSpPr/>
                <p:nvPr/>
              </p:nvSpPr>
              <p:spPr>
                <a:xfrm>
                  <a:off x="3085491" y="8702425"/>
                  <a:ext cx="107795" cy="520577"/>
                </a:xfrm>
                <a:custGeom>
                  <a:avLst/>
                  <a:gdLst>
                    <a:gd name="connsiteX0" fmla="*/ 107793 w 107795"/>
                    <a:gd name="connsiteY0" fmla="*/ 0 h 520577"/>
                    <a:gd name="connsiteX1" fmla="*/ 107795 w 107795"/>
                    <a:gd name="connsiteY1" fmla="*/ 520578 h 520577"/>
                  </a:gdLst>
                  <a:ahLst/>
                  <a:cxnLst>
                    <a:cxn ang="0">
                      <a:pos x="connsiteX0" y="connsiteY0"/>
                    </a:cxn>
                    <a:cxn ang="0">
                      <a:pos x="connsiteX1" y="connsiteY1"/>
                    </a:cxn>
                  </a:cxnLst>
                  <a:rect l="l" t="t" r="r" b="b"/>
                  <a:pathLst>
                    <a:path w="107795" h="520577">
                      <a:moveTo>
                        <a:pt x="107793" y="0"/>
                      </a:moveTo>
                      <a:cubicBezTo>
                        <a:pt x="-35932" y="143766"/>
                        <a:pt x="-35931" y="376813"/>
                        <a:pt x="107795" y="520578"/>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nvGrpSpPr>
                <p:cNvPr id="106" name="Graphic 166">
                  <a:extLst>
                    <a:ext uri="{FF2B5EF4-FFF2-40B4-BE49-F238E27FC236}">
                      <a16:creationId xmlns:a16="http://schemas.microsoft.com/office/drawing/2014/main" id="{86D8D624-D166-B847-8297-AFE5F46D6B24}"/>
                    </a:ext>
                  </a:extLst>
                </p:cNvPr>
                <p:cNvGrpSpPr/>
                <p:nvPr/>
              </p:nvGrpSpPr>
              <p:grpSpPr>
                <a:xfrm>
                  <a:off x="3169831" y="8762088"/>
                  <a:ext cx="567490" cy="401252"/>
                  <a:chOff x="3169831" y="8762088"/>
                  <a:chExt cx="567490" cy="401252"/>
                </a:xfrm>
                <a:noFill/>
              </p:grpSpPr>
              <p:sp>
                <p:nvSpPr>
                  <p:cNvPr id="110" name="Freeform 109">
                    <a:extLst>
                      <a:ext uri="{FF2B5EF4-FFF2-40B4-BE49-F238E27FC236}">
                        <a16:creationId xmlns:a16="http://schemas.microsoft.com/office/drawing/2014/main" id="{0F9DAA68-99BD-4A4D-B445-AEB7BB64C1A6}"/>
                      </a:ext>
                    </a:extLst>
                  </p:cNvPr>
                  <p:cNvSpPr/>
                  <p:nvPr/>
                </p:nvSpPr>
                <p:spPr>
                  <a:xfrm>
                    <a:off x="3654202" y="8762088"/>
                    <a:ext cx="83119" cy="401252"/>
                  </a:xfrm>
                  <a:custGeom>
                    <a:avLst/>
                    <a:gdLst>
                      <a:gd name="connsiteX0" fmla="*/ 0 w 83119"/>
                      <a:gd name="connsiteY0" fmla="*/ 401252 h 401252"/>
                      <a:gd name="connsiteX1" fmla="*/ 58 w 83119"/>
                      <a:gd name="connsiteY1" fmla="*/ 58 h 401252"/>
                      <a:gd name="connsiteX2" fmla="*/ 0 w 83119"/>
                      <a:gd name="connsiteY2" fmla="*/ 0 h 401252"/>
                    </a:gdLst>
                    <a:ahLst/>
                    <a:cxnLst>
                      <a:cxn ang="0">
                        <a:pos x="connsiteX0" y="connsiteY0"/>
                      </a:cxn>
                      <a:cxn ang="0">
                        <a:pos x="connsiteX1" y="connsiteY1"/>
                      </a:cxn>
                      <a:cxn ang="0">
                        <a:pos x="connsiteX2" y="connsiteY2"/>
                      </a:cxn>
                    </a:cxnLst>
                    <a:rect l="l" t="t" r="r" b="b"/>
                    <a:pathLst>
                      <a:path w="83119" h="401252">
                        <a:moveTo>
                          <a:pt x="0" y="401252"/>
                        </a:moveTo>
                        <a:cubicBezTo>
                          <a:pt x="110803" y="290482"/>
                          <a:pt x="110829" y="110861"/>
                          <a:pt x="58" y="58"/>
                        </a:cubicBezTo>
                        <a:cubicBezTo>
                          <a:pt x="39" y="39"/>
                          <a:pt x="19" y="19"/>
                          <a:pt x="0"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11" name="Freeform 110">
                    <a:extLst>
                      <a:ext uri="{FF2B5EF4-FFF2-40B4-BE49-F238E27FC236}">
                        <a16:creationId xmlns:a16="http://schemas.microsoft.com/office/drawing/2014/main" id="{83A3EA72-2BF8-D243-85D3-E85583FF9AB1}"/>
                      </a:ext>
                    </a:extLst>
                  </p:cNvPr>
                  <p:cNvSpPr/>
                  <p:nvPr/>
                </p:nvSpPr>
                <p:spPr>
                  <a:xfrm>
                    <a:off x="3169831" y="8762088"/>
                    <a:ext cx="83118" cy="401252"/>
                  </a:xfrm>
                  <a:custGeom>
                    <a:avLst/>
                    <a:gdLst>
                      <a:gd name="connsiteX0" fmla="*/ 83117 w 83118"/>
                      <a:gd name="connsiteY0" fmla="*/ 0 h 401252"/>
                      <a:gd name="connsiteX1" fmla="*/ 83065 w 83118"/>
                      <a:gd name="connsiteY1" fmla="*/ 401199 h 401252"/>
                      <a:gd name="connsiteX2" fmla="*/ 83118 w 83118"/>
                      <a:gd name="connsiteY2" fmla="*/ 401252 h 401252"/>
                    </a:gdLst>
                    <a:ahLst/>
                    <a:cxnLst>
                      <a:cxn ang="0">
                        <a:pos x="connsiteX0" y="connsiteY0"/>
                      </a:cxn>
                      <a:cxn ang="0">
                        <a:pos x="connsiteX1" y="connsiteY1"/>
                      </a:cxn>
                      <a:cxn ang="0">
                        <a:pos x="connsiteX2" y="connsiteY2"/>
                      </a:cxn>
                    </a:cxnLst>
                    <a:rect l="l" t="t" r="r" b="b"/>
                    <a:pathLst>
                      <a:path w="83118" h="401252">
                        <a:moveTo>
                          <a:pt x="83117" y="0"/>
                        </a:moveTo>
                        <a:cubicBezTo>
                          <a:pt x="-27685" y="110773"/>
                          <a:pt x="-27709" y="290396"/>
                          <a:pt x="83065" y="401199"/>
                        </a:cubicBezTo>
                        <a:cubicBezTo>
                          <a:pt x="83083" y="401217"/>
                          <a:pt x="83100" y="401234"/>
                          <a:pt x="83118" y="401252"/>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nvGrpSpPr>
                <p:cNvPr id="107" name="Graphic 166">
                  <a:extLst>
                    <a:ext uri="{FF2B5EF4-FFF2-40B4-BE49-F238E27FC236}">
                      <a16:creationId xmlns:a16="http://schemas.microsoft.com/office/drawing/2014/main" id="{41D1A62E-1925-754D-A4E4-95D9890DFE8A}"/>
                    </a:ext>
                  </a:extLst>
                </p:cNvPr>
                <p:cNvGrpSpPr/>
                <p:nvPr/>
              </p:nvGrpSpPr>
              <p:grpSpPr>
                <a:xfrm>
                  <a:off x="3261856" y="8824562"/>
                  <a:ext cx="383439" cy="276303"/>
                  <a:chOff x="3261856" y="8824562"/>
                  <a:chExt cx="383439" cy="276303"/>
                </a:xfrm>
                <a:noFill/>
              </p:grpSpPr>
              <p:sp>
                <p:nvSpPr>
                  <p:cNvPr id="108" name="Freeform 107">
                    <a:extLst>
                      <a:ext uri="{FF2B5EF4-FFF2-40B4-BE49-F238E27FC236}">
                        <a16:creationId xmlns:a16="http://schemas.microsoft.com/office/drawing/2014/main" id="{6CF7BF45-8C45-9047-AB73-4C8D1B827BD7}"/>
                      </a:ext>
                    </a:extLst>
                  </p:cNvPr>
                  <p:cNvSpPr/>
                  <p:nvPr/>
                </p:nvSpPr>
                <p:spPr>
                  <a:xfrm>
                    <a:off x="3591728" y="8824562"/>
                    <a:ext cx="53568" cy="276303"/>
                  </a:xfrm>
                  <a:custGeom>
                    <a:avLst/>
                    <a:gdLst>
                      <a:gd name="connsiteX0" fmla="*/ 0 w 53568"/>
                      <a:gd name="connsiteY0" fmla="*/ 276304 h 276303"/>
                      <a:gd name="connsiteX1" fmla="*/ 1 w 53568"/>
                      <a:gd name="connsiteY1" fmla="*/ 0 h 276303"/>
                    </a:gdLst>
                    <a:ahLst/>
                    <a:cxnLst>
                      <a:cxn ang="0">
                        <a:pos x="connsiteX0" y="connsiteY0"/>
                      </a:cxn>
                      <a:cxn ang="0">
                        <a:pos x="connsiteX1" y="connsiteY1"/>
                      </a:cxn>
                    </a:cxnLst>
                    <a:rect l="l" t="t" r="r" b="b"/>
                    <a:pathLst>
                      <a:path w="53568" h="276303">
                        <a:moveTo>
                          <a:pt x="0" y="276304"/>
                        </a:moveTo>
                        <a:cubicBezTo>
                          <a:pt x="71424" y="198050"/>
                          <a:pt x="71424" y="78254"/>
                          <a:pt x="1" y="0"/>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sp>
                <p:nvSpPr>
                  <p:cNvPr id="109" name="Freeform 108">
                    <a:extLst>
                      <a:ext uri="{FF2B5EF4-FFF2-40B4-BE49-F238E27FC236}">
                        <a16:creationId xmlns:a16="http://schemas.microsoft.com/office/drawing/2014/main" id="{64E0E470-6F47-6040-A407-E8A4F3989C5A}"/>
                      </a:ext>
                    </a:extLst>
                  </p:cNvPr>
                  <p:cNvSpPr/>
                  <p:nvPr/>
                </p:nvSpPr>
                <p:spPr>
                  <a:xfrm>
                    <a:off x="3261856" y="8824562"/>
                    <a:ext cx="53567" cy="276303"/>
                  </a:xfrm>
                  <a:custGeom>
                    <a:avLst/>
                    <a:gdLst>
                      <a:gd name="connsiteX0" fmla="*/ 53567 w 53567"/>
                      <a:gd name="connsiteY0" fmla="*/ 0 h 276303"/>
                      <a:gd name="connsiteX1" fmla="*/ 53567 w 53567"/>
                      <a:gd name="connsiteY1" fmla="*/ 276304 h 276303"/>
                    </a:gdLst>
                    <a:ahLst/>
                    <a:cxnLst>
                      <a:cxn ang="0">
                        <a:pos x="connsiteX0" y="connsiteY0"/>
                      </a:cxn>
                      <a:cxn ang="0">
                        <a:pos x="connsiteX1" y="connsiteY1"/>
                      </a:cxn>
                    </a:cxnLst>
                    <a:rect l="l" t="t" r="r" b="b"/>
                    <a:pathLst>
                      <a:path w="53567" h="276303">
                        <a:moveTo>
                          <a:pt x="53567" y="0"/>
                        </a:moveTo>
                        <a:cubicBezTo>
                          <a:pt x="-17856" y="78254"/>
                          <a:pt x="-17856" y="198049"/>
                          <a:pt x="53567" y="276304"/>
                        </a:cubicBezTo>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sp>
            <p:nvSpPr>
              <p:cNvPr id="103" name="Freeform 102">
                <a:extLst>
                  <a:ext uri="{FF2B5EF4-FFF2-40B4-BE49-F238E27FC236}">
                    <a16:creationId xmlns:a16="http://schemas.microsoft.com/office/drawing/2014/main" id="{9A822B96-BDAD-B24D-90F8-4B229A8F27FF}"/>
                  </a:ext>
                </a:extLst>
              </p:cNvPr>
              <p:cNvSpPr/>
              <p:nvPr/>
            </p:nvSpPr>
            <p:spPr>
              <a:xfrm>
                <a:off x="3314483" y="8823625"/>
                <a:ext cx="278174" cy="278174"/>
              </a:xfrm>
              <a:custGeom>
                <a:avLst/>
                <a:gdLst>
                  <a:gd name="connsiteX0" fmla="*/ 239079 w 278174"/>
                  <a:gd name="connsiteY0" fmla="*/ 99992 h 278174"/>
                  <a:gd name="connsiteX1" fmla="*/ 178182 w 278174"/>
                  <a:gd name="connsiteY1" fmla="*/ 239079 h 278174"/>
                  <a:gd name="connsiteX2" fmla="*/ 39095 w 278174"/>
                  <a:gd name="connsiteY2" fmla="*/ 178182 h 278174"/>
                  <a:gd name="connsiteX3" fmla="*/ 99992 w 278174"/>
                  <a:gd name="connsiteY3" fmla="*/ 39095 h 278174"/>
                  <a:gd name="connsiteX4" fmla="*/ 239079 w 278174"/>
                  <a:gd name="connsiteY4" fmla="*/ 99992 h 27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74" h="278174">
                    <a:moveTo>
                      <a:pt x="239079" y="99992"/>
                    </a:moveTo>
                    <a:cubicBezTo>
                      <a:pt x="260671" y="155216"/>
                      <a:pt x="233406" y="217487"/>
                      <a:pt x="178182" y="239079"/>
                    </a:cubicBezTo>
                    <a:cubicBezTo>
                      <a:pt x="122958" y="260670"/>
                      <a:pt x="60687" y="233406"/>
                      <a:pt x="39095" y="178182"/>
                    </a:cubicBezTo>
                    <a:cubicBezTo>
                      <a:pt x="17504" y="122958"/>
                      <a:pt x="44768" y="60687"/>
                      <a:pt x="99992" y="39095"/>
                    </a:cubicBezTo>
                    <a:cubicBezTo>
                      <a:pt x="155216" y="17504"/>
                      <a:pt x="217487" y="44768"/>
                      <a:pt x="239079" y="99992"/>
                    </a:cubicBezTo>
                    <a:close/>
                  </a:path>
                </a:pathLst>
              </a:custGeom>
              <a:noFill/>
              <a:ln w="12700" cap="flat">
                <a:solidFill>
                  <a:srgbClr val="121B1F"/>
                </a:solidFill>
                <a:prstDash val="solid"/>
                <a:miter/>
              </a:ln>
            </p:spPr>
            <p:txBody>
              <a:bodyPr rtlCol="0" anchor="ctr">
                <a:noAutofit/>
              </a:bodyPr>
              <a:lstStyle/>
              <a:p>
                <a:endParaRPr lang="en-US" sz="750" dirty="0">
                  <a:latin typeface="Century Gothic" panose="020B0502020202020204" pitchFamily="34" charset="0"/>
                  <a:cs typeface="Nirmala UI" panose="020B0502040204020203" pitchFamily="34" charset="0"/>
                </a:endParaRPr>
              </a:p>
            </p:txBody>
          </p:sp>
        </p:grpSp>
      </p:grpSp>
      <p:sp>
        <p:nvSpPr>
          <p:cNvPr id="112" name="TextBox 111">
            <a:extLst>
              <a:ext uri="{FF2B5EF4-FFF2-40B4-BE49-F238E27FC236}">
                <a16:creationId xmlns:a16="http://schemas.microsoft.com/office/drawing/2014/main" id="{969731A6-2AC7-1B42-8256-AAEFCE64703C}"/>
              </a:ext>
            </a:extLst>
          </p:cNvPr>
          <p:cNvSpPr txBox="1"/>
          <p:nvPr/>
        </p:nvSpPr>
        <p:spPr>
          <a:xfrm>
            <a:off x="585095" y="1767005"/>
            <a:ext cx="1329763" cy="307825"/>
          </a:xfrm>
          <a:prstGeom prst="rect">
            <a:avLst/>
          </a:prstGeom>
          <a:noFill/>
        </p:spPr>
        <p:txBody>
          <a:bodyPr wrap="square" lIns="0" tIns="0" rIns="0" bIns="0" rtlCol="0">
            <a:noAutofit/>
          </a:bodyPr>
          <a:lstStyle/>
          <a:p>
            <a:pPr defTabSz="457155" hangingPunct="1"/>
            <a: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DEVICES &amp;</a:t>
            </a:r>
            <a:b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br>
            <a:r>
              <a:rPr lang="en-US" sz="1000"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APPLICATIONS</a:t>
            </a:r>
          </a:p>
        </p:txBody>
      </p:sp>
      <p:sp>
        <p:nvSpPr>
          <p:cNvPr id="113" name="Freeform 112">
            <a:extLst>
              <a:ext uri="{FF2B5EF4-FFF2-40B4-BE49-F238E27FC236}">
                <a16:creationId xmlns:a16="http://schemas.microsoft.com/office/drawing/2014/main" id="{9F71C51D-C322-684B-A4E2-83C1554B6B9E}"/>
              </a:ext>
            </a:extLst>
          </p:cNvPr>
          <p:cNvSpPr/>
          <p:nvPr/>
        </p:nvSpPr>
        <p:spPr>
          <a:xfrm>
            <a:off x="3530044" y="3946238"/>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4" name="Freeform 113">
            <a:extLst>
              <a:ext uri="{FF2B5EF4-FFF2-40B4-BE49-F238E27FC236}">
                <a16:creationId xmlns:a16="http://schemas.microsoft.com/office/drawing/2014/main" id="{31D79AFF-6810-5B4C-9B26-BE65E63736C7}"/>
              </a:ext>
            </a:extLst>
          </p:cNvPr>
          <p:cNvSpPr/>
          <p:nvPr/>
        </p:nvSpPr>
        <p:spPr>
          <a:xfrm>
            <a:off x="3530044" y="4958619"/>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5" name="Freeform 114">
            <a:extLst>
              <a:ext uri="{FF2B5EF4-FFF2-40B4-BE49-F238E27FC236}">
                <a16:creationId xmlns:a16="http://schemas.microsoft.com/office/drawing/2014/main" id="{FBE1E3CB-629C-014F-B10A-9C1475B39362}"/>
              </a:ext>
            </a:extLst>
          </p:cNvPr>
          <p:cNvSpPr/>
          <p:nvPr/>
        </p:nvSpPr>
        <p:spPr>
          <a:xfrm>
            <a:off x="3530044" y="2933854"/>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16" name="TextBox 115">
            <a:extLst>
              <a:ext uri="{FF2B5EF4-FFF2-40B4-BE49-F238E27FC236}">
                <a16:creationId xmlns:a16="http://schemas.microsoft.com/office/drawing/2014/main" id="{E10D5142-309F-A845-9098-013AD43F0F69}"/>
              </a:ext>
            </a:extLst>
          </p:cNvPr>
          <p:cNvSpPr txBox="1"/>
          <p:nvPr/>
        </p:nvSpPr>
        <p:spPr>
          <a:xfrm>
            <a:off x="9615664" y="1637482"/>
            <a:ext cx="1330110" cy="369588"/>
          </a:xfrm>
          <a:prstGeom prst="rect">
            <a:avLst/>
          </a:prstGeom>
          <a:noFill/>
        </p:spPr>
        <p:txBody>
          <a:bodyPr wrap="square" lIns="0" tIns="0" rIns="0" bIns="0" rtlCol="0">
            <a:spAutoFit/>
          </a:bodyPr>
          <a:lstStyle/>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PERFORMANCE &amp;</a:t>
            </a:r>
          </a:p>
          <a:p>
            <a:pPr defTabSz="457224" hangingPunct="1"/>
            <a:r>
              <a:rPr lang="en-US" sz="1201" kern="1200" dirty="0">
                <a:solidFill>
                  <a:schemeClr val="tx1"/>
                </a:solidFill>
                <a:latin typeface="Century Gothic" panose="020B0502020202020204" pitchFamily="34" charset="0"/>
                <a:ea typeface="Verdana" panose="020B0604030504040204" pitchFamily="34" charset="0"/>
                <a:cs typeface="Nirmala UI" panose="020B0502040204020203" pitchFamily="34" charset="0"/>
              </a:rPr>
              <a:t>SECURITY TOOLS</a:t>
            </a:r>
          </a:p>
        </p:txBody>
      </p:sp>
      <p:grpSp>
        <p:nvGrpSpPr>
          <p:cNvPr id="117" name="Group 116">
            <a:extLst>
              <a:ext uri="{FF2B5EF4-FFF2-40B4-BE49-F238E27FC236}">
                <a16:creationId xmlns:a16="http://schemas.microsoft.com/office/drawing/2014/main" id="{D133D678-C977-A74F-8341-05D64693CC18}"/>
              </a:ext>
            </a:extLst>
          </p:cNvPr>
          <p:cNvGrpSpPr/>
          <p:nvPr/>
        </p:nvGrpSpPr>
        <p:grpSpPr>
          <a:xfrm>
            <a:off x="10078765" y="2199737"/>
            <a:ext cx="1479519" cy="512010"/>
            <a:chOff x="20683129" y="4443328"/>
            <a:chExt cx="2939124" cy="1017128"/>
          </a:xfrm>
        </p:grpSpPr>
        <p:grpSp>
          <p:nvGrpSpPr>
            <p:cNvPr id="118" name="Group 117">
              <a:extLst>
                <a:ext uri="{FF2B5EF4-FFF2-40B4-BE49-F238E27FC236}">
                  <a16:creationId xmlns:a16="http://schemas.microsoft.com/office/drawing/2014/main" id="{FBCC19C6-8BBE-9548-A728-96F1D5A3D518}"/>
                </a:ext>
              </a:extLst>
            </p:cNvPr>
            <p:cNvGrpSpPr/>
            <p:nvPr/>
          </p:nvGrpSpPr>
          <p:grpSpPr>
            <a:xfrm>
              <a:off x="20683129" y="4443328"/>
              <a:ext cx="1017238" cy="1017128"/>
              <a:chOff x="20683135" y="4443334"/>
              <a:chExt cx="1017237" cy="1017130"/>
            </a:xfrm>
          </p:grpSpPr>
          <p:sp>
            <p:nvSpPr>
              <p:cNvPr id="120" name="Freeform 119">
                <a:extLst>
                  <a:ext uri="{FF2B5EF4-FFF2-40B4-BE49-F238E27FC236}">
                    <a16:creationId xmlns:a16="http://schemas.microsoft.com/office/drawing/2014/main" id="{A398FED3-F1DD-CA48-BD1E-09E8188AEAD3}"/>
                  </a:ext>
                </a:extLst>
              </p:cNvPr>
              <p:cNvSpPr>
                <a:spLocks noChangeAspect="1"/>
              </p:cNvSpPr>
              <p:nvPr/>
            </p:nvSpPr>
            <p:spPr>
              <a:xfrm>
                <a:off x="20683135" y="4443334"/>
                <a:ext cx="1017237" cy="1017130"/>
              </a:xfrm>
              <a:custGeom>
                <a:avLst/>
                <a:gdLst>
                  <a:gd name="connsiteX0" fmla="*/ 0 w 990920"/>
                  <a:gd name="connsiteY0" fmla="*/ 0 h 990814"/>
                  <a:gd name="connsiteX1" fmla="*/ 990920 w 990920"/>
                  <a:gd name="connsiteY1" fmla="*/ 0 h 990814"/>
                  <a:gd name="connsiteX2" fmla="*/ 990920 w 990920"/>
                  <a:gd name="connsiteY2" fmla="*/ 990815 h 990814"/>
                  <a:gd name="connsiteX3" fmla="*/ 0 w 990920"/>
                  <a:gd name="connsiteY3" fmla="*/ 990815 h 990814"/>
                </a:gdLst>
                <a:ahLst/>
                <a:cxnLst>
                  <a:cxn ang="0">
                    <a:pos x="connsiteX0" y="connsiteY0"/>
                  </a:cxn>
                  <a:cxn ang="0">
                    <a:pos x="connsiteX1" y="connsiteY1"/>
                  </a:cxn>
                  <a:cxn ang="0">
                    <a:pos x="connsiteX2" y="connsiteY2"/>
                  </a:cxn>
                  <a:cxn ang="0">
                    <a:pos x="connsiteX3" y="connsiteY3"/>
                  </a:cxn>
                </a:cxnLst>
                <a:rect l="l" t="t" r="r" b="b"/>
                <a:pathLst>
                  <a:path w="990920" h="990814">
                    <a:moveTo>
                      <a:pt x="0" y="0"/>
                    </a:moveTo>
                    <a:lnTo>
                      <a:pt x="990920" y="0"/>
                    </a:lnTo>
                    <a:lnTo>
                      <a:pt x="990920" y="990815"/>
                    </a:lnTo>
                    <a:lnTo>
                      <a:pt x="0" y="990815"/>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1" name="Freeform 120">
                <a:extLst>
                  <a:ext uri="{FF2B5EF4-FFF2-40B4-BE49-F238E27FC236}">
                    <a16:creationId xmlns:a16="http://schemas.microsoft.com/office/drawing/2014/main" id="{1420F0DC-918E-D040-A312-6730981D279E}"/>
                  </a:ext>
                </a:extLst>
              </p:cNvPr>
              <p:cNvSpPr/>
              <p:nvPr/>
            </p:nvSpPr>
            <p:spPr>
              <a:xfrm>
                <a:off x="20930963" y="4678368"/>
                <a:ext cx="569805" cy="569657"/>
              </a:xfrm>
              <a:custGeom>
                <a:avLst/>
                <a:gdLst>
                  <a:gd name="connsiteX0" fmla="*/ 0 w 518004"/>
                  <a:gd name="connsiteY0" fmla="*/ 259331 h 517870"/>
                  <a:gd name="connsiteX1" fmla="*/ 258260 w 518004"/>
                  <a:gd name="connsiteY1" fmla="*/ 0 h 517870"/>
                  <a:gd name="connsiteX2" fmla="*/ 518004 w 518004"/>
                  <a:gd name="connsiteY2" fmla="*/ 257738 h 517870"/>
                  <a:gd name="connsiteX3" fmla="*/ 258953 w 518004"/>
                  <a:gd name="connsiteY3" fmla="*/ 517870 h 517870"/>
                  <a:gd name="connsiteX4" fmla="*/ 0 w 518004"/>
                  <a:gd name="connsiteY4" fmla="*/ 259331 h 517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04" h="517870">
                    <a:moveTo>
                      <a:pt x="0" y="259331"/>
                    </a:moveTo>
                    <a:lnTo>
                      <a:pt x="258260" y="0"/>
                    </a:lnTo>
                    <a:lnTo>
                      <a:pt x="518004" y="257738"/>
                    </a:lnTo>
                    <a:lnTo>
                      <a:pt x="258953" y="517870"/>
                    </a:lnTo>
                    <a:lnTo>
                      <a:pt x="0" y="259331"/>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22" name="Graphic 3">
                <a:extLst>
                  <a:ext uri="{FF2B5EF4-FFF2-40B4-BE49-F238E27FC236}">
                    <a16:creationId xmlns:a16="http://schemas.microsoft.com/office/drawing/2014/main" id="{E28A1908-C137-CC4A-BC0A-AA36E45940A0}"/>
                  </a:ext>
                </a:extLst>
              </p:cNvPr>
              <p:cNvGrpSpPr>
                <a:grpSpLocks noChangeAspect="1"/>
              </p:cNvGrpSpPr>
              <p:nvPr/>
            </p:nvGrpSpPr>
            <p:grpSpPr>
              <a:xfrm>
                <a:off x="20930959" y="4678366"/>
                <a:ext cx="569805" cy="569657"/>
                <a:chOff x="20323771" y="5396528"/>
                <a:chExt cx="518004" cy="517870"/>
              </a:xfrm>
              <a:noFill/>
            </p:grpSpPr>
            <p:sp>
              <p:nvSpPr>
                <p:cNvPr id="123" name="Freeform 122">
                  <a:extLst>
                    <a:ext uri="{FF2B5EF4-FFF2-40B4-BE49-F238E27FC236}">
                      <a16:creationId xmlns:a16="http://schemas.microsoft.com/office/drawing/2014/main" id="{B816BED6-8B52-B34C-9143-C2E78F946B17}"/>
                    </a:ext>
                  </a:extLst>
                </p:cNvPr>
                <p:cNvSpPr/>
                <p:nvPr/>
              </p:nvSpPr>
              <p:spPr>
                <a:xfrm>
                  <a:off x="20323771" y="5396528"/>
                  <a:ext cx="518004" cy="517870"/>
                </a:xfrm>
                <a:custGeom>
                  <a:avLst/>
                  <a:gdLst>
                    <a:gd name="connsiteX0" fmla="*/ 0 w 518004"/>
                    <a:gd name="connsiteY0" fmla="*/ 259331 h 517870"/>
                    <a:gd name="connsiteX1" fmla="*/ 258260 w 518004"/>
                    <a:gd name="connsiteY1" fmla="*/ 0 h 517870"/>
                    <a:gd name="connsiteX2" fmla="*/ 518004 w 518004"/>
                    <a:gd name="connsiteY2" fmla="*/ 257738 h 517870"/>
                    <a:gd name="connsiteX3" fmla="*/ 258953 w 518004"/>
                    <a:gd name="connsiteY3" fmla="*/ 517870 h 517870"/>
                    <a:gd name="connsiteX4" fmla="*/ 0 w 518004"/>
                    <a:gd name="connsiteY4" fmla="*/ 259331 h 517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04" h="517870">
                      <a:moveTo>
                        <a:pt x="0" y="259331"/>
                      </a:moveTo>
                      <a:lnTo>
                        <a:pt x="258260" y="0"/>
                      </a:lnTo>
                      <a:lnTo>
                        <a:pt x="518004" y="257738"/>
                      </a:lnTo>
                      <a:lnTo>
                        <a:pt x="258953" y="517870"/>
                      </a:lnTo>
                      <a:lnTo>
                        <a:pt x="0" y="259331"/>
                      </a:lnTo>
                      <a:close/>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4" name="Freeform 123">
                  <a:extLst>
                    <a:ext uri="{FF2B5EF4-FFF2-40B4-BE49-F238E27FC236}">
                      <a16:creationId xmlns:a16="http://schemas.microsoft.com/office/drawing/2014/main" id="{A0107928-F7AA-3F49-A175-E23923F97789}"/>
                    </a:ext>
                  </a:extLst>
                </p:cNvPr>
                <p:cNvSpPr/>
                <p:nvPr/>
              </p:nvSpPr>
              <p:spPr>
                <a:xfrm>
                  <a:off x="20514223" y="5586683"/>
                  <a:ext cx="137297" cy="137578"/>
                </a:xfrm>
                <a:custGeom>
                  <a:avLst/>
                  <a:gdLst>
                    <a:gd name="connsiteX0" fmla="*/ 0 w 137296"/>
                    <a:gd name="connsiteY0" fmla="*/ 68591 h 137578"/>
                    <a:gd name="connsiteX1" fmla="*/ 68500 w 137296"/>
                    <a:gd name="connsiteY1" fmla="*/ 137579 h 137578"/>
                    <a:gd name="connsiteX2" fmla="*/ 136999 w 137296"/>
                    <a:gd name="connsiteY2" fmla="*/ 68770 h 137578"/>
                    <a:gd name="connsiteX3" fmla="*/ 137098 w 137296"/>
                    <a:gd name="connsiteY3" fmla="*/ 68680 h 137578"/>
                    <a:gd name="connsiteX4" fmla="*/ 137296 w 137296"/>
                    <a:gd name="connsiteY4" fmla="*/ 68473 h 137578"/>
                    <a:gd name="connsiteX5" fmla="*/ 68302 w 137296"/>
                    <a:gd name="connsiteY5" fmla="*/ 0 h 13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296" h="137578">
                      <a:moveTo>
                        <a:pt x="0" y="68591"/>
                      </a:moveTo>
                      <a:lnTo>
                        <a:pt x="68500" y="137579"/>
                      </a:lnTo>
                      <a:lnTo>
                        <a:pt x="136999" y="68770"/>
                      </a:lnTo>
                      <a:lnTo>
                        <a:pt x="137098" y="68680"/>
                      </a:lnTo>
                      <a:lnTo>
                        <a:pt x="137296" y="68473"/>
                      </a:lnTo>
                      <a:lnTo>
                        <a:pt x="68302" y="0"/>
                      </a:lnTo>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25" name="Freeform 124">
                  <a:extLst>
                    <a:ext uri="{FF2B5EF4-FFF2-40B4-BE49-F238E27FC236}">
                      <a16:creationId xmlns:a16="http://schemas.microsoft.com/office/drawing/2014/main" id="{64897953-3D1C-414B-9955-C90D3160AE51}"/>
                    </a:ext>
                  </a:extLst>
                </p:cNvPr>
                <p:cNvSpPr>
                  <a:spLocks noChangeAspect="1"/>
                </p:cNvSpPr>
                <p:nvPr/>
              </p:nvSpPr>
              <p:spPr>
                <a:xfrm>
                  <a:off x="20415534" y="5488321"/>
                  <a:ext cx="334381" cy="334316"/>
                </a:xfrm>
                <a:custGeom>
                  <a:avLst/>
                  <a:gdLst>
                    <a:gd name="connsiteX0" fmla="*/ 791 w 334381"/>
                    <a:gd name="connsiteY0" fmla="*/ 166668 h 334316"/>
                    <a:gd name="connsiteX1" fmla="*/ 495 w 334381"/>
                    <a:gd name="connsiteY1" fmla="*/ 166886 h 334316"/>
                    <a:gd name="connsiteX2" fmla="*/ 0 w 334381"/>
                    <a:gd name="connsiteY2" fmla="*/ 167411 h 334316"/>
                    <a:gd name="connsiteX3" fmla="*/ 167191 w 334381"/>
                    <a:gd name="connsiteY3" fmla="*/ 334316 h 334316"/>
                    <a:gd name="connsiteX4" fmla="*/ 333688 w 334381"/>
                    <a:gd name="connsiteY4" fmla="*/ 167124 h 334316"/>
                    <a:gd name="connsiteX5" fmla="*/ 333887 w 334381"/>
                    <a:gd name="connsiteY5" fmla="*/ 166886 h 334316"/>
                    <a:gd name="connsiteX6" fmla="*/ 334382 w 334381"/>
                    <a:gd name="connsiteY6" fmla="*/ 166381 h 334316"/>
                    <a:gd name="connsiteX7" fmla="*/ 166696 w 334381"/>
                    <a:gd name="connsiteY7" fmla="*/ 0 h 334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381" h="334316">
                      <a:moveTo>
                        <a:pt x="791" y="166668"/>
                      </a:moveTo>
                      <a:lnTo>
                        <a:pt x="495" y="166886"/>
                      </a:lnTo>
                      <a:lnTo>
                        <a:pt x="0" y="167411"/>
                      </a:lnTo>
                      <a:lnTo>
                        <a:pt x="167191" y="334316"/>
                      </a:lnTo>
                      <a:lnTo>
                        <a:pt x="333688" y="167124"/>
                      </a:lnTo>
                      <a:lnTo>
                        <a:pt x="333887" y="166886"/>
                      </a:lnTo>
                      <a:lnTo>
                        <a:pt x="334382" y="166381"/>
                      </a:lnTo>
                      <a:lnTo>
                        <a:pt x="166696" y="0"/>
                      </a:lnTo>
                    </a:path>
                  </a:pathLst>
                </a:custGeom>
                <a:noFill/>
                <a:ln w="12700" cap="flat">
                  <a:solidFill>
                    <a:srgbClr val="F58326"/>
                  </a:solidFill>
                  <a:prstDash val="solid"/>
                  <a:miter/>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grpSp>
        <p:sp>
          <p:nvSpPr>
            <p:cNvPr id="119" name="TextBox 118">
              <a:extLst>
                <a:ext uri="{FF2B5EF4-FFF2-40B4-BE49-F238E27FC236}">
                  <a16:creationId xmlns:a16="http://schemas.microsoft.com/office/drawing/2014/main" id="{E93D5D87-C436-324C-AB5A-291428A81E9F}"/>
                </a:ext>
              </a:extLst>
            </p:cNvPr>
            <p:cNvSpPr txBox="1"/>
            <p:nvPr/>
          </p:nvSpPr>
          <p:spPr>
            <a:xfrm>
              <a:off x="21870820" y="4737701"/>
              <a:ext cx="1751433" cy="4789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799" tIns="50799" rIns="50799" bIns="50799" numCol="1" spcCol="38100" rtlCol="0" anchor="ctr">
              <a:spAutoFit/>
            </a:bodyPr>
            <a:lstStyle/>
            <a:p>
              <a:pPr algn="l" defTabSz="825580"/>
              <a:r>
                <a:rPr lang="en-US" sz="900" b="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Threat</a:t>
              </a:r>
              <a:r>
                <a:rPr lang="en-US" sz="900" dirty="0">
                  <a:solidFill>
                    <a:srgbClr val="FF6C00"/>
                  </a:solidFill>
                  <a:latin typeface="Century Gothic" panose="020B0502020202020204" pitchFamily="34" charset="0"/>
                  <a:ea typeface="Verdana" panose="020B0604030504040204" pitchFamily="34" charset="0"/>
                  <a:cs typeface="Nirmala UI" panose="020B0502040204020203" pitchFamily="34" charset="0"/>
                </a:rPr>
                <a:t>INSIGHT</a:t>
              </a:r>
            </a:p>
          </p:txBody>
        </p:sp>
      </p:grpSp>
      <p:grpSp>
        <p:nvGrpSpPr>
          <p:cNvPr id="126" name="Group 125">
            <a:extLst>
              <a:ext uri="{FF2B5EF4-FFF2-40B4-BE49-F238E27FC236}">
                <a16:creationId xmlns:a16="http://schemas.microsoft.com/office/drawing/2014/main" id="{497EC211-2D11-4042-BE2B-CF6566952DB6}"/>
              </a:ext>
            </a:extLst>
          </p:cNvPr>
          <p:cNvGrpSpPr/>
          <p:nvPr/>
        </p:nvGrpSpPr>
        <p:grpSpPr>
          <a:xfrm>
            <a:off x="10077619" y="3420753"/>
            <a:ext cx="1203124" cy="512064"/>
            <a:chOff x="10376873" y="3018188"/>
            <a:chExt cx="1203124" cy="512064"/>
          </a:xfrm>
        </p:grpSpPr>
        <p:grpSp>
          <p:nvGrpSpPr>
            <p:cNvPr id="127" name="Graphic 3">
              <a:extLst>
                <a:ext uri="{FF2B5EF4-FFF2-40B4-BE49-F238E27FC236}">
                  <a16:creationId xmlns:a16="http://schemas.microsoft.com/office/drawing/2014/main" id="{DC6693B8-A78A-A045-B66E-96104A793AB6}"/>
                </a:ext>
              </a:extLst>
            </p:cNvPr>
            <p:cNvGrpSpPr>
              <a:grpSpLocks noChangeAspect="1"/>
            </p:cNvGrpSpPr>
            <p:nvPr/>
          </p:nvGrpSpPr>
          <p:grpSpPr>
            <a:xfrm>
              <a:off x="10376873" y="3018188"/>
              <a:ext cx="512064" cy="512064"/>
              <a:chOff x="20097098" y="9405158"/>
              <a:chExt cx="932368" cy="932269"/>
            </a:xfrm>
            <a:solidFill>
              <a:schemeClr val="accent1"/>
            </a:solidFill>
          </p:grpSpPr>
          <p:sp>
            <p:nvSpPr>
              <p:cNvPr id="129" name="Freeform 128">
                <a:extLst>
                  <a:ext uri="{FF2B5EF4-FFF2-40B4-BE49-F238E27FC236}">
                    <a16:creationId xmlns:a16="http://schemas.microsoft.com/office/drawing/2014/main" id="{D04D27F0-9D23-C346-99AD-105AC865D104}"/>
                  </a:ext>
                </a:extLst>
              </p:cNvPr>
              <p:cNvSpPr/>
              <p:nvPr/>
            </p:nvSpPr>
            <p:spPr>
              <a:xfrm>
                <a:off x="20097098" y="9405158"/>
                <a:ext cx="932368"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0" name="Freeform 129">
                <a:extLst>
                  <a:ext uri="{FF2B5EF4-FFF2-40B4-BE49-F238E27FC236}">
                    <a16:creationId xmlns:a16="http://schemas.microsoft.com/office/drawing/2014/main" id="{445326CE-EF6B-2B40-AA12-716554E61327}"/>
                  </a:ext>
                </a:extLst>
              </p:cNvPr>
              <p:cNvSpPr/>
              <p:nvPr/>
            </p:nvSpPr>
            <p:spPr>
              <a:xfrm>
                <a:off x="20331514" y="9599015"/>
                <a:ext cx="472965" cy="540447"/>
              </a:xfrm>
              <a:custGeom>
                <a:avLst/>
                <a:gdLst>
                  <a:gd name="connsiteX0" fmla="*/ 236483 w 472964"/>
                  <a:gd name="connsiteY0" fmla="*/ 540447 h 540446"/>
                  <a:gd name="connsiteX1" fmla="*/ 472964 w 472964"/>
                  <a:gd name="connsiteY1" fmla="*/ 252640 h 540446"/>
                  <a:gd name="connsiteX2" fmla="*/ 472964 w 472964"/>
                  <a:gd name="connsiteY2" fmla="*/ 0 h 540446"/>
                  <a:gd name="connsiteX3" fmla="*/ 0 w 472964"/>
                  <a:gd name="connsiteY3" fmla="*/ 0 h 540446"/>
                  <a:gd name="connsiteX4" fmla="*/ 0 w 472964"/>
                  <a:gd name="connsiteY4" fmla="*/ 252640 h 540446"/>
                  <a:gd name="connsiteX5" fmla="*/ 236483 w 472964"/>
                  <a:gd name="connsiteY5" fmla="*/ 540447 h 54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64" h="540446">
                    <a:moveTo>
                      <a:pt x="236483" y="540447"/>
                    </a:moveTo>
                    <a:cubicBezTo>
                      <a:pt x="236483" y="540447"/>
                      <a:pt x="472964" y="496817"/>
                      <a:pt x="472964" y="252640"/>
                    </a:cubicBezTo>
                    <a:lnTo>
                      <a:pt x="472964" y="0"/>
                    </a:lnTo>
                    <a:lnTo>
                      <a:pt x="0" y="0"/>
                    </a:lnTo>
                    <a:lnTo>
                      <a:pt x="0" y="252640"/>
                    </a:lnTo>
                    <a:cubicBezTo>
                      <a:pt x="0" y="496817"/>
                      <a:pt x="236483" y="540447"/>
                      <a:pt x="236483" y="540447"/>
                    </a:cubicBez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1" name="Freeform 130">
                <a:extLst>
                  <a:ext uri="{FF2B5EF4-FFF2-40B4-BE49-F238E27FC236}">
                    <a16:creationId xmlns:a16="http://schemas.microsoft.com/office/drawing/2014/main" id="{CB426047-4C4D-654D-BDCF-97AF019E3635}"/>
                  </a:ext>
                </a:extLst>
              </p:cNvPr>
              <p:cNvSpPr/>
              <p:nvPr/>
            </p:nvSpPr>
            <p:spPr>
              <a:xfrm>
                <a:off x="20567996" y="9599015"/>
                <a:ext cx="9898" cy="540447"/>
              </a:xfrm>
              <a:custGeom>
                <a:avLst/>
                <a:gdLst>
                  <a:gd name="connsiteX0" fmla="*/ 1 w 9898"/>
                  <a:gd name="connsiteY0" fmla="*/ 0 h 540447"/>
                  <a:gd name="connsiteX1" fmla="*/ 1 w 9898"/>
                  <a:gd name="connsiteY1" fmla="*/ 540447 h 540447"/>
                </a:gdLst>
                <a:ahLst/>
                <a:cxnLst>
                  <a:cxn ang="0">
                    <a:pos x="connsiteX0" y="connsiteY0"/>
                  </a:cxn>
                  <a:cxn ang="0">
                    <a:pos x="connsiteX1" y="connsiteY1"/>
                  </a:cxn>
                </a:cxnLst>
                <a:rect l="l" t="t" r="r" b="b"/>
                <a:pathLst>
                  <a:path w="9898" h="540447">
                    <a:moveTo>
                      <a:pt x="1" y="0"/>
                    </a:moveTo>
                    <a:lnTo>
                      <a:pt x="1" y="540447"/>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2" name="Freeform 131">
                <a:extLst>
                  <a:ext uri="{FF2B5EF4-FFF2-40B4-BE49-F238E27FC236}">
                    <a16:creationId xmlns:a16="http://schemas.microsoft.com/office/drawing/2014/main" id="{DD114ACF-6551-0946-8E46-4F9B711B0EC2}"/>
                  </a:ext>
                </a:extLst>
              </p:cNvPr>
              <p:cNvSpPr/>
              <p:nvPr/>
            </p:nvSpPr>
            <p:spPr>
              <a:xfrm>
                <a:off x="20331513" y="9846727"/>
                <a:ext cx="472965" cy="9897"/>
              </a:xfrm>
              <a:custGeom>
                <a:avLst/>
                <a:gdLst>
                  <a:gd name="connsiteX0" fmla="*/ 0 w 472964"/>
                  <a:gd name="connsiteY0" fmla="*/ 0 h 9897"/>
                  <a:gd name="connsiteX1" fmla="*/ 472964 w 472964"/>
                  <a:gd name="connsiteY1" fmla="*/ 0 h 9897"/>
                </a:gdLst>
                <a:ahLst/>
                <a:cxnLst>
                  <a:cxn ang="0">
                    <a:pos x="connsiteX0" y="connsiteY0"/>
                  </a:cxn>
                  <a:cxn ang="0">
                    <a:pos x="connsiteX1" y="connsiteY1"/>
                  </a:cxn>
                </a:cxnLst>
                <a:rect l="l" t="t" r="r" b="b"/>
                <a:pathLst>
                  <a:path w="472964" h="9897">
                    <a:moveTo>
                      <a:pt x="0" y="0"/>
                    </a:moveTo>
                    <a:lnTo>
                      <a:pt x="472964"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28" name="TextBox 127">
              <a:extLst>
                <a:ext uri="{FF2B5EF4-FFF2-40B4-BE49-F238E27FC236}">
                  <a16:creationId xmlns:a16="http://schemas.microsoft.com/office/drawing/2014/main" id="{9DCC65AC-A778-CD4C-9F11-AF6D7D0AFD84}"/>
                </a:ext>
              </a:extLst>
            </p:cNvPr>
            <p:cNvSpPr txBox="1">
              <a:spLocks noChangeAspect="1"/>
            </p:cNvSpPr>
            <p:nvPr/>
          </p:nvSpPr>
          <p:spPr>
            <a:xfrm>
              <a:off x="10991122" y="3153675"/>
              <a:ext cx="588875"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IPS</a:t>
              </a:r>
            </a:p>
          </p:txBody>
        </p:sp>
      </p:grpSp>
      <p:grpSp>
        <p:nvGrpSpPr>
          <p:cNvPr id="133" name="Group 132">
            <a:extLst>
              <a:ext uri="{FF2B5EF4-FFF2-40B4-BE49-F238E27FC236}">
                <a16:creationId xmlns:a16="http://schemas.microsoft.com/office/drawing/2014/main" id="{9DFCB555-70D5-F947-A20D-6C641F884FC1}"/>
              </a:ext>
            </a:extLst>
          </p:cNvPr>
          <p:cNvGrpSpPr/>
          <p:nvPr/>
        </p:nvGrpSpPr>
        <p:grpSpPr>
          <a:xfrm>
            <a:off x="10077619" y="2817538"/>
            <a:ext cx="1203067" cy="512064"/>
            <a:chOff x="10376930" y="2212320"/>
            <a:chExt cx="1203067" cy="512064"/>
          </a:xfrm>
        </p:grpSpPr>
        <p:grpSp>
          <p:nvGrpSpPr>
            <p:cNvPr id="134" name="Graphic 3">
              <a:extLst>
                <a:ext uri="{FF2B5EF4-FFF2-40B4-BE49-F238E27FC236}">
                  <a16:creationId xmlns:a16="http://schemas.microsoft.com/office/drawing/2014/main" id="{E41A45E5-369B-DE42-B036-5BD94F691C9F}"/>
                </a:ext>
              </a:extLst>
            </p:cNvPr>
            <p:cNvGrpSpPr>
              <a:grpSpLocks noChangeAspect="1"/>
            </p:cNvGrpSpPr>
            <p:nvPr/>
          </p:nvGrpSpPr>
          <p:grpSpPr>
            <a:xfrm>
              <a:off x="10376930" y="2212320"/>
              <a:ext cx="512064" cy="512064"/>
              <a:chOff x="20032776" y="10769740"/>
              <a:chExt cx="1017189" cy="932269"/>
            </a:xfrm>
            <a:solidFill>
              <a:schemeClr val="accent1"/>
            </a:solidFill>
          </p:grpSpPr>
          <p:sp>
            <p:nvSpPr>
              <p:cNvPr id="136" name="Freeform 135">
                <a:extLst>
                  <a:ext uri="{FF2B5EF4-FFF2-40B4-BE49-F238E27FC236}">
                    <a16:creationId xmlns:a16="http://schemas.microsoft.com/office/drawing/2014/main" id="{78F01243-8081-F143-B8C7-091AC349C10F}"/>
                  </a:ext>
                </a:extLst>
              </p:cNvPr>
              <p:cNvSpPr/>
              <p:nvPr/>
            </p:nvSpPr>
            <p:spPr>
              <a:xfrm>
                <a:off x="20032776" y="10769740"/>
                <a:ext cx="1017189"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7" name="Freeform 136">
                <a:extLst>
                  <a:ext uri="{FF2B5EF4-FFF2-40B4-BE49-F238E27FC236}">
                    <a16:creationId xmlns:a16="http://schemas.microsoft.com/office/drawing/2014/main" id="{2A3806D4-0D1B-5E44-A798-23AFED403978}"/>
                  </a:ext>
                </a:extLst>
              </p:cNvPr>
              <p:cNvSpPr/>
              <p:nvPr/>
            </p:nvSpPr>
            <p:spPr>
              <a:xfrm>
                <a:off x="20323177" y="10965896"/>
                <a:ext cx="450419" cy="540446"/>
              </a:xfrm>
              <a:custGeom>
                <a:avLst/>
                <a:gdLst>
                  <a:gd name="connsiteX0" fmla="*/ 1 w 450419"/>
                  <a:gd name="connsiteY0" fmla="*/ 0 h 540446"/>
                  <a:gd name="connsiteX1" fmla="*/ 450420 w 450419"/>
                  <a:gd name="connsiteY1" fmla="*/ 0 h 540446"/>
                  <a:gd name="connsiteX2" fmla="*/ 450420 w 450419"/>
                  <a:gd name="connsiteY2" fmla="*/ 540446 h 540446"/>
                  <a:gd name="connsiteX3" fmla="*/ 1 w 450419"/>
                  <a:gd name="connsiteY3" fmla="*/ 540446 h 540446"/>
                </a:gdLst>
                <a:ahLst/>
                <a:cxnLst>
                  <a:cxn ang="0">
                    <a:pos x="connsiteX0" y="connsiteY0"/>
                  </a:cxn>
                  <a:cxn ang="0">
                    <a:pos x="connsiteX1" y="connsiteY1"/>
                  </a:cxn>
                  <a:cxn ang="0">
                    <a:pos x="connsiteX2" y="connsiteY2"/>
                  </a:cxn>
                  <a:cxn ang="0">
                    <a:pos x="connsiteX3" y="connsiteY3"/>
                  </a:cxn>
                </a:cxnLst>
                <a:rect l="l" t="t" r="r" b="b"/>
                <a:pathLst>
                  <a:path w="450419" h="540446">
                    <a:moveTo>
                      <a:pt x="1" y="0"/>
                    </a:moveTo>
                    <a:lnTo>
                      <a:pt x="450420" y="0"/>
                    </a:lnTo>
                    <a:lnTo>
                      <a:pt x="450420" y="540446"/>
                    </a:lnTo>
                    <a:lnTo>
                      <a:pt x="1" y="540446"/>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8" name="Freeform 137">
                <a:extLst>
                  <a:ext uri="{FF2B5EF4-FFF2-40B4-BE49-F238E27FC236}">
                    <a16:creationId xmlns:a16="http://schemas.microsoft.com/office/drawing/2014/main" id="{8E1B9F29-E785-D24C-88E4-16D502579F1E}"/>
                  </a:ext>
                </a:extLst>
              </p:cNvPr>
              <p:cNvSpPr/>
              <p:nvPr/>
            </p:nvSpPr>
            <p:spPr>
              <a:xfrm>
                <a:off x="20447011" y="11236124"/>
                <a:ext cx="213949" cy="146370"/>
              </a:xfrm>
              <a:custGeom>
                <a:avLst/>
                <a:gdLst>
                  <a:gd name="connsiteX0" fmla="*/ -1 w 213949"/>
                  <a:gd name="connsiteY0" fmla="*/ 0 h 146370"/>
                  <a:gd name="connsiteX1" fmla="*/ 213949 w 213949"/>
                  <a:gd name="connsiteY1" fmla="*/ 0 h 146370"/>
                  <a:gd name="connsiteX2" fmla="*/ 213949 w 213949"/>
                  <a:gd name="connsiteY2" fmla="*/ 146371 h 146370"/>
                  <a:gd name="connsiteX3" fmla="*/ -1 w 213949"/>
                  <a:gd name="connsiteY3" fmla="*/ 146371 h 146370"/>
                </a:gdLst>
                <a:ahLst/>
                <a:cxnLst>
                  <a:cxn ang="0">
                    <a:pos x="connsiteX0" y="connsiteY0"/>
                  </a:cxn>
                  <a:cxn ang="0">
                    <a:pos x="connsiteX1" y="connsiteY1"/>
                  </a:cxn>
                  <a:cxn ang="0">
                    <a:pos x="connsiteX2" y="connsiteY2"/>
                  </a:cxn>
                  <a:cxn ang="0">
                    <a:pos x="connsiteX3" y="connsiteY3"/>
                  </a:cxn>
                </a:cxnLst>
                <a:rect l="l" t="t" r="r" b="b"/>
                <a:pathLst>
                  <a:path w="213949" h="146370">
                    <a:moveTo>
                      <a:pt x="-1" y="0"/>
                    </a:moveTo>
                    <a:lnTo>
                      <a:pt x="213949" y="0"/>
                    </a:lnTo>
                    <a:lnTo>
                      <a:pt x="213949" y="146371"/>
                    </a:lnTo>
                    <a:lnTo>
                      <a:pt x="-1" y="14637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39" name="Freeform 138">
                <a:extLst>
                  <a:ext uri="{FF2B5EF4-FFF2-40B4-BE49-F238E27FC236}">
                    <a16:creationId xmlns:a16="http://schemas.microsoft.com/office/drawing/2014/main" id="{860174F1-47C7-CE46-B650-39C3CCE29D98}"/>
                  </a:ext>
                </a:extLst>
              </p:cNvPr>
              <p:cNvSpPr/>
              <p:nvPr/>
            </p:nvSpPr>
            <p:spPr>
              <a:xfrm>
                <a:off x="20334362" y="11236124"/>
                <a:ext cx="439210" cy="9897"/>
              </a:xfrm>
              <a:custGeom>
                <a:avLst/>
                <a:gdLst>
                  <a:gd name="connsiteX0" fmla="*/ 1 w 439210"/>
                  <a:gd name="connsiteY0" fmla="*/ 0 h 9897"/>
                  <a:gd name="connsiteX1" fmla="*/ 439211 w 439210"/>
                  <a:gd name="connsiteY1" fmla="*/ 0 h 9897"/>
                </a:gdLst>
                <a:ahLst/>
                <a:cxnLst>
                  <a:cxn ang="0">
                    <a:pos x="connsiteX0" y="connsiteY0"/>
                  </a:cxn>
                  <a:cxn ang="0">
                    <a:pos x="connsiteX1" y="connsiteY1"/>
                  </a:cxn>
                </a:cxnLst>
                <a:rect l="l" t="t" r="r" b="b"/>
                <a:pathLst>
                  <a:path w="439210" h="9897">
                    <a:moveTo>
                      <a:pt x="1" y="0"/>
                    </a:moveTo>
                    <a:lnTo>
                      <a:pt x="43921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0" name="Freeform 139">
                <a:extLst>
                  <a:ext uri="{FF2B5EF4-FFF2-40B4-BE49-F238E27FC236}">
                    <a16:creationId xmlns:a16="http://schemas.microsoft.com/office/drawing/2014/main" id="{0BFC9B60-31B9-E24A-B3B9-D7427E2E3749}"/>
                  </a:ext>
                </a:extLst>
              </p:cNvPr>
              <p:cNvSpPr/>
              <p:nvPr/>
            </p:nvSpPr>
            <p:spPr>
              <a:xfrm>
                <a:off x="20447010" y="10965896"/>
                <a:ext cx="213914" cy="112596"/>
              </a:xfrm>
              <a:custGeom>
                <a:avLst/>
                <a:gdLst>
                  <a:gd name="connsiteX0" fmla="*/ 213914 w 213914"/>
                  <a:gd name="connsiteY0" fmla="*/ 0 h 112596"/>
                  <a:gd name="connsiteX1" fmla="*/ 213914 w 213914"/>
                  <a:gd name="connsiteY1" fmla="*/ 112597 h 112596"/>
                  <a:gd name="connsiteX2" fmla="*/ 0 w 213914"/>
                  <a:gd name="connsiteY2" fmla="*/ 112597 h 112596"/>
                  <a:gd name="connsiteX3" fmla="*/ 0 w 213914"/>
                  <a:gd name="connsiteY3" fmla="*/ 0 h 112596"/>
                </a:gdLst>
                <a:ahLst/>
                <a:cxnLst>
                  <a:cxn ang="0">
                    <a:pos x="connsiteX0" y="connsiteY0"/>
                  </a:cxn>
                  <a:cxn ang="0">
                    <a:pos x="connsiteX1" y="connsiteY1"/>
                  </a:cxn>
                  <a:cxn ang="0">
                    <a:pos x="connsiteX2" y="connsiteY2"/>
                  </a:cxn>
                  <a:cxn ang="0">
                    <a:pos x="connsiteX3" y="connsiteY3"/>
                  </a:cxn>
                </a:cxnLst>
                <a:rect l="l" t="t" r="r" b="b"/>
                <a:pathLst>
                  <a:path w="213914" h="112596">
                    <a:moveTo>
                      <a:pt x="213914" y="0"/>
                    </a:moveTo>
                    <a:lnTo>
                      <a:pt x="213914" y="112597"/>
                    </a:lnTo>
                    <a:lnTo>
                      <a:pt x="0" y="112597"/>
                    </a:lnTo>
                    <a:lnTo>
                      <a:pt x="0" y="0"/>
                    </a:lnTo>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1" name="Freeform 140">
                <a:extLst>
                  <a:ext uri="{FF2B5EF4-FFF2-40B4-BE49-F238E27FC236}">
                    <a16:creationId xmlns:a16="http://schemas.microsoft.com/office/drawing/2014/main" id="{87430CA0-CB17-844D-8EA9-C45AC60332FD}"/>
                  </a:ext>
                </a:extLst>
              </p:cNvPr>
              <p:cNvSpPr/>
              <p:nvPr/>
            </p:nvSpPr>
            <p:spPr>
              <a:xfrm>
                <a:off x="20334362" y="11078493"/>
                <a:ext cx="439210" cy="9897"/>
              </a:xfrm>
              <a:custGeom>
                <a:avLst/>
                <a:gdLst>
                  <a:gd name="connsiteX0" fmla="*/ 439211 w 439210"/>
                  <a:gd name="connsiteY0" fmla="*/ 0 h 9897"/>
                  <a:gd name="connsiteX1" fmla="*/ 1 w 439210"/>
                  <a:gd name="connsiteY1" fmla="*/ 0 h 9897"/>
                </a:gdLst>
                <a:ahLst/>
                <a:cxnLst>
                  <a:cxn ang="0">
                    <a:pos x="connsiteX0" y="connsiteY0"/>
                  </a:cxn>
                  <a:cxn ang="0">
                    <a:pos x="connsiteX1" y="connsiteY1"/>
                  </a:cxn>
                </a:cxnLst>
                <a:rect l="l" t="t" r="r" b="b"/>
                <a:pathLst>
                  <a:path w="439210" h="9897">
                    <a:moveTo>
                      <a:pt x="439211" y="0"/>
                    </a:moveTo>
                    <a:lnTo>
                      <a:pt x="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2" name="Freeform 141">
                <a:extLst>
                  <a:ext uri="{FF2B5EF4-FFF2-40B4-BE49-F238E27FC236}">
                    <a16:creationId xmlns:a16="http://schemas.microsoft.com/office/drawing/2014/main" id="{A26EBA2D-784C-C645-8AC9-42CA9E2EB0C8}"/>
                  </a:ext>
                </a:extLst>
              </p:cNvPr>
              <p:cNvSpPr/>
              <p:nvPr/>
            </p:nvSpPr>
            <p:spPr>
              <a:xfrm>
                <a:off x="20334362" y="11382492"/>
                <a:ext cx="439210" cy="9897"/>
              </a:xfrm>
              <a:custGeom>
                <a:avLst/>
                <a:gdLst>
                  <a:gd name="connsiteX0" fmla="*/ 439211 w 439210"/>
                  <a:gd name="connsiteY0" fmla="*/ 0 h 9897"/>
                  <a:gd name="connsiteX1" fmla="*/ 1 w 439210"/>
                  <a:gd name="connsiteY1" fmla="*/ 0 h 9897"/>
                </a:gdLst>
                <a:ahLst/>
                <a:cxnLst>
                  <a:cxn ang="0">
                    <a:pos x="connsiteX0" y="connsiteY0"/>
                  </a:cxn>
                  <a:cxn ang="0">
                    <a:pos x="connsiteX1" y="connsiteY1"/>
                  </a:cxn>
                </a:cxnLst>
                <a:rect l="l" t="t" r="r" b="b"/>
                <a:pathLst>
                  <a:path w="439210" h="9897">
                    <a:moveTo>
                      <a:pt x="439211" y="0"/>
                    </a:moveTo>
                    <a:lnTo>
                      <a:pt x="1"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3" name="Freeform 142">
                <a:extLst>
                  <a:ext uri="{FF2B5EF4-FFF2-40B4-BE49-F238E27FC236}">
                    <a16:creationId xmlns:a16="http://schemas.microsoft.com/office/drawing/2014/main" id="{18CBCD15-FF72-AC4D-BD6E-AEEF15B0CF2A}"/>
                  </a:ext>
                </a:extLst>
              </p:cNvPr>
              <p:cNvSpPr/>
              <p:nvPr/>
            </p:nvSpPr>
            <p:spPr>
              <a:xfrm>
                <a:off x="20548375" y="11382492"/>
                <a:ext cx="9898" cy="123850"/>
              </a:xfrm>
              <a:custGeom>
                <a:avLst/>
                <a:gdLst>
                  <a:gd name="connsiteX0" fmla="*/ 1 w 9898"/>
                  <a:gd name="connsiteY0" fmla="*/ 0 h 123850"/>
                  <a:gd name="connsiteX1" fmla="*/ 1 w 9898"/>
                  <a:gd name="connsiteY1" fmla="*/ 123851 h 123850"/>
                </a:gdLst>
                <a:ahLst/>
                <a:cxnLst>
                  <a:cxn ang="0">
                    <a:pos x="connsiteX0" y="connsiteY0"/>
                  </a:cxn>
                  <a:cxn ang="0">
                    <a:pos x="connsiteX1" y="connsiteY1"/>
                  </a:cxn>
                </a:cxnLst>
                <a:rect l="l" t="t" r="r" b="b"/>
                <a:pathLst>
                  <a:path w="9898" h="123850">
                    <a:moveTo>
                      <a:pt x="1" y="0"/>
                    </a:moveTo>
                    <a:lnTo>
                      <a:pt x="1" y="123851"/>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4" name="Freeform 143">
                <a:extLst>
                  <a:ext uri="{FF2B5EF4-FFF2-40B4-BE49-F238E27FC236}">
                    <a16:creationId xmlns:a16="http://schemas.microsoft.com/office/drawing/2014/main" id="{38756A5C-711F-A842-BEA7-CE12407FC167}"/>
                  </a:ext>
                </a:extLst>
              </p:cNvPr>
              <p:cNvSpPr/>
              <p:nvPr/>
            </p:nvSpPr>
            <p:spPr>
              <a:xfrm>
                <a:off x="20548375" y="11078493"/>
                <a:ext cx="9898" cy="157631"/>
              </a:xfrm>
              <a:custGeom>
                <a:avLst/>
                <a:gdLst>
                  <a:gd name="connsiteX0" fmla="*/ 1 w 9898"/>
                  <a:gd name="connsiteY0" fmla="*/ 0 h 157631"/>
                  <a:gd name="connsiteX1" fmla="*/ 1 w 9898"/>
                  <a:gd name="connsiteY1" fmla="*/ 157632 h 157631"/>
                </a:gdLst>
                <a:ahLst/>
                <a:cxnLst>
                  <a:cxn ang="0">
                    <a:pos x="connsiteX0" y="connsiteY0"/>
                  </a:cxn>
                  <a:cxn ang="0">
                    <a:pos x="connsiteX1" y="connsiteY1"/>
                  </a:cxn>
                </a:cxnLst>
                <a:rect l="l" t="t" r="r" b="b"/>
                <a:pathLst>
                  <a:path w="9898" h="157631">
                    <a:moveTo>
                      <a:pt x="1" y="0"/>
                    </a:moveTo>
                    <a:lnTo>
                      <a:pt x="1" y="157632"/>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35" name="TextBox 134">
              <a:extLst>
                <a:ext uri="{FF2B5EF4-FFF2-40B4-BE49-F238E27FC236}">
                  <a16:creationId xmlns:a16="http://schemas.microsoft.com/office/drawing/2014/main" id="{75267079-A056-F446-8629-8F09FCD7118B}"/>
                </a:ext>
              </a:extLst>
            </p:cNvPr>
            <p:cNvSpPr txBox="1">
              <a:spLocks noChangeAspect="1"/>
            </p:cNvSpPr>
            <p:nvPr/>
          </p:nvSpPr>
          <p:spPr>
            <a:xfrm>
              <a:off x="10991122" y="2347807"/>
              <a:ext cx="588875"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FW</a:t>
              </a:r>
            </a:p>
          </p:txBody>
        </p:sp>
      </p:grpSp>
      <p:grpSp>
        <p:nvGrpSpPr>
          <p:cNvPr id="145" name="Group 144">
            <a:extLst>
              <a:ext uri="{FF2B5EF4-FFF2-40B4-BE49-F238E27FC236}">
                <a16:creationId xmlns:a16="http://schemas.microsoft.com/office/drawing/2014/main" id="{F52CF7E3-43D5-3341-B47E-9F0F7279956C}"/>
              </a:ext>
            </a:extLst>
          </p:cNvPr>
          <p:cNvGrpSpPr/>
          <p:nvPr/>
        </p:nvGrpSpPr>
        <p:grpSpPr>
          <a:xfrm>
            <a:off x="10077619" y="4635489"/>
            <a:ext cx="1515874" cy="512010"/>
            <a:chOff x="10374615" y="4482889"/>
            <a:chExt cx="1515874" cy="512010"/>
          </a:xfrm>
        </p:grpSpPr>
        <p:grpSp>
          <p:nvGrpSpPr>
            <p:cNvPr id="146" name="Graphic 3">
              <a:extLst>
                <a:ext uri="{FF2B5EF4-FFF2-40B4-BE49-F238E27FC236}">
                  <a16:creationId xmlns:a16="http://schemas.microsoft.com/office/drawing/2014/main" id="{0A6FBBE5-6722-3F4E-927D-8BA026B2E9F2}"/>
                </a:ext>
              </a:extLst>
            </p:cNvPr>
            <p:cNvGrpSpPr>
              <a:grpSpLocks noChangeAspect="1"/>
            </p:cNvGrpSpPr>
            <p:nvPr/>
          </p:nvGrpSpPr>
          <p:grpSpPr>
            <a:xfrm>
              <a:off x="10374615" y="4482889"/>
              <a:ext cx="512064" cy="512010"/>
              <a:chOff x="20087288" y="6614120"/>
              <a:chExt cx="932368" cy="932269"/>
            </a:xfrm>
            <a:solidFill>
              <a:schemeClr val="accent1"/>
            </a:solidFill>
          </p:grpSpPr>
          <p:sp>
            <p:nvSpPr>
              <p:cNvPr id="148" name="Freeform 147">
                <a:extLst>
                  <a:ext uri="{FF2B5EF4-FFF2-40B4-BE49-F238E27FC236}">
                    <a16:creationId xmlns:a16="http://schemas.microsoft.com/office/drawing/2014/main" id="{347974BE-AD34-A94E-AC89-ED92F7374A36}"/>
                  </a:ext>
                </a:extLst>
              </p:cNvPr>
              <p:cNvSpPr/>
              <p:nvPr/>
            </p:nvSpPr>
            <p:spPr>
              <a:xfrm>
                <a:off x="20087288" y="6614120"/>
                <a:ext cx="932368" cy="932269"/>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49" name="Freeform 148">
                <a:extLst>
                  <a:ext uri="{FF2B5EF4-FFF2-40B4-BE49-F238E27FC236}">
                    <a16:creationId xmlns:a16="http://schemas.microsoft.com/office/drawing/2014/main" id="{05CC20AD-EFE2-6E43-A1F0-FC0B13CC9421}"/>
                  </a:ext>
                </a:extLst>
              </p:cNvPr>
              <p:cNvSpPr/>
              <p:nvPr/>
            </p:nvSpPr>
            <p:spPr>
              <a:xfrm>
                <a:off x="20553522" y="6990175"/>
                <a:ext cx="9898" cy="90079"/>
              </a:xfrm>
              <a:custGeom>
                <a:avLst/>
                <a:gdLst>
                  <a:gd name="connsiteX0" fmla="*/ 0 w 9898"/>
                  <a:gd name="connsiteY0" fmla="*/ 0 h 90079"/>
                  <a:gd name="connsiteX1" fmla="*/ 0 w 9898"/>
                  <a:gd name="connsiteY1" fmla="*/ 90079 h 90079"/>
                </a:gdLst>
                <a:ahLst/>
                <a:cxnLst>
                  <a:cxn ang="0">
                    <a:pos x="connsiteX0" y="connsiteY0"/>
                  </a:cxn>
                  <a:cxn ang="0">
                    <a:pos x="connsiteX1" y="connsiteY1"/>
                  </a:cxn>
                </a:cxnLst>
                <a:rect l="l" t="t" r="r" b="b"/>
                <a:pathLst>
                  <a:path w="9898" h="90079">
                    <a:moveTo>
                      <a:pt x="0" y="0"/>
                    </a:moveTo>
                    <a:lnTo>
                      <a:pt x="0" y="90079"/>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0" name="Freeform 149">
                <a:extLst>
                  <a:ext uri="{FF2B5EF4-FFF2-40B4-BE49-F238E27FC236}">
                    <a16:creationId xmlns:a16="http://schemas.microsoft.com/office/drawing/2014/main" id="{067B800B-49A7-2643-9978-9D2DDB6A0D40}"/>
                  </a:ext>
                </a:extLst>
              </p:cNvPr>
              <p:cNvSpPr/>
              <p:nvPr/>
            </p:nvSpPr>
            <p:spPr>
              <a:xfrm>
                <a:off x="20395834" y="7080255"/>
                <a:ext cx="9898" cy="90069"/>
              </a:xfrm>
              <a:custGeom>
                <a:avLst/>
                <a:gdLst>
                  <a:gd name="connsiteX0" fmla="*/ 0 w 9898"/>
                  <a:gd name="connsiteY0" fmla="*/ 0 h 90069"/>
                  <a:gd name="connsiteX1" fmla="*/ 0 w 9898"/>
                  <a:gd name="connsiteY1" fmla="*/ 90070 h 90069"/>
                </a:gdLst>
                <a:ahLst/>
                <a:cxnLst>
                  <a:cxn ang="0">
                    <a:pos x="connsiteX0" y="connsiteY0"/>
                  </a:cxn>
                  <a:cxn ang="0">
                    <a:pos x="connsiteX1" y="connsiteY1"/>
                  </a:cxn>
                </a:cxnLst>
                <a:rect l="l" t="t" r="r" b="b"/>
                <a:pathLst>
                  <a:path w="9898" h="90069">
                    <a:moveTo>
                      <a:pt x="0" y="0"/>
                    </a:moveTo>
                    <a:lnTo>
                      <a:pt x="0" y="9007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1" name="Freeform 150">
                <a:extLst>
                  <a:ext uri="{FF2B5EF4-FFF2-40B4-BE49-F238E27FC236}">
                    <a16:creationId xmlns:a16="http://schemas.microsoft.com/office/drawing/2014/main" id="{06CB1A62-3D66-FC43-9129-2C5062AC2CA8}"/>
                  </a:ext>
                </a:extLst>
              </p:cNvPr>
              <p:cNvSpPr/>
              <p:nvPr/>
            </p:nvSpPr>
            <p:spPr>
              <a:xfrm>
                <a:off x="20711111" y="7080255"/>
                <a:ext cx="9898" cy="90069"/>
              </a:xfrm>
              <a:custGeom>
                <a:avLst/>
                <a:gdLst>
                  <a:gd name="connsiteX0" fmla="*/ 0 w 9898"/>
                  <a:gd name="connsiteY0" fmla="*/ 0 h 90069"/>
                  <a:gd name="connsiteX1" fmla="*/ 0 w 9898"/>
                  <a:gd name="connsiteY1" fmla="*/ 90070 h 90069"/>
                </a:gdLst>
                <a:ahLst/>
                <a:cxnLst>
                  <a:cxn ang="0">
                    <a:pos x="connsiteX0" y="connsiteY0"/>
                  </a:cxn>
                  <a:cxn ang="0">
                    <a:pos x="connsiteX1" y="connsiteY1"/>
                  </a:cxn>
                </a:cxnLst>
                <a:rect l="l" t="t" r="r" b="b"/>
                <a:pathLst>
                  <a:path w="9898" h="90069">
                    <a:moveTo>
                      <a:pt x="0" y="0"/>
                    </a:moveTo>
                    <a:lnTo>
                      <a:pt x="0" y="9007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2" name="Freeform 151">
                <a:extLst>
                  <a:ext uri="{FF2B5EF4-FFF2-40B4-BE49-F238E27FC236}">
                    <a16:creationId xmlns:a16="http://schemas.microsoft.com/office/drawing/2014/main" id="{FD792E56-BF3F-A340-8A05-6FE905251171}"/>
                  </a:ext>
                </a:extLst>
              </p:cNvPr>
              <p:cNvSpPr/>
              <p:nvPr/>
            </p:nvSpPr>
            <p:spPr>
              <a:xfrm>
                <a:off x="20283186" y="7080255"/>
                <a:ext cx="540573" cy="9897"/>
              </a:xfrm>
              <a:custGeom>
                <a:avLst/>
                <a:gdLst>
                  <a:gd name="connsiteX0" fmla="*/ 0 w 540573"/>
                  <a:gd name="connsiteY0" fmla="*/ 0 h 9897"/>
                  <a:gd name="connsiteX1" fmla="*/ 540574 w 540573"/>
                  <a:gd name="connsiteY1" fmla="*/ 0 h 9897"/>
                </a:gdLst>
                <a:ahLst/>
                <a:cxnLst>
                  <a:cxn ang="0">
                    <a:pos x="connsiteX0" y="connsiteY0"/>
                  </a:cxn>
                  <a:cxn ang="0">
                    <a:pos x="connsiteX1" y="connsiteY1"/>
                  </a:cxn>
                </a:cxnLst>
                <a:rect l="l" t="t" r="r" b="b"/>
                <a:pathLst>
                  <a:path w="540573" h="9897">
                    <a:moveTo>
                      <a:pt x="0" y="0"/>
                    </a:moveTo>
                    <a:lnTo>
                      <a:pt x="540574" y="0"/>
                    </a:lnTo>
                  </a:path>
                </a:pathLst>
              </a:custGeom>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3" name="Freeform 152">
                <a:extLst>
                  <a:ext uri="{FF2B5EF4-FFF2-40B4-BE49-F238E27FC236}">
                    <a16:creationId xmlns:a16="http://schemas.microsoft.com/office/drawing/2014/main" id="{067B728F-71EE-7744-B3BF-19DB0AC39B07}"/>
                  </a:ext>
                </a:extLst>
              </p:cNvPr>
              <p:cNvSpPr/>
              <p:nvPr/>
            </p:nvSpPr>
            <p:spPr>
              <a:xfrm>
                <a:off x="20485913" y="6855071"/>
                <a:ext cx="135125" cy="135111"/>
              </a:xfrm>
              <a:custGeom>
                <a:avLst/>
                <a:gdLst>
                  <a:gd name="connsiteX0" fmla="*/ 0 w 135125"/>
                  <a:gd name="connsiteY0" fmla="*/ 0 h 135111"/>
                  <a:gd name="connsiteX1" fmla="*/ 135126 w 135125"/>
                  <a:gd name="connsiteY1" fmla="*/ 0 h 135111"/>
                  <a:gd name="connsiteX2" fmla="*/ 135126 w 135125"/>
                  <a:gd name="connsiteY2" fmla="*/ 135111 h 135111"/>
                  <a:gd name="connsiteX3" fmla="*/ 0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0" y="0"/>
                    </a:moveTo>
                    <a:lnTo>
                      <a:pt x="135126" y="0"/>
                    </a:lnTo>
                    <a:lnTo>
                      <a:pt x="135126" y="135111"/>
                    </a:lnTo>
                    <a:lnTo>
                      <a:pt x="0"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4" name="Freeform 153">
                <a:extLst>
                  <a:ext uri="{FF2B5EF4-FFF2-40B4-BE49-F238E27FC236}">
                    <a16:creationId xmlns:a16="http://schemas.microsoft.com/office/drawing/2014/main" id="{EDDCF835-133C-934C-B2F3-9C6EE238F014}"/>
                  </a:ext>
                </a:extLst>
              </p:cNvPr>
              <p:cNvSpPr/>
              <p:nvPr/>
            </p:nvSpPr>
            <p:spPr>
              <a:xfrm>
                <a:off x="20328225" y="7170324"/>
                <a:ext cx="135125" cy="135111"/>
              </a:xfrm>
              <a:custGeom>
                <a:avLst/>
                <a:gdLst>
                  <a:gd name="connsiteX0" fmla="*/ -1 w 135125"/>
                  <a:gd name="connsiteY0" fmla="*/ 0 h 135111"/>
                  <a:gd name="connsiteX1" fmla="*/ 135126 w 135125"/>
                  <a:gd name="connsiteY1" fmla="*/ 0 h 135111"/>
                  <a:gd name="connsiteX2" fmla="*/ 135126 w 135125"/>
                  <a:gd name="connsiteY2" fmla="*/ 135111 h 135111"/>
                  <a:gd name="connsiteX3" fmla="*/ -1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1" y="0"/>
                    </a:moveTo>
                    <a:lnTo>
                      <a:pt x="135126" y="0"/>
                    </a:lnTo>
                    <a:lnTo>
                      <a:pt x="135126" y="135111"/>
                    </a:lnTo>
                    <a:lnTo>
                      <a:pt x="-1"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55" name="Freeform 154">
                <a:extLst>
                  <a:ext uri="{FF2B5EF4-FFF2-40B4-BE49-F238E27FC236}">
                    <a16:creationId xmlns:a16="http://schemas.microsoft.com/office/drawing/2014/main" id="{115C4EFD-5AF8-9442-B553-653EBA7F9B2D}"/>
                  </a:ext>
                </a:extLst>
              </p:cNvPr>
              <p:cNvSpPr/>
              <p:nvPr/>
            </p:nvSpPr>
            <p:spPr>
              <a:xfrm>
                <a:off x="20643601" y="7170324"/>
                <a:ext cx="135125" cy="135111"/>
              </a:xfrm>
              <a:custGeom>
                <a:avLst/>
                <a:gdLst>
                  <a:gd name="connsiteX0" fmla="*/ 0 w 135125"/>
                  <a:gd name="connsiteY0" fmla="*/ 0 h 135111"/>
                  <a:gd name="connsiteX1" fmla="*/ 135127 w 135125"/>
                  <a:gd name="connsiteY1" fmla="*/ 0 h 135111"/>
                  <a:gd name="connsiteX2" fmla="*/ 135127 w 135125"/>
                  <a:gd name="connsiteY2" fmla="*/ 135111 h 135111"/>
                  <a:gd name="connsiteX3" fmla="*/ 0 w 135125"/>
                  <a:gd name="connsiteY3" fmla="*/ 135111 h 135111"/>
                </a:gdLst>
                <a:ahLst/>
                <a:cxnLst>
                  <a:cxn ang="0">
                    <a:pos x="connsiteX0" y="connsiteY0"/>
                  </a:cxn>
                  <a:cxn ang="0">
                    <a:pos x="connsiteX1" y="connsiteY1"/>
                  </a:cxn>
                  <a:cxn ang="0">
                    <a:pos x="connsiteX2" y="connsiteY2"/>
                  </a:cxn>
                  <a:cxn ang="0">
                    <a:pos x="connsiteX3" y="connsiteY3"/>
                  </a:cxn>
                </a:cxnLst>
                <a:rect l="l" t="t" r="r" b="b"/>
                <a:pathLst>
                  <a:path w="135125" h="135111">
                    <a:moveTo>
                      <a:pt x="0" y="0"/>
                    </a:moveTo>
                    <a:lnTo>
                      <a:pt x="135127" y="0"/>
                    </a:lnTo>
                    <a:lnTo>
                      <a:pt x="135127" y="135111"/>
                    </a:lnTo>
                    <a:lnTo>
                      <a:pt x="0" y="135111"/>
                    </a:lnTo>
                    <a:close/>
                  </a:path>
                </a:pathLst>
              </a:custGeom>
              <a:no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sp>
          <p:nvSpPr>
            <p:cNvPr id="147" name="TextBox 146">
              <a:extLst>
                <a:ext uri="{FF2B5EF4-FFF2-40B4-BE49-F238E27FC236}">
                  <a16:creationId xmlns:a16="http://schemas.microsoft.com/office/drawing/2014/main" id="{8A2CBAC0-2B34-A942-941F-7E9C75650B6B}"/>
                </a:ext>
              </a:extLst>
            </p:cNvPr>
            <p:cNvSpPr txBox="1">
              <a:spLocks noChangeAspect="1"/>
            </p:cNvSpPr>
            <p:nvPr/>
          </p:nvSpPr>
          <p:spPr>
            <a:xfrm>
              <a:off x="10991122" y="4618349"/>
              <a:ext cx="899367"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NPMD</a:t>
              </a:r>
            </a:p>
          </p:txBody>
        </p:sp>
      </p:grpSp>
      <p:grpSp>
        <p:nvGrpSpPr>
          <p:cNvPr id="156" name="Group 155">
            <a:extLst>
              <a:ext uri="{FF2B5EF4-FFF2-40B4-BE49-F238E27FC236}">
                <a16:creationId xmlns:a16="http://schemas.microsoft.com/office/drawing/2014/main" id="{E9607391-D13A-BB44-B2DC-99D88ABB594D}"/>
              </a:ext>
            </a:extLst>
          </p:cNvPr>
          <p:cNvGrpSpPr/>
          <p:nvPr/>
        </p:nvGrpSpPr>
        <p:grpSpPr>
          <a:xfrm>
            <a:off x="10077619" y="4023968"/>
            <a:ext cx="1317511" cy="520370"/>
            <a:chOff x="10365803" y="3746386"/>
            <a:chExt cx="1317511" cy="520370"/>
          </a:xfrm>
        </p:grpSpPr>
        <p:grpSp>
          <p:nvGrpSpPr>
            <p:cNvPr id="157" name="Group 156">
              <a:extLst>
                <a:ext uri="{FF2B5EF4-FFF2-40B4-BE49-F238E27FC236}">
                  <a16:creationId xmlns:a16="http://schemas.microsoft.com/office/drawing/2014/main" id="{2BF00EB1-28B7-034C-A53C-F554619C03E0}"/>
                </a:ext>
              </a:extLst>
            </p:cNvPr>
            <p:cNvGrpSpPr/>
            <p:nvPr/>
          </p:nvGrpSpPr>
          <p:grpSpPr>
            <a:xfrm>
              <a:off x="10365803" y="3746386"/>
              <a:ext cx="514568" cy="520370"/>
              <a:chOff x="10367743" y="3712114"/>
              <a:chExt cx="514568" cy="520370"/>
            </a:xfrm>
          </p:grpSpPr>
          <p:sp>
            <p:nvSpPr>
              <p:cNvPr id="159" name="Freeform 158">
                <a:extLst>
                  <a:ext uri="{FF2B5EF4-FFF2-40B4-BE49-F238E27FC236}">
                    <a16:creationId xmlns:a16="http://schemas.microsoft.com/office/drawing/2014/main" id="{273ED3F7-F564-E04B-8B60-358C4B5FFE6B}"/>
                  </a:ext>
                </a:extLst>
              </p:cNvPr>
              <p:cNvSpPr>
                <a:spLocks noChangeAspect="1"/>
              </p:cNvSpPr>
              <p:nvPr/>
            </p:nvSpPr>
            <p:spPr>
              <a:xfrm>
                <a:off x="10367743" y="3712114"/>
                <a:ext cx="512064" cy="512064"/>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41D24"/>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pic>
            <p:nvPicPr>
              <p:cNvPr id="160" name="Graphic 159">
                <a:extLst>
                  <a:ext uri="{FF2B5EF4-FFF2-40B4-BE49-F238E27FC236}">
                    <a16:creationId xmlns:a16="http://schemas.microsoft.com/office/drawing/2014/main" id="{F2CE49D9-552B-0046-8C0B-95D94BD1A03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70247" y="3720420"/>
                <a:ext cx="512064" cy="512064"/>
              </a:xfrm>
              <a:prstGeom prst="rect">
                <a:avLst/>
              </a:prstGeom>
            </p:spPr>
          </p:pic>
        </p:grpSp>
        <p:sp>
          <p:nvSpPr>
            <p:cNvPr id="158" name="TextBox 157">
              <a:extLst>
                <a:ext uri="{FF2B5EF4-FFF2-40B4-BE49-F238E27FC236}">
                  <a16:creationId xmlns:a16="http://schemas.microsoft.com/office/drawing/2014/main" id="{BC46CF1B-0BC1-3A4D-82DC-55AB5264717B}"/>
                </a:ext>
              </a:extLst>
            </p:cNvPr>
            <p:cNvSpPr txBox="1">
              <a:spLocks noChangeAspect="1"/>
            </p:cNvSpPr>
            <p:nvPr/>
          </p:nvSpPr>
          <p:spPr>
            <a:xfrm>
              <a:off x="10991122" y="3886026"/>
              <a:ext cx="692192"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SIEM</a:t>
              </a:r>
            </a:p>
          </p:txBody>
        </p:sp>
      </p:grpSp>
      <p:grpSp>
        <p:nvGrpSpPr>
          <p:cNvPr id="161" name="Group 160">
            <a:extLst>
              <a:ext uri="{FF2B5EF4-FFF2-40B4-BE49-F238E27FC236}">
                <a16:creationId xmlns:a16="http://schemas.microsoft.com/office/drawing/2014/main" id="{47CBEC96-821B-A148-90B2-85CE47322062}"/>
              </a:ext>
            </a:extLst>
          </p:cNvPr>
          <p:cNvGrpSpPr/>
          <p:nvPr/>
        </p:nvGrpSpPr>
        <p:grpSpPr>
          <a:xfrm>
            <a:off x="10077619" y="5238650"/>
            <a:ext cx="1237885" cy="512064"/>
            <a:chOff x="10367259" y="5298939"/>
            <a:chExt cx="1237885" cy="512064"/>
          </a:xfrm>
        </p:grpSpPr>
        <p:sp>
          <p:nvSpPr>
            <p:cNvPr id="162" name="TextBox 161">
              <a:extLst>
                <a:ext uri="{FF2B5EF4-FFF2-40B4-BE49-F238E27FC236}">
                  <a16:creationId xmlns:a16="http://schemas.microsoft.com/office/drawing/2014/main" id="{4DE9AC67-6103-E448-9E49-A30433BFE23B}"/>
                </a:ext>
              </a:extLst>
            </p:cNvPr>
            <p:cNvSpPr txBox="1">
              <a:spLocks noChangeAspect="1"/>
            </p:cNvSpPr>
            <p:nvPr/>
          </p:nvSpPr>
          <p:spPr>
            <a:xfrm>
              <a:off x="10991122" y="5417693"/>
              <a:ext cx="614022" cy="241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9" tIns="50799" rIns="50799" bIns="50799" numCol="1" spcCol="38100" rtlCol="0" anchor="ctr">
              <a:spAutoFit/>
            </a:bodyPr>
            <a:lstStyle/>
            <a:p>
              <a:pPr algn="l" defTabSz="825580"/>
              <a:r>
                <a:rPr lang="en-US" sz="900" b="0" dirty="0">
                  <a:solidFill>
                    <a:srgbClr val="121B1F"/>
                  </a:solidFill>
                  <a:latin typeface="Century Gothic" panose="020B0502020202020204" pitchFamily="34" charset="0"/>
                  <a:ea typeface="Verdana" panose="020B0604030504040204" pitchFamily="34" charset="0"/>
                  <a:cs typeface="Nirmala UI" panose="020B0502040204020203" pitchFamily="34" charset="0"/>
                </a:rPr>
                <a:t>APM</a:t>
              </a:r>
            </a:p>
          </p:txBody>
        </p:sp>
        <p:grpSp>
          <p:nvGrpSpPr>
            <p:cNvPr id="163" name="Group 162">
              <a:extLst>
                <a:ext uri="{FF2B5EF4-FFF2-40B4-BE49-F238E27FC236}">
                  <a16:creationId xmlns:a16="http://schemas.microsoft.com/office/drawing/2014/main" id="{3AF96782-A6D0-8743-BADC-8B5691C8DF86}"/>
                </a:ext>
              </a:extLst>
            </p:cNvPr>
            <p:cNvGrpSpPr>
              <a:grpSpLocks noChangeAspect="1"/>
            </p:cNvGrpSpPr>
            <p:nvPr/>
          </p:nvGrpSpPr>
          <p:grpSpPr>
            <a:xfrm>
              <a:off x="10367259" y="5298939"/>
              <a:ext cx="512119" cy="512064"/>
              <a:chOff x="20670829" y="7558546"/>
              <a:chExt cx="1025605" cy="1025495"/>
            </a:xfrm>
          </p:grpSpPr>
          <p:sp>
            <p:nvSpPr>
              <p:cNvPr id="164" name="Freeform 163">
                <a:extLst>
                  <a:ext uri="{FF2B5EF4-FFF2-40B4-BE49-F238E27FC236}">
                    <a16:creationId xmlns:a16="http://schemas.microsoft.com/office/drawing/2014/main" id="{4230853E-A7E9-C043-B01F-D857D4667D2D}"/>
                  </a:ext>
                </a:extLst>
              </p:cNvPr>
              <p:cNvSpPr/>
              <p:nvPr/>
            </p:nvSpPr>
            <p:spPr>
              <a:xfrm>
                <a:off x="20670829" y="7558546"/>
                <a:ext cx="1025605" cy="1025495"/>
              </a:xfrm>
              <a:custGeom>
                <a:avLst/>
                <a:gdLst>
                  <a:gd name="connsiteX0" fmla="*/ 0 w 932368"/>
                  <a:gd name="connsiteY0" fmla="*/ 0 h 932269"/>
                  <a:gd name="connsiteX1" fmla="*/ 932368 w 932368"/>
                  <a:gd name="connsiteY1" fmla="*/ 0 h 932269"/>
                  <a:gd name="connsiteX2" fmla="*/ 932368 w 932368"/>
                  <a:gd name="connsiteY2" fmla="*/ 932270 h 932269"/>
                  <a:gd name="connsiteX3" fmla="*/ 0 w 932368"/>
                  <a:gd name="connsiteY3" fmla="*/ 932270 h 932269"/>
                </a:gdLst>
                <a:ahLst/>
                <a:cxnLst>
                  <a:cxn ang="0">
                    <a:pos x="connsiteX0" y="connsiteY0"/>
                  </a:cxn>
                  <a:cxn ang="0">
                    <a:pos x="connsiteX1" y="connsiteY1"/>
                  </a:cxn>
                  <a:cxn ang="0">
                    <a:pos x="connsiteX2" y="connsiteY2"/>
                  </a:cxn>
                  <a:cxn ang="0">
                    <a:pos x="connsiteX3" y="connsiteY3"/>
                  </a:cxn>
                </a:cxnLst>
                <a:rect l="l" t="t" r="r" b="b"/>
                <a:pathLst>
                  <a:path w="932368" h="932269">
                    <a:moveTo>
                      <a:pt x="0" y="0"/>
                    </a:moveTo>
                    <a:lnTo>
                      <a:pt x="932368" y="0"/>
                    </a:lnTo>
                    <a:lnTo>
                      <a:pt x="932368" y="932270"/>
                    </a:lnTo>
                    <a:lnTo>
                      <a:pt x="0" y="932270"/>
                    </a:lnTo>
                    <a:close/>
                  </a:path>
                </a:pathLst>
              </a:custGeom>
              <a:solidFill>
                <a:srgbClr val="F7F9FF"/>
              </a:solidFill>
              <a:ln w="12700" cap="rnd">
                <a:solidFill>
                  <a:srgbClr val="121B1F"/>
                </a:solidFill>
                <a:prstDash val="solid"/>
                <a:round/>
              </a:ln>
            </p:spPr>
            <p:txBody>
              <a:bodyPr rtlCol="0" anchor="ct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grpSp>
            <p:nvGrpSpPr>
              <p:cNvPr id="165" name="Graphic 8">
                <a:extLst>
                  <a:ext uri="{FF2B5EF4-FFF2-40B4-BE49-F238E27FC236}">
                    <a16:creationId xmlns:a16="http://schemas.microsoft.com/office/drawing/2014/main" id="{CC690D07-646F-0C43-809A-E00385554E88}"/>
                  </a:ext>
                </a:extLst>
              </p:cNvPr>
              <p:cNvGrpSpPr/>
              <p:nvPr/>
            </p:nvGrpSpPr>
            <p:grpSpPr>
              <a:xfrm>
                <a:off x="20843250" y="7835564"/>
                <a:ext cx="680851" cy="471343"/>
                <a:chOff x="20843249" y="7835564"/>
                <a:chExt cx="680852" cy="471343"/>
              </a:xfrm>
              <a:noFill/>
            </p:grpSpPr>
            <p:sp>
              <p:nvSpPr>
                <p:cNvPr id="166" name="Freeform 165">
                  <a:extLst>
                    <a:ext uri="{FF2B5EF4-FFF2-40B4-BE49-F238E27FC236}">
                      <a16:creationId xmlns:a16="http://schemas.microsoft.com/office/drawing/2014/main" id="{D1632590-EE89-BC45-B48E-29944261591A}"/>
                    </a:ext>
                  </a:extLst>
                </p:cNvPr>
                <p:cNvSpPr/>
                <p:nvPr/>
              </p:nvSpPr>
              <p:spPr>
                <a:xfrm>
                  <a:off x="21183630" y="7892797"/>
                  <a:ext cx="7091" cy="57118"/>
                </a:xfrm>
                <a:custGeom>
                  <a:avLst/>
                  <a:gdLst>
                    <a:gd name="connsiteX0" fmla="*/ 0 w 7091"/>
                    <a:gd name="connsiteY0" fmla="*/ 0 h 57118"/>
                    <a:gd name="connsiteX1" fmla="*/ 0 w 7091"/>
                    <a:gd name="connsiteY1" fmla="*/ 57119 h 57118"/>
                  </a:gdLst>
                  <a:ahLst/>
                  <a:cxnLst>
                    <a:cxn ang="0">
                      <a:pos x="connsiteX0" y="connsiteY0"/>
                    </a:cxn>
                    <a:cxn ang="0">
                      <a:pos x="connsiteX1" y="connsiteY1"/>
                    </a:cxn>
                  </a:cxnLst>
                  <a:rect l="l" t="t" r="r" b="b"/>
                  <a:pathLst>
                    <a:path w="7091" h="57118">
                      <a:moveTo>
                        <a:pt x="0" y="0"/>
                      </a:moveTo>
                      <a:lnTo>
                        <a:pt x="0" y="5711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67" name="Freeform 166">
                  <a:extLst>
                    <a:ext uri="{FF2B5EF4-FFF2-40B4-BE49-F238E27FC236}">
                      <a16:creationId xmlns:a16="http://schemas.microsoft.com/office/drawing/2014/main" id="{D29430B7-6F84-F645-87BF-76EA7A88D425}"/>
                    </a:ext>
                  </a:extLst>
                </p:cNvPr>
                <p:cNvSpPr/>
                <p:nvPr/>
              </p:nvSpPr>
              <p:spPr>
                <a:xfrm>
                  <a:off x="21343768" y="7976677"/>
                  <a:ext cx="40114" cy="40389"/>
                </a:xfrm>
                <a:custGeom>
                  <a:avLst/>
                  <a:gdLst>
                    <a:gd name="connsiteX0" fmla="*/ 40115 w 40114"/>
                    <a:gd name="connsiteY0" fmla="*/ 0 h 40389"/>
                    <a:gd name="connsiteX1" fmla="*/ 0 w 40114"/>
                    <a:gd name="connsiteY1" fmla="*/ 40389 h 40389"/>
                  </a:gdLst>
                  <a:ahLst/>
                  <a:cxnLst>
                    <a:cxn ang="0">
                      <a:pos x="connsiteX0" y="connsiteY0"/>
                    </a:cxn>
                    <a:cxn ang="0">
                      <a:pos x="connsiteX1" y="connsiteY1"/>
                    </a:cxn>
                  </a:cxnLst>
                  <a:rect l="l" t="t" r="r" b="b"/>
                  <a:pathLst>
                    <a:path w="40114" h="40389">
                      <a:moveTo>
                        <a:pt x="40115" y="0"/>
                      </a:moveTo>
                      <a:lnTo>
                        <a:pt x="0" y="4038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68" name="Freeform 167">
                  <a:extLst>
                    <a:ext uri="{FF2B5EF4-FFF2-40B4-BE49-F238E27FC236}">
                      <a16:creationId xmlns:a16="http://schemas.microsoft.com/office/drawing/2014/main" id="{9BF2F21C-3BAC-AF47-A118-3AD5FEB9916C}"/>
                    </a:ext>
                  </a:extLst>
                </p:cNvPr>
                <p:cNvSpPr/>
                <p:nvPr/>
              </p:nvSpPr>
              <p:spPr>
                <a:xfrm>
                  <a:off x="21235599" y="8114131"/>
                  <a:ext cx="96947" cy="41356"/>
                </a:xfrm>
                <a:custGeom>
                  <a:avLst/>
                  <a:gdLst>
                    <a:gd name="connsiteX0" fmla="*/ 96948 w 96947"/>
                    <a:gd name="connsiteY0" fmla="*/ 0 h 41356"/>
                    <a:gd name="connsiteX1" fmla="*/ 0 w 96947"/>
                    <a:gd name="connsiteY1" fmla="*/ 41357 h 41356"/>
                  </a:gdLst>
                  <a:ahLst/>
                  <a:cxnLst>
                    <a:cxn ang="0">
                      <a:pos x="connsiteX0" y="connsiteY0"/>
                    </a:cxn>
                    <a:cxn ang="0">
                      <a:pos x="connsiteX1" y="connsiteY1"/>
                    </a:cxn>
                  </a:cxnLst>
                  <a:rect l="l" t="t" r="r" b="b"/>
                  <a:pathLst>
                    <a:path w="96947" h="41356">
                      <a:moveTo>
                        <a:pt x="96948" y="0"/>
                      </a:moveTo>
                      <a:lnTo>
                        <a:pt x="0" y="41357"/>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69" name="Freeform 168">
                  <a:extLst>
                    <a:ext uri="{FF2B5EF4-FFF2-40B4-BE49-F238E27FC236}">
                      <a16:creationId xmlns:a16="http://schemas.microsoft.com/office/drawing/2014/main" id="{3CD7794E-174E-614D-B1CA-A5BE16A726C1}"/>
                    </a:ext>
                  </a:extLst>
                </p:cNvPr>
                <p:cNvSpPr/>
                <p:nvPr/>
              </p:nvSpPr>
              <p:spPr>
                <a:xfrm>
                  <a:off x="21409844" y="8178559"/>
                  <a:ext cx="56730" cy="7139"/>
                </a:xfrm>
                <a:custGeom>
                  <a:avLst/>
                  <a:gdLst>
                    <a:gd name="connsiteX0" fmla="*/ 56730 w 56730"/>
                    <a:gd name="connsiteY0" fmla="*/ 0 h 7139"/>
                    <a:gd name="connsiteX1" fmla="*/ 0 w 56730"/>
                    <a:gd name="connsiteY1" fmla="*/ 0 h 7139"/>
                  </a:gdLst>
                  <a:ahLst/>
                  <a:cxnLst>
                    <a:cxn ang="0">
                      <a:pos x="connsiteX0" y="connsiteY0"/>
                    </a:cxn>
                    <a:cxn ang="0">
                      <a:pos x="connsiteX1" y="connsiteY1"/>
                    </a:cxn>
                  </a:cxnLst>
                  <a:rect l="l" t="t" r="r" b="b"/>
                  <a:pathLst>
                    <a:path w="56730" h="7139">
                      <a:moveTo>
                        <a:pt x="56730" y="0"/>
                      </a:moveTo>
                      <a:lnTo>
                        <a:pt x="0" y="0"/>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0" name="Freeform 169">
                  <a:extLst>
                    <a:ext uri="{FF2B5EF4-FFF2-40B4-BE49-F238E27FC236}">
                      <a16:creationId xmlns:a16="http://schemas.microsoft.com/office/drawing/2014/main" id="{FB51C68C-F052-834F-A548-5E78AE45C960}"/>
                    </a:ext>
                  </a:extLst>
                </p:cNvPr>
                <p:cNvSpPr/>
                <p:nvPr/>
              </p:nvSpPr>
              <p:spPr>
                <a:xfrm>
                  <a:off x="20983122" y="7976055"/>
                  <a:ext cx="40113" cy="40389"/>
                </a:xfrm>
                <a:custGeom>
                  <a:avLst/>
                  <a:gdLst>
                    <a:gd name="connsiteX0" fmla="*/ 0 w 40113"/>
                    <a:gd name="connsiteY0" fmla="*/ 0 h 40389"/>
                    <a:gd name="connsiteX1" fmla="*/ 40114 w 40113"/>
                    <a:gd name="connsiteY1" fmla="*/ 40389 h 40389"/>
                  </a:gdLst>
                  <a:ahLst/>
                  <a:cxnLst>
                    <a:cxn ang="0">
                      <a:pos x="connsiteX0" y="connsiteY0"/>
                    </a:cxn>
                    <a:cxn ang="0">
                      <a:pos x="connsiteX1" y="connsiteY1"/>
                    </a:cxn>
                  </a:cxnLst>
                  <a:rect l="l" t="t" r="r" b="b"/>
                  <a:pathLst>
                    <a:path w="40113" h="40389">
                      <a:moveTo>
                        <a:pt x="0" y="0"/>
                      </a:moveTo>
                      <a:lnTo>
                        <a:pt x="40114" y="4038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1" name="Freeform 170">
                  <a:extLst>
                    <a:ext uri="{FF2B5EF4-FFF2-40B4-BE49-F238E27FC236}">
                      <a16:creationId xmlns:a16="http://schemas.microsoft.com/office/drawing/2014/main" id="{F1844C58-FAA0-004E-BA9C-A131B6836B0A}"/>
                    </a:ext>
                  </a:extLst>
                </p:cNvPr>
                <p:cNvSpPr/>
                <p:nvPr/>
              </p:nvSpPr>
              <p:spPr>
                <a:xfrm>
                  <a:off x="20899812" y="8177679"/>
                  <a:ext cx="56729" cy="7139"/>
                </a:xfrm>
                <a:custGeom>
                  <a:avLst/>
                  <a:gdLst>
                    <a:gd name="connsiteX0" fmla="*/ 0 w 56729"/>
                    <a:gd name="connsiteY0" fmla="*/ 0 h 7139"/>
                    <a:gd name="connsiteX1" fmla="*/ 56730 w 56729"/>
                    <a:gd name="connsiteY1" fmla="*/ 0 h 7139"/>
                  </a:gdLst>
                  <a:ahLst/>
                  <a:cxnLst>
                    <a:cxn ang="0">
                      <a:pos x="connsiteX0" y="connsiteY0"/>
                    </a:cxn>
                    <a:cxn ang="0">
                      <a:pos x="connsiteX1" y="connsiteY1"/>
                    </a:cxn>
                  </a:cxnLst>
                  <a:rect l="l" t="t" r="r" b="b"/>
                  <a:pathLst>
                    <a:path w="56729" h="7139">
                      <a:moveTo>
                        <a:pt x="0" y="0"/>
                      </a:moveTo>
                      <a:lnTo>
                        <a:pt x="56730" y="0"/>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2" name="Freeform 171">
                  <a:extLst>
                    <a:ext uri="{FF2B5EF4-FFF2-40B4-BE49-F238E27FC236}">
                      <a16:creationId xmlns:a16="http://schemas.microsoft.com/office/drawing/2014/main" id="{DB4FC9C8-B898-A14A-842D-76A33E58EF7F}"/>
                    </a:ext>
                  </a:extLst>
                </p:cNvPr>
                <p:cNvSpPr/>
                <p:nvPr/>
              </p:nvSpPr>
              <p:spPr>
                <a:xfrm>
                  <a:off x="20921313" y="8067858"/>
                  <a:ext cx="52412" cy="21858"/>
                </a:xfrm>
                <a:custGeom>
                  <a:avLst/>
                  <a:gdLst>
                    <a:gd name="connsiteX0" fmla="*/ 0 w 52412"/>
                    <a:gd name="connsiteY0" fmla="*/ 0 h 21858"/>
                    <a:gd name="connsiteX1" fmla="*/ 52412 w 52412"/>
                    <a:gd name="connsiteY1" fmla="*/ 21859 h 21858"/>
                  </a:gdLst>
                  <a:ahLst/>
                  <a:cxnLst>
                    <a:cxn ang="0">
                      <a:pos x="connsiteX0" y="connsiteY0"/>
                    </a:cxn>
                    <a:cxn ang="0">
                      <a:pos x="connsiteX1" y="connsiteY1"/>
                    </a:cxn>
                  </a:cxnLst>
                  <a:rect l="l" t="t" r="r" b="b"/>
                  <a:pathLst>
                    <a:path w="52412" h="21858">
                      <a:moveTo>
                        <a:pt x="0" y="0"/>
                      </a:moveTo>
                      <a:lnTo>
                        <a:pt x="52412" y="2185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3" name="Freeform 172">
                  <a:extLst>
                    <a:ext uri="{FF2B5EF4-FFF2-40B4-BE49-F238E27FC236}">
                      <a16:creationId xmlns:a16="http://schemas.microsoft.com/office/drawing/2014/main" id="{861CF13B-F2A6-D14A-900B-2AB644E3006F}"/>
                    </a:ext>
                  </a:extLst>
                </p:cNvPr>
                <p:cNvSpPr/>
                <p:nvPr/>
              </p:nvSpPr>
              <p:spPr>
                <a:xfrm>
                  <a:off x="21075249" y="7912334"/>
                  <a:ext cx="21709" cy="52770"/>
                </a:xfrm>
                <a:custGeom>
                  <a:avLst/>
                  <a:gdLst>
                    <a:gd name="connsiteX0" fmla="*/ 0 w 21709"/>
                    <a:gd name="connsiteY0" fmla="*/ 0 h 52770"/>
                    <a:gd name="connsiteX1" fmla="*/ 21709 w 21709"/>
                    <a:gd name="connsiteY1" fmla="*/ 52771 h 52770"/>
                  </a:gdLst>
                  <a:ahLst/>
                  <a:cxnLst>
                    <a:cxn ang="0">
                      <a:pos x="connsiteX0" y="connsiteY0"/>
                    </a:cxn>
                    <a:cxn ang="0">
                      <a:pos x="connsiteX1" y="connsiteY1"/>
                    </a:cxn>
                  </a:cxnLst>
                  <a:rect l="l" t="t" r="r" b="b"/>
                  <a:pathLst>
                    <a:path w="21709" h="52770">
                      <a:moveTo>
                        <a:pt x="0" y="0"/>
                      </a:moveTo>
                      <a:lnTo>
                        <a:pt x="21709" y="52771"/>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4" name="Freeform 173">
                  <a:extLst>
                    <a:ext uri="{FF2B5EF4-FFF2-40B4-BE49-F238E27FC236}">
                      <a16:creationId xmlns:a16="http://schemas.microsoft.com/office/drawing/2014/main" id="{82615B3E-3312-7548-8D64-633787D4DFBA}"/>
                    </a:ext>
                  </a:extLst>
                </p:cNvPr>
                <p:cNvSpPr/>
                <p:nvPr/>
              </p:nvSpPr>
              <p:spPr>
                <a:xfrm>
                  <a:off x="21393534" y="8067858"/>
                  <a:ext cx="52412" cy="21858"/>
                </a:xfrm>
                <a:custGeom>
                  <a:avLst/>
                  <a:gdLst>
                    <a:gd name="connsiteX0" fmla="*/ 52412 w 52412"/>
                    <a:gd name="connsiteY0" fmla="*/ 0 h 21858"/>
                    <a:gd name="connsiteX1" fmla="*/ 0 w 52412"/>
                    <a:gd name="connsiteY1" fmla="*/ 21859 h 21858"/>
                  </a:gdLst>
                  <a:ahLst/>
                  <a:cxnLst>
                    <a:cxn ang="0">
                      <a:pos x="connsiteX0" y="connsiteY0"/>
                    </a:cxn>
                    <a:cxn ang="0">
                      <a:pos x="connsiteX1" y="connsiteY1"/>
                    </a:cxn>
                  </a:cxnLst>
                  <a:rect l="l" t="t" r="r" b="b"/>
                  <a:pathLst>
                    <a:path w="52412" h="21858">
                      <a:moveTo>
                        <a:pt x="52412" y="0"/>
                      </a:moveTo>
                      <a:lnTo>
                        <a:pt x="0" y="21859"/>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5" name="Freeform 174">
                  <a:extLst>
                    <a:ext uri="{FF2B5EF4-FFF2-40B4-BE49-F238E27FC236}">
                      <a16:creationId xmlns:a16="http://schemas.microsoft.com/office/drawing/2014/main" id="{97C2D8E4-85EC-F34D-87D2-2CF5C0B630F9}"/>
                    </a:ext>
                  </a:extLst>
                </p:cNvPr>
                <p:cNvSpPr/>
                <p:nvPr/>
              </p:nvSpPr>
              <p:spPr>
                <a:xfrm>
                  <a:off x="21270302" y="7912334"/>
                  <a:ext cx="21709" cy="52770"/>
                </a:xfrm>
                <a:custGeom>
                  <a:avLst/>
                  <a:gdLst>
                    <a:gd name="connsiteX0" fmla="*/ 21710 w 21709"/>
                    <a:gd name="connsiteY0" fmla="*/ 0 h 52770"/>
                    <a:gd name="connsiteX1" fmla="*/ 0 w 21709"/>
                    <a:gd name="connsiteY1" fmla="*/ 52771 h 52770"/>
                  </a:gdLst>
                  <a:ahLst/>
                  <a:cxnLst>
                    <a:cxn ang="0">
                      <a:pos x="connsiteX0" y="connsiteY0"/>
                    </a:cxn>
                    <a:cxn ang="0">
                      <a:pos x="connsiteX1" y="connsiteY1"/>
                    </a:cxn>
                  </a:cxnLst>
                  <a:rect l="l" t="t" r="r" b="b"/>
                  <a:pathLst>
                    <a:path w="21709" h="52770">
                      <a:moveTo>
                        <a:pt x="21710" y="0"/>
                      </a:moveTo>
                      <a:lnTo>
                        <a:pt x="0" y="52771"/>
                      </a:lnTo>
                    </a:path>
                  </a:pathLst>
                </a:custGeom>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6" name="Freeform 175">
                  <a:extLst>
                    <a:ext uri="{FF2B5EF4-FFF2-40B4-BE49-F238E27FC236}">
                      <a16:creationId xmlns:a16="http://schemas.microsoft.com/office/drawing/2014/main" id="{6F9375F8-951D-6242-8E18-8FABF89C9176}"/>
                    </a:ext>
                  </a:extLst>
                </p:cNvPr>
                <p:cNvSpPr/>
                <p:nvPr/>
              </p:nvSpPr>
              <p:spPr>
                <a:xfrm>
                  <a:off x="21110137" y="8104394"/>
                  <a:ext cx="146986" cy="147993"/>
                </a:xfrm>
                <a:custGeom>
                  <a:avLst/>
                  <a:gdLst>
                    <a:gd name="connsiteX0" fmla="*/ 126329 w 146986"/>
                    <a:gd name="connsiteY0" fmla="*/ 53197 h 147993"/>
                    <a:gd name="connsiteX1" fmla="*/ 94151 w 146986"/>
                    <a:gd name="connsiteY1" fmla="*/ 127194 h 147993"/>
                    <a:gd name="connsiteX2" fmla="*/ 20658 w 146986"/>
                    <a:gd name="connsiteY2" fmla="*/ 94796 h 147993"/>
                    <a:gd name="connsiteX3" fmla="*/ 52835 w 146986"/>
                    <a:gd name="connsiteY3" fmla="*/ 20799 h 147993"/>
                    <a:gd name="connsiteX4" fmla="*/ 126329 w 146986"/>
                    <a:gd name="connsiteY4" fmla="*/ 53197 h 147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86" h="147993">
                      <a:moveTo>
                        <a:pt x="126329" y="53197"/>
                      </a:moveTo>
                      <a:cubicBezTo>
                        <a:pt x="137738" y="82577"/>
                        <a:pt x="123331" y="115707"/>
                        <a:pt x="94151" y="127194"/>
                      </a:cubicBezTo>
                      <a:cubicBezTo>
                        <a:pt x="64971" y="138681"/>
                        <a:pt x="32067" y="124176"/>
                        <a:pt x="20658" y="94796"/>
                      </a:cubicBezTo>
                      <a:cubicBezTo>
                        <a:pt x="9249" y="65416"/>
                        <a:pt x="23655" y="32286"/>
                        <a:pt x="52835" y="20799"/>
                      </a:cubicBezTo>
                      <a:cubicBezTo>
                        <a:pt x="82016" y="9312"/>
                        <a:pt x="114920" y="23817"/>
                        <a:pt x="126329" y="53197"/>
                      </a:cubicBezTo>
                      <a:close/>
                    </a:path>
                  </a:pathLst>
                </a:custGeom>
                <a:noFill/>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sp>
              <p:nvSpPr>
                <p:cNvPr id="177" name="Freeform 176">
                  <a:extLst>
                    <a:ext uri="{FF2B5EF4-FFF2-40B4-BE49-F238E27FC236}">
                      <a16:creationId xmlns:a16="http://schemas.microsoft.com/office/drawing/2014/main" id="{8FD30ABD-EEFD-6A4D-AC3F-7EDE63E17A14}"/>
                    </a:ext>
                  </a:extLst>
                </p:cNvPr>
                <p:cNvSpPr/>
                <p:nvPr/>
              </p:nvSpPr>
              <p:spPr>
                <a:xfrm>
                  <a:off x="20843249" y="7835564"/>
                  <a:ext cx="680852" cy="471343"/>
                </a:xfrm>
                <a:custGeom>
                  <a:avLst/>
                  <a:gdLst>
                    <a:gd name="connsiteX0" fmla="*/ 655914 w 680852"/>
                    <a:gd name="connsiteY0" fmla="*/ 471343 h 471343"/>
                    <a:gd name="connsiteX1" fmla="*/ 468047 w 680852"/>
                    <a:gd name="connsiteY1" fmla="*/ 25109 h 471343"/>
                    <a:gd name="connsiteX2" fmla="*/ 24849 w 680852"/>
                    <a:gd name="connsiteY2" fmla="*/ 214264 h 471343"/>
                    <a:gd name="connsiteX3" fmla="*/ 24849 w 680852"/>
                    <a:gd name="connsiteY3" fmla="*/ 471343 h 471343"/>
                  </a:gdLst>
                  <a:ahLst/>
                  <a:cxnLst>
                    <a:cxn ang="0">
                      <a:pos x="connsiteX0" y="connsiteY0"/>
                    </a:cxn>
                    <a:cxn ang="0">
                      <a:pos x="connsiteX1" y="connsiteY1"/>
                    </a:cxn>
                    <a:cxn ang="0">
                      <a:pos x="connsiteX2" y="connsiteY2"/>
                    </a:cxn>
                    <a:cxn ang="0">
                      <a:pos x="connsiteX3" y="connsiteY3"/>
                    </a:cxn>
                  </a:cxnLst>
                  <a:rect l="l" t="t" r="r" b="b"/>
                  <a:pathLst>
                    <a:path w="680852" h="471343">
                      <a:moveTo>
                        <a:pt x="655914" y="471343"/>
                      </a:moveTo>
                      <a:cubicBezTo>
                        <a:pt x="726422" y="295886"/>
                        <a:pt x="642311" y="96100"/>
                        <a:pt x="468047" y="25109"/>
                      </a:cubicBezTo>
                      <a:cubicBezTo>
                        <a:pt x="293783" y="-45881"/>
                        <a:pt x="95356" y="38806"/>
                        <a:pt x="24849" y="214264"/>
                      </a:cubicBezTo>
                      <a:cubicBezTo>
                        <a:pt x="-8283" y="296710"/>
                        <a:pt x="-8283" y="388896"/>
                        <a:pt x="24849" y="471343"/>
                      </a:cubicBezTo>
                      <a:close/>
                    </a:path>
                  </a:pathLst>
                </a:custGeom>
                <a:noFill/>
                <a:ln w="12700" cap="flat">
                  <a:solidFill>
                    <a:srgbClr val="121B1F"/>
                  </a:solidFill>
                  <a:prstDash val="solid"/>
                  <a:round/>
                </a:ln>
              </p:spPr>
              <p:txBody>
                <a:bodyPr rtlCol="0" anchor="ctr"/>
                <a:lstStyle/>
                <a:p>
                  <a:endParaRPr lang="en-US" sz="1500" dirty="0">
                    <a:latin typeface="Century Gothic" panose="020B0502020202020204" pitchFamily="34" charset="0"/>
                    <a:cs typeface="Nirmala UI" panose="020B0502040204020203" pitchFamily="34" charset="0"/>
                  </a:endParaRPr>
                </a:p>
              </p:txBody>
            </p:sp>
          </p:grpSp>
        </p:grpSp>
      </p:grpSp>
      <p:sp>
        <p:nvSpPr>
          <p:cNvPr id="178" name="Freeform 177">
            <a:extLst>
              <a:ext uri="{FF2B5EF4-FFF2-40B4-BE49-F238E27FC236}">
                <a16:creationId xmlns:a16="http://schemas.microsoft.com/office/drawing/2014/main" id="{CB09C41B-BF81-E745-8CD0-389FFDAFBCEE}"/>
              </a:ext>
            </a:extLst>
          </p:cNvPr>
          <p:cNvSpPr/>
          <p:nvPr/>
        </p:nvSpPr>
        <p:spPr>
          <a:xfrm>
            <a:off x="9522312" y="4285941"/>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79" name="Freeform 178">
            <a:extLst>
              <a:ext uri="{FF2B5EF4-FFF2-40B4-BE49-F238E27FC236}">
                <a16:creationId xmlns:a16="http://schemas.microsoft.com/office/drawing/2014/main" id="{B8BB335D-5D09-5242-8802-FAF7837DA68F}"/>
              </a:ext>
            </a:extLst>
          </p:cNvPr>
          <p:cNvSpPr/>
          <p:nvPr/>
        </p:nvSpPr>
        <p:spPr>
          <a:xfrm>
            <a:off x="9530891" y="4916227"/>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0" name="Freeform 179">
            <a:extLst>
              <a:ext uri="{FF2B5EF4-FFF2-40B4-BE49-F238E27FC236}">
                <a16:creationId xmlns:a16="http://schemas.microsoft.com/office/drawing/2014/main" id="{55776C1D-E061-274C-BEB9-0228A160DC2A}"/>
              </a:ext>
            </a:extLst>
          </p:cNvPr>
          <p:cNvSpPr/>
          <p:nvPr/>
        </p:nvSpPr>
        <p:spPr>
          <a:xfrm>
            <a:off x="9513745" y="3107189"/>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1" name="Freeform 180">
            <a:extLst>
              <a:ext uri="{FF2B5EF4-FFF2-40B4-BE49-F238E27FC236}">
                <a16:creationId xmlns:a16="http://schemas.microsoft.com/office/drawing/2014/main" id="{3AB6E3F5-09E4-1F4D-ABA6-94899D14DFB4}"/>
              </a:ext>
            </a:extLst>
          </p:cNvPr>
          <p:cNvSpPr/>
          <p:nvPr/>
        </p:nvSpPr>
        <p:spPr>
          <a:xfrm>
            <a:off x="9518029" y="3663292"/>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2" name="Freeform 181">
            <a:extLst>
              <a:ext uri="{FF2B5EF4-FFF2-40B4-BE49-F238E27FC236}">
                <a16:creationId xmlns:a16="http://schemas.microsoft.com/office/drawing/2014/main" id="{579413D5-D53F-024D-9253-498506DBC0F3}"/>
              </a:ext>
            </a:extLst>
          </p:cNvPr>
          <p:cNvSpPr/>
          <p:nvPr/>
        </p:nvSpPr>
        <p:spPr>
          <a:xfrm>
            <a:off x="9522255" y="5482126"/>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rgbClr val="162429"/>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3" name="Freeform 182">
            <a:extLst>
              <a:ext uri="{FF2B5EF4-FFF2-40B4-BE49-F238E27FC236}">
                <a16:creationId xmlns:a16="http://schemas.microsoft.com/office/drawing/2014/main" id="{9BBD47F1-2D6F-0046-98FB-07267C5FCC76}"/>
              </a:ext>
            </a:extLst>
          </p:cNvPr>
          <p:cNvSpPr/>
          <p:nvPr/>
        </p:nvSpPr>
        <p:spPr>
          <a:xfrm>
            <a:off x="9513745" y="2405211"/>
            <a:ext cx="548640" cy="5442"/>
          </a:xfrm>
          <a:custGeom>
            <a:avLst/>
            <a:gdLst>
              <a:gd name="connsiteX0" fmla="*/ 1114081 w 1114080"/>
              <a:gd name="connsiteY0" fmla="*/ 0 h 9897"/>
              <a:gd name="connsiteX1" fmla="*/ 0 w 1114080"/>
              <a:gd name="connsiteY1" fmla="*/ 0 h 9897"/>
            </a:gdLst>
            <a:ahLst/>
            <a:cxnLst>
              <a:cxn ang="0">
                <a:pos x="connsiteX0" y="connsiteY0"/>
              </a:cxn>
              <a:cxn ang="0">
                <a:pos x="connsiteX1" y="connsiteY1"/>
              </a:cxn>
            </a:cxnLst>
            <a:rect l="l" t="t" r="r" b="b"/>
            <a:pathLst>
              <a:path w="1114080" h="9897">
                <a:moveTo>
                  <a:pt x="1114081" y="0"/>
                </a:moveTo>
                <a:lnTo>
                  <a:pt x="0" y="0"/>
                </a:lnTo>
              </a:path>
            </a:pathLst>
          </a:custGeom>
          <a:ln w="12700" cap="rnd">
            <a:solidFill>
              <a:schemeClr val="accent1"/>
            </a:solidFill>
            <a:prstDash val="solid"/>
            <a:round/>
          </a:ln>
        </p:spPr>
        <p:txBody>
          <a:bodyPr rtlCol="0" anchor="ctr">
            <a:noAutofit/>
          </a:bodyPr>
          <a:lstStyle/>
          <a:p>
            <a:endParaRPr lang="en-US" sz="750" dirty="0">
              <a:latin typeface="Century Gothic" panose="020B0502020202020204" pitchFamily="34" charset="0"/>
              <a:ea typeface="Verdana" panose="020B0604030504040204" pitchFamily="34" charset="0"/>
              <a:cs typeface="Nirmala UI" panose="020B0502040204020203" pitchFamily="34" charset="0"/>
            </a:endParaRPr>
          </a:p>
        </p:txBody>
      </p:sp>
      <p:sp>
        <p:nvSpPr>
          <p:cNvPr id="184" name="Freeform 183">
            <a:extLst>
              <a:ext uri="{FF2B5EF4-FFF2-40B4-BE49-F238E27FC236}">
                <a16:creationId xmlns:a16="http://schemas.microsoft.com/office/drawing/2014/main" id="{58AD3F39-4174-1A4A-B55B-87ECD3D298C6}"/>
              </a:ext>
            </a:extLst>
          </p:cNvPr>
          <p:cNvSpPr>
            <a:spLocks noChangeAspect="1"/>
          </p:cNvSpPr>
          <p:nvPr/>
        </p:nvSpPr>
        <p:spPr>
          <a:xfrm>
            <a:off x="4081188" y="2231083"/>
            <a:ext cx="5454689" cy="3585770"/>
          </a:xfrm>
          <a:custGeom>
            <a:avLst/>
            <a:gdLst>
              <a:gd name="connsiteX0" fmla="*/ 0 w 9917614"/>
              <a:gd name="connsiteY0" fmla="*/ 0 h 6519581"/>
              <a:gd name="connsiteX1" fmla="*/ 9917614 w 9917614"/>
              <a:gd name="connsiteY1" fmla="*/ 0 h 6519581"/>
              <a:gd name="connsiteX2" fmla="*/ 9917614 w 9917614"/>
              <a:gd name="connsiteY2" fmla="*/ 6519582 h 6519581"/>
              <a:gd name="connsiteX3" fmla="*/ 0 w 9917614"/>
              <a:gd name="connsiteY3" fmla="*/ 6519582 h 6519581"/>
            </a:gdLst>
            <a:ahLst/>
            <a:cxnLst>
              <a:cxn ang="0">
                <a:pos x="connsiteX0" y="connsiteY0"/>
              </a:cxn>
              <a:cxn ang="0">
                <a:pos x="connsiteX1" y="connsiteY1"/>
              </a:cxn>
              <a:cxn ang="0">
                <a:pos x="connsiteX2" y="connsiteY2"/>
              </a:cxn>
              <a:cxn ang="0">
                <a:pos x="connsiteX3" y="connsiteY3"/>
              </a:cxn>
            </a:cxnLst>
            <a:rect l="l" t="t" r="r" b="b"/>
            <a:pathLst>
              <a:path w="9917614" h="6519581">
                <a:moveTo>
                  <a:pt x="0" y="0"/>
                </a:moveTo>
                <a:lnTo>
                  <a:pt x="9917614" y="0"/>
                </a:lnTo>
                <a:lnTo>
                  <a:pt x="9917614" y="6519582"/>
                </a:lnTo>
                <a:lnTo>
                  <a:pt x="0" y="6519582"/>
                </a:lnTo>
                <a:close/>
              </a:path>
            </a:pathLst>
          </a:custGeom>
          <a:noFill/>
          <a:ln w="12700" cap="flat">
            <a:solidFill>
              <a:srgbClr val="F58326"/>
            </a:solidFill>
            <a:prstDash val="solid"/>
            <a:miter/>
          </a:ln>
        </p:spPr>
        <p:txBody>
          <a:bodyPr rtlCol="0" anchor="ctr">
            <a:noAutofit/>
          </a:bodyPr>
          <a:lstStyle/>
          <a:p>
            <a:endParaRPr lang="en-US" sz="1500" spc="-150" dirty="0">
              <a:latin typeface="Century Gothic" panose="020B0502020202020204" pitchFamily="34" charset="0"/>
              <a:ea typeface="Verdana" panose="020B0604030504040204" pitchFamily="34" charset="0"/>
              <a:cs typeface="Nirmala UI" panose="020B0502040204020203" pitchFamily="34" charset="0"/>
            </a:endParaRPr>
          </a:p>
        </p:txBody>
      </p:sp>
    </p:spTree>
    <p:extLst>
      <p:ext uri="{BB962C8B-B14F-4D97-AF65-F5344CB8AC3E}">
        <p14:creationId xmlns:p14="http://schemas.microsoft.com/office/powerpoint/2010/main" val="421205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Placeholder 70" descr="A picture containing road, man, riding, board&#10;&#10;Description automatically generated">
            <a:extLst>
              <a:ext uri="{FF2B5EF4-FFF2-40B4-BE49-F238E27FC236}">
                <a16:creationId xmlns:a16="http://schemas.microsoft.com/office/drawing/2014/main" id="{65D9C03C-6B36-2F48-9C66-2B0005439ED2}"/>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1" y="0"/>
            <a:ext cx="12192000" cy="3175000"/>
          </a:xfrm>
        </p:spPr>
      </p:pic>
      <p:sp>
        <p:nvSpPr>
          <p:cNvPr id="2" name="Slide Number Placeholder 1">
            <a:extLst>
              <a:ext uri="{FF2B5EF4-FFF2-40B4-BE49-F238E27FC236}">
                <a16:creationId xmlns:a16="http://schemas.microsoft.com/office/drawing/2014/main" id="{B1F1A22B-D180-1741-B506-FC74CE5C8893}"/>
              </a:ext>
            </a:extLst>
          </p:cNvPr>
          <p:cNvSpPr>
            <a:spLocks noGrp="1"/>
          </p:cNvSpPr>
          <p:nvPr>
            <p:ph type="sldNum" sz="quarter" idx="4"/>
          </p:nvPr>
        </p:nvSpPr>
        <p:spPr/>
        <p:txBody>
          <a:bodyPr/>
          <a:lstStyle/>
          <a:p>
            <a:fld id="{115C08E7-22BD-4E46-A1CB-558DCBF29538}" type="slidenum">
              <a:rPr lang="en-US" smtClean="0"/>
              <a:pPr/>
              <a:t>11</a:t>
            </a:fld>
            <a:endParaRPr lang="en-US" dirty="0"/>
          </a:p>
        </p:txBody>
      </p:sp>
      <p:sp>
        <p:nvSpPr>
          <p:cNvPr id="43" name="Text Placeholder 42">
            <a:extLst>
              <a:ext uri="{FF2B5EF4-FFF2-40B4-BE49-F238E27FC236}">
                <a16:creationId xmlns:a16="http://schemas.microsoft.com/office/drawing/2014/main" id="{D27FAD90-96DF-E94A-A66C-56472C31A37E}"/>
              </a:ext>
            </a:extLst>
          </p:cNvPr>
          <p:cNvSpPr>
            <a:spLocks noGrp="1"/>
          </p:cNvSpPr>
          <p:nvPr>
            <p:ph type="body" sz="quarter" idx="25"/>
          </p:nvPr>
        </p:nvSpPr>
        <p:spPr/>
        <p:txBody>
          <a:bodyPr/>
          <a:lstStyle/>
          <a:p>
            <a:r>
              <a:rPr lang="en-US" dirty="0"/>
              <a:t>Performance &amp; Uptime</a:t>
            </a:r>
          </a:p>
        </p:txBody>
      </p:sp>
      <p:sp>
        <p:nvSpPr>
          <p:cNvPr id="44" name="Text Placeholder 43">
            <a:extLst>
              <a:ext uri="{FF2B5EF4-FFF2-40B4-BE49-F238E27FC236}">
                <a16:creationId xmlns:a16="http://schemas.microsoft.com/office/drawing/2014/main" id="{F6368749-A0C6-654B-BE17-AF2CA57B674E}"/>
              </a:ext>
            </a:extLst>
          </p:cNvPr>
          <p:cNvSpPr>
            <a:spLocks noGrp="1"/>
          </p:cNvSpPr>
          <p:nvPr>
            <p:ph type="body" sz="quarter" idx="26"/>
          </p:nvPr>
        </p:nvSpPr>
        <p:spPr/>
        <p:txBody>
          <a:bodyPr/>
          <a:lstStyle/>
          <a:p>
            <a:r>
              <a:rPr lang="en-US" dirty="0"/>
              <a:t>Reduce router and switch overload</a:t>
            </a:r>
          </a:p>
          <a:p>
            <a:r>
              <a:rPr lang="en-US" dirty="0"/>
              <a:t>Send only relevant traffic to tools</a:t>
            </a:r>
          </a:p>
          <a:p>
            <a:endParaRPr lang="en-US" dirty="0"/>
          </a:p>
        </p:txBody>
      </p:sp>
      <p:sp>
        <p:nvSpPr>
          <p:cNvPr id="68" name="Text Placeholder 67">
            <a:extLst>
              <a:ext uri="{FF2B5EF4-FFF2-40B4-BE49-F238E27FC236}">
                <a16:creationId xmlns:a16="http://schemas.microsoft.com/office/drawing/2014/main" id="{A8F43A83-5E5B-954F-B64B-2624FAE4BFD2}"/>
              </a:ext>
            </a:extLst>
          </p:cNvPr>
          <p:cNvSpPr>
            <a:spLocks noGrp="1"/>
          </p:cNvSpPr>
          <p:nvPr>
            <p:ph type="body" sz="quarter" idx="28"/>
          </p:nvPr>
        </p:nvSpPr>
        <p:spPr>
          <a:xfrm>
            <a:off x="563208" y="4158340"/>
            <a:ext cx="2450592" cy="828727"/>
          </a:xfrm>
        </p:spPr>
        <p:txBody>
          <a:bodyPr>
            <a:noAutofit/>
          </a:bodyPr>
          <a:lstStyle/>
          <a:p>
            <a:pPr algn="l"/>
            <a:r>
              <a:rPr lang="en-US" sz="1600" dirty="0"/>
              <a:t>Optimize performance and uptime to drive business agility and innovation</a:t>
            </a:r>
          </a:p>
          <a:p>
            <a:pPr algn="l"/>
            <a:endParaRPr lang="en-US" sz="1600" dirty="0"/>
          </a:p>
        </p:txBody>
      </p:sp>
      <p:sp>
        <p:nvSpPr>
          <p:cNvPr id="99" name="Text Placeholder 98">
            <a:extLst>
              <a:ext uri="{FF2B5EF4-FFF2-40B4-BE49-F238E27FC236}">
                <a16:creationId xmlns:a16="http://schemas.microsoft.com/office/drawing/2014/main" id="{879CC35B-D044-CC4C-AFAE-2AC548A75BED}"/>
              </a:ext>
            </a:extLst>
          </p:cNvPr>
          <p:cNvSpPr>
            <a:spLocks noGrp="1"/>
          </p:cNvSpPr>
          <p:nvPr>
            <p:ph type="body" sz="quarter" idx="33"/>
          </p:nvPr>
        </p:nvSpPr>
        <p:spPr/>
        <p:txBody>
          <a:bodyPr/>
          <a:lstStyle/>
          <a:p>
            <a:endParaRPr lang="en-US" dirty="0"/>
          </a:p>
        </p:txBody>
      </p:sp>
      <p:sp>
        <p:nvSpPr>
          <p:cNvPr id="49" name="Text Placeholder 48">
            <a:extLst>
              <a:ext uri="{FF2B5EF4-FFF2-40B4-BE49-F238E27FC236}">
                <a16:creationId xmlns:a16="http://schemas.microsoft.com/office/drawing/2014/main" id="{B779C813-963D-1B46-ADFE-C2A3FD82D3CB}"/>
              </a:ext>
            </a:extLst>
          </p:cNvPr>
          <p:cNvSpPr>
            <a:spLocks noGrp="1"/>
          </p:cNvSpPr>
          <p:nvPr>
            <p:ph type="body" sz="quarter" idx="34"/>
          </p:nvPr>
        </p:nvSpPr>
        <p:spPr/>
        <p:txBody>
          <a:bodyPr/>
          <a:lstStyle/>
          <a:p>
            <a:r>
              <a:rPr lang="en-US" dirty="0"/>
              <a:t>Cloud Adoption</a:t>
            </a:r>
          </a:p>
        </p:txBody>
      </p:sp>
      <p:sp>
        <p:nvSpPr>
          <p:cNvPr id="50" name="Text Placeholder 49">
            <a:extLst>
              <a:ext uri="{FF2B5EF4-FFF2-40B4-BE49-F238E27FC236}">
                <a16:creationId xmlns:a16="http://schemas.microsoft.com/office/drawing/2014/main" id="{E8008A91-112E-DC40-9D56-4395E5ABB9CC}"/>
              </a:ext>
            </a:extLst>
          </p:cNvPr>
          <p:cNvSpPr>
            <a:spLocks noGrp="1"/>
          </p:cNvSpPr>
          <p:nvPr>
            <p:ph type="body" sz="quarter" idx="35"/>
          </p:nvPr>
        </p:nvSpPr>
        <p:spPr/>
        <p:txBody>
          <a:bodyPr/>
          <a:lstStyle/>
          <a:p>
            <a:r>
              <a:rPr lang="en-US" dirty="0"/>
              <a:t>De-risk cloud migration</a:t>
            </a:r>
          </a:p>
          <a:p>
            <a:r>
              <a:rPr lang="en-US" dirty="0"/>
              <a:t>Cloud and container visibility</a:t>
            </a:r>
          </a:p>
          <a:p>
            <a:endParaRPr lang="en-US" dirty="0"/>
          </a:p>
        </p:txBody>
      </p:sp>
      <p:sp>
        <p:nvSpPr>
          <p:cNvPr id="51" name="Text Placeholder 50">
            <a:extLst>
              <a:ext uri="{FF2B5EF4-FFF2-40B4-BE49-F238E27FC236}">
                <a16:creationId xmlns:a16="http://schemas.microsoft.com/office/drawing/2014/main" id="{A7879F73-8A69-BA4E-91B8-224AEC1362C5}"/>
              </a:ext>
            </a:extLst>
          </p:cNvPr>
          <p:cNvSpPr>
            <a:spLocks noGrp="1"/>
          </p:cNvSpPr>
          <p:nvPr>
            <p:ph type="body" sz="quarter" idx="40"/>
          </p:nvPr>
        </p:nvSpPr>
        <p:spPr/>
        <p:txBody>
          <a:bodyPr/>
          <a:lstStyle/>
          <a:p>
            <a:r>
              <a:rPr lang="en-US" dirty="0"/>
              <a:t>Business Agility</a:t>
            </a:r>
          </a:p>
        </p:txBody>
      </p:sp>
      <p:sp>
        <p:nvSpPr>
          <p:cNvPr id="52" name="Text Placeholder 51">
            <a:extLst>
              <a:ext uri="{FF2B5EF4-FFF2-40B4-BE49-F238E27FC236}">
                <a16:creationId xmlns:a16="http://schemas.microsoft.com/office/drawing/2014/main" id="{9F528137-4F7E-214A-A38F-12D0CA38A221}"/>
              </a:ext>
            </a:extLst>
          </p:cNvPr>
          <p:cNvSpPr>
            <a:spLocks noGrp="1"/>
          </p:cNvSpPr>
          <p:nvPr>
            <p:ph type="body" sz="quarter" idx="41"/>
          </p:nvPr>
        </p:nvSpPr>
        <p:spPr/>
        <p:txBody>
          <a:bodyPr/>
          <a:lstStyle/>
          <a:p>
            <a:r>
              <a:rPr lang="en-US" dirty="0"/>
              <a:t>Easier to make network changes</a:t>
            </a:r>
          </a:p>
          <a:p>
            <a:r>
              <a:rPr lang="en-US" dirty="0"/>
              <a:t>Faster root cause analysis</a:t>
            </a:r>
          </a:p>
          <a:p>
            <a:endParaRPr lang="en-US" dirty="0"/>
          </a:p>
        </p:txBody>
      </p:sp>
      <p:sp>
        <p:nvSpPr>
          <p:cNvPr id="98" name="Text Placeholder 97">
            <a:extLst>
              <a:ext uri="{FF2B5EF4-FFF2-40B4-BE49-F238E27FC236}">
                <a16:creationId xmlns:a16="http://schemas.microsoft.com/office/drawing/2014/main" id="{345870BE-DD3D-7D47-96BF-9DD436B62FCD}"/>
              </a:ext>
            </a:extLst>
          </p:cNvPr>
          <p:cNvSpPr>
            <a:spLocks noGrp="1"/>
          </p:cNvSpPr>
          <p:nvPr>
            <p:ph type="body" sz="quarter" idx="16"/>
          </p:nvPr>
        </p:nvSpPr>
        <p:spPr/>
        <p:txBody>
          <a:bodyPr/>
          <a:lstStyle/>
          <a:p>
            <a:endParaRPr lang="en-US" dirty="0"/>
          </a:p>
        </p:txBody>
      </p:sp>
      <p:sp>
        <p:nvSpPr>
          <p:cNvPr id="55" name="Text Placeholder 54">
            <a:extLst>
              <a:ext uri="{FF2B5EF4-FFF2-40B4-BE49-F238E27FC236}">
                <a16:creationId xmlns:a16="http://schemas.microsoft.com/office/drawing/2014/main" id="{5423381C-1D64-ED4D-BEF6-A3854F75E3E4}"/>
              </a:ext>
            </a:extLst>
          </p:cNvPr>
          <p:cNvSpPr>
            <a:spLocks noGrp="1"/>
          </p:cNvSpPr>
          <p:nvPr>
            <p:ph type="body" sz="quarter" idx="29"/>
          </p:nvPr>
        </p:nvSpPr>
        <p:spPr/>
        <p:txBody>
          <a:bodyPr/>
          <a:lstStyle/>
          <a:p>
            <a:r>
              <a:rPr lang="en-US" dirty="0"/>
              <a:t>Net</a:t>
            </a:r>
            <a:r>
              <a:rPr lang="en-US" b="1" dirty="0"/>
              <a:t>VUE</a:t>
            </a:r>
            <a:r>
              <a:rPr lang="en-US" dirty="0"/>
              <a:t>: Run </a:t>
            </a:r>
            <a:r>
              <a:rPr lang="en-US" b="1" dirty="0"/>
              <a:t>Fast</a:t>
            </a:r>
          </a:p>
        </p:txBody>
      </p:sp>
      <p:sp>
        <p:nvSpPr>
          <p:cNvPr id="97" name="Text Placeholder 96">
            <a:extLst>
              <a:ext uri="{FF2B5EF4-FFF2-40B4-BE49-F238E27FC236}">
                <a16:creationId xmlns:a16="http://schemas.microsoft.com/office/drawing/2014/main" id="{72F4CE62-2FE5-2A48-980B-4CA400B89291}"/>
              </a:ext>
            </a:extLst>
          </p:cNvPr>
          <p:cNvSpPr>
            <a:spLocks noGrp="1"/>
          </p:cNvSpPr>
          <p:nvPr>
            <p:ph type="body" sz="quarter" idx="15"/>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53805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Placeholder 31" descr="A person standing in front of a window&#10;&#10;Description automatically generated">
            <a:extLst>
              <a:ext uri="{FF2B5EF4-FFF2-40B4-BE49-F238E27FC236}">
                <a16:creationId xmlns:a16="http://schemas.microsoft.com/office/drawing/2014/main" id="{093936F2-5B63-DB4B-9F45-3199448AD9D7}"/>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B1F1A22B-D180-1741-B506-FC74CE5C8893}"/>
              </a:ext>
            </a:extLst>
          </p:cNvPr>
          <p:cNvSpPr>
            <a:spLocks noGrp="1"/>
          </p:cNvSpPr>
          <p:nvPr>
            <p:ph type="sldNum" sz="quarter" idx="4"/>
          </p:nvPr>
        </p:nvSpPr>
        <p:spPr/>
        <p:txBody>
          <a:bodyPr/>
          <a:lstStyle/>
          <a:p>
            <a:fld id="{115C08E7-22BD-4E46-A1CB-558DCBF29538}" type="slidenum">
              <a:rPr lang="en-US" smtClean="0"/>
              <a:pPr/>
              <a:t>12</a:t>
            </a:fld>
            <a:endParaRPr lang="en-US" dirty="0"/>
          </a:p>
        </p:txBody>
      </p:sp>
      <p:sp>
        <p:nvSpPr>
          <p:cNvPr id="43" name="Text Placeholder 42">
            <a:extLst>
              <a:ext uri="{FF2B5EF4-FFF2-40B4-BE49-F238E27FC236}">
                <a16:creationId xmlns:a16="http://schemas.microsoft.com/office/drawing/2014/main" id="{D27FAD90-96DF-E94A-A66C-56472C31A37E}"/>
              </a:ext>
            </a:extLst>
          </p:cNvPr>
          <p:cNvSpPr>
            <a:spLocks noGrp="1"/>
          </p:cNvSpPr>
          <p:nvPr>
            <p:ph type="body" sz="quarter" idx="25"/>
          </p:nvPr>
        </p:nvSpPr>
        <p:spPr/>
        <p:txBody>
          <a:bodyPr/>
          <a:lstStyle/>
          <a:p>
            <a:r>
              <a:rPr lang="en-US" dirty="0"/>
              <a:t>Faster Response</a:t>
            </a:r>
          </a:p>
        </p:txBody>
      </p:sp>
      <p:sp>
        <p:nvSpPr>
          <p:cNvPr id="44" name="Text Placeholder 43">
            <a:extLst>
              <a:ext uri="{FF2B5EF4-FFF2-40B4-BE49-F238E27FC236}">
                <a16:creationId xmlns:a16="http://schemas.microsoft.com/office/drawing/2014/main" id="{F6368749-A0C6-654B-BE17-AF2CA57B674E}"/>
              </a:ext>
            </a:extLst>
          </p:cNvPr>
          <p:cNvSpPr>
            <a:spLocks noGrp="1"/>
          </p:cNvSpPr>
          <p:nvPr>
            <p:ph type="body" sz="quarter" idx="26"/>
          </p:nvPr>
        </p:nvSpPr>
        <p:spPr/>
        <p:txBody>
          <a:bodyPr/>
          <a:lstStyle/>
          <a:p>
            <a:r>
              <a:rPr lang="en-US" dirty="0"/>
              <a:t>Faster detection and response</a:t>
            </a:r>
          </a:p>
          <a:p>
            <a:r>
              <a:rPr lang="en-US" dirty="0"/>
              <a:t>Deploy tools with minimal disruption</a:t>
            </a:r>
          </a:p>
        </p:txBody>
      </p:sp>
      <p:sp>
        <p:nvSpPr>
          <p:cNvPr id="68" name="Text Placeholder 67">
            <a:extLst>
              <a:ext uri="{FF2B5EF4-FFF2-40B4-BE49-F238E27FC236}">
                <a16:creationId xmlns:a16="http://schemas.microsoft.com/office/drawing/2014/main" id="{A8F43A83-5E5B-954F-B64B-2624FAE4BFD2}"/>
              </a:ext>
            </a:extLst>
          </p:cNvPr>
          <p:cNvSpPr>
            <a:spLocks noGrp="1"/>
          </p:cNvSpPr>
          <p:nvPr>
            <p:ph type="body" sz="quarter" idx="28"/>
          </p:nvPr>
        </p:nvSpPr>
        <p:spPr>
          <a:xfrm>
            <a:off x="617848" y="4177705"/>
            <a:ext cx="2595420" cy="828727"/>
          </a:xfrm>
        </p:spPr>
        <p:txBody>
          <a:bodyPr>
            <a:noAutofit/>
          </a:bodyPr>
          <a:lstStyle/>
          <a:p>
            <a:pPr algn="l"/>
            <a:r>
              <a:rPr lang="en-US" sz="1600" dirty="0"/>
              <a:t>Mitigate business risk by identifying and preventing internal and external threats</a:t>
            </a:r>
          </a:p>
        </p:txBody>
      </p:sp>
      <p:sp>
        <p:nvSpPr>
          <p:cNvPr id="100" name="Text Placeholder 99">
            <a:extLst>
              <a:ext uri="{FF2B5EF4-FFF2-40B4-BE49-F238E27FC236}">
                <a16:creationId xmlns:a16="http://schemas.microsoft.com/office/drawing/2014/main" id="{56333C60-4DF8-6843-A505-E98D6F99AF3B}"/>
              </a:ext>
            </a:extLst>
          </p:cNvPr>
          <p:cNvSpPr>
            <a:spLocks noGrp="1"/>
          </p:cNvSpPr>
          <p:nvPr>
            <p:ph type="body" sz="quarter" idx="33"/>
          </p:nvPr>
        </p:nvSpPr>
        <p:spPr/>
        <p:txBody>
          <a:bodyPr/>
          <a:lstStyle/>
          <a:p>
            <a:endParaRPr lang="en-US" dirty="0"/>
          </a:p>
        </p:txBody>
      </p:sp>
      <p:sp>
        <p:nvSpPr>
          <p:cNvPr id="49" name="Text Placeholder 48">
            <a:extLst>
              <a:ext uri="{FF2B5EF4-FFF2-40B4-BE49-F238E27FC236}">
                <a16:creationId xmlns:a16="http://schemas.microsoft.com/office/drawing/2014/main" id="{B779C813-963D-1B46-ADFE-C2A3FD82D3CB}"/>
              </a:ext>
            </a:extLst>
          </p:cNvPr>
          <p:cNvSpPr>
            <a:spLocks noGrp="1"/>
          </p:cNvSpPr>
          <p:nvPr>
            <p:ph type="body" sz="quarter" idx="34"/>
          </p:nvPr>
        </p:nvSpPr>
        <p:spPr/>
        <p:txBody>
          <a:bodyPr/>
          <a:lstStyle/>
          <a:p>
            <a:r>
              <a:rPr lang="en-US" dirty="0"/>
              <a:t>No Blind Spots</a:t>
            </a:r>
          </a:p>
        </p:txBody>
      </p:sp>
      <p:sp>
        <p:nvSpPr>
          <p:cNvPr id="50" name="Text Placeholder 49">
            <a:extLst>
              <a:ext uri="{FF2B5EF4-FFF2-40B4-BE49-F238E27FC236}">
                <a16:creationId xmlns:a16="http://schemas.microsoft.com/office/drawing/2014/main" id="{E8008A91-112E-DC40-9D56-4395E5ABB9CC}"/>
              </a:ext>
            </a:extLst>
          </p:cNvPr>
          <p:cNvSpPr>
            <a:spLocks noGrp="1"/>
          </p:cNvSpPr>
          <p:nvPr>
            <p:ph type="body" sz="quarter" idx="35"/>
          </p:nvPr>
        </p:nvSpPr>
        <p:spPr/>
        <p:txBody>
          <a:bodyPr/>
          <a:lstStyle/>
          <a:p>
            <a:r>
              <a:rPr lang="en-US" dirty="0"/>
              <a:t>Visibility into encrypted traffic</a:t>
            </a:r>
          </a:p>
          <a:p>
            <a:r>
              <a:rPr lang="en-US" dirty="0"/>
              <a:t>Gain insight to user &amp; apps behavioral</a:t>
            </a:r>
          </a:p>
        </p:txBody>
      </p:sp>
      <p:sp>
        <p:nvSpPr>
          <p:cNvPr id="51" name="Text Placeholder 50">
            <a:extLst>
              <a:ext uri="{FF2B5EF4-FFF2-40B4-BE49-F238E27FC236}">
                <a16:creationId xmlns:a16="http://schemas.microsoft.com/office/drawing/2014/main" id="{A7879F73-8A69-BA4E-91B8-224AEC1362C5}"/>
              </a:ext>
            </a:extLst>
          </p:cNvPr>
          <p:cNvSpPr>
            <a:spLocks noGrp="1"/>
          </p:cNvSpPr>
          <p:nvPr>
            <p:ph type="body" sz="quarter" idx="40"/>
          </p:nvPr>
        </p:nvSpPr>
        <p:spPr/>
        <p:txBody>
          <a:bodyPr/>
          <a:lstStyle/>
          <a:p>
            <a:r>
              <a:rPr lang="en-US" dirty="0"/>
              <a:t>Cloud Security</a:t>
            </a:r>
          </a:p>
        </p:txBody>
      </p:sp>
      <p:sp>
        <p:nvSpPr>
          <p:cNvPr id="52" name="Text Placeholder 51">
            <a:extLst>
              <a:ext uri="{FF2B5EF4-FFF2-40B4-BE49-F238E27FC236}">
                <a16:creationId xmlns:a16="http://schemas.microsoft.com/office/drawing/2014/main" id="{9F528137-4F7E-214A-A38F-12D0CA38A221}"/>
              </a:ext>
            </a:extLst>
          </p:cNvPr>
          <p:cNvSpPr>
            <a:spLocks noGrp="1"/>
          </p:cNvSpPr>
          <p:nvPr>
            <p:ph type="body" sz="quarter" idx="41"/>
          </p:nvPr>
        </p:nvSpPr>
        <p:spPr/>
        <p:txBody>
          <a:bodyPr/>
          <a:lstStyle/>
          <a:p>
            <a:r>
              <a:rPr lang="en-US" dirty="0"/>
              <a:t>Extend security posture to the Cloud</a:t>
            </a:r>
          </a:p>
          <a:p>
            <a:r>
              <a:rPr lang="en-US" dirty="0"/>
              <a:t>Visibility into east-west traffic</a:t>
            </a:r>
          </a:p>
        </p:txBody>
      </p:sp>
      <p:sp>
        <p:nvSpPr>
          <p:cNvPr id="99" name="Text Placeholder 98">
            <a:extLst>
              <a:ext uri="{FF2B5EF4-FFF2-40B4-BE49-F238E27FC236}">
                <a16:creationId xmlns:a16="http://schemas.microsoft.com/office/drawing/2014/main" id="{3E6DA1E2-ED98-5B47-961D-BED6A5E633BD}"/>
              </a:ext>
            </a:extLst>
          </p:cNvPr>
          <p:cNvSpPr>
            <a:spLocks noGrp="1"/>
          </p:cNvSpPr>
          <p:nvPr>
            <p:ph type="body" sz="quarter" idx="16"/>
          </p:nvPr>
        </p:nvSpPr>
        <p:spPr/>
        <p:txBody>
          <a:bodyPr/>
          <a:lstStyle/>
          <a:p>
            <a:endParaRPr lang="en-US" dirty="0"/>
          </a:p>
        </p:txBody>
      </p:sp>
      <p:sp>
        <p:nvSpPr>
          <p:cNvPr id="55" name="Text Placeholder 54">
            <a:extLst>
              <a:ext uri="{FF2B5EF4-FFF2-40B4-BE49-F238E27FC236}">
                <a16:creationId xmlns:a16="http://schemas.microsoft.com/office/drawing/2014/main" id="{5423381C-1D64-ED4D-BEF6-A3854F75E3E4}"/>
              </a:ext>
            </a:extLst>
          </p:cNvPr>
          <p:cNvSpPr>
            <a:spLocks noGrp="1"/>
          </p:cNvSpPr>
          <p:nvPr>
            <p:ph type="body" sz="quarter" idx="29"/>
          </p:nvPr>
        </p:nvSpPr>
        <p:spPr/>
        <p:txBody>
          <a:bodyPr/>
          <a:lstStyle/>
          <a:p>
            <a:r>
              <a:rPr lang="en-US" dirty="0"/>
              <a:t>Secure</a:t>
            </a:r>
            <a:r>
              <a:rPr lang="en-US" b="1" dirty="0"/>
              <a:t>VUE</a:t>
            </a:r>
            <a:r>
              <a:rPr lang="en-US" dirty="0"/>
              <a:t>: Stay </a:t>
            </a:r>
            <a:r>
              <a:rPr lang="en-US" b="1" dirty="0"/>
              <a:t>Secure</a:t>
            </a:r>
          </a:p>
        </p:txBody>
      </p:sp>
      <p:sp>
        <p:nvSpPr>
          <p:cNvPr id="98" name="Text Placeholder 97">
            <a:extLst>
              <a:ext uri="{FF2B5EF4-FFF2-40B4-BE49-F238E27FC236}">
                <a16:creationId xmlns:a16="http://schemas.microsoft.com/office/drawing/2014/main" id="{320CF56D-5E05-294F-A3A6-DA635A880EFF}"/>
              </a:ext>
            </a:extLst>
          </p:cNvPr>
          <p:cNvSpPr>
            <a:spLocks noGrp="1"/>
          </p:cNvSpPr>
          <p:nvPr>
            <p:ph type="body" sz="quarter" idx="15"/>
          </p:nvPr>
        </p:nvSpPr>
        <p:spPr/>
        <p:txBody>
          <a:bodyPr>
            <a:normAutofit fontScale="25000" lnSpcReduction="20000"/>
          </a:bodyPr>
          <a:lstStyle/>
          <a:p>
            <a:endParaRPr lang="en-US" dirty="0"/>
          </a:p>
        </p:txBody>
      </p:sp>
    </p:spTree>
    <p:extLst>
      <p:ext uri="{BB962C8B-B14F-4D97-AF65-F5344CB8AC3E}">
        <p14:creationId xmlns:p14="http://schemas.microsoft.com/office/powerpoint/2010/main" val="936185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person in glasses looking at the camera&#10;&#10;Description automatically generated">
            <a:extLst>
              <a:ext uri="{FF2B5EF4-FFF2-40B4-BE49-F238E27FC236}">
                <a16:creationId xmlns:a16="http://schemas.microsoft.com/office/drawing/2014/main" id="{4D8BFC44-7E6F-BF41-81D2-81FCB4DC631E}"/>
              </a:ext>
            </a:extLst>
          </p:cNvPr>
          <p:cNvPicPr>
            <a:picLocks noGrp="1" noChangeAspect="1"/>
          </p:cNvPicPr>
          <p:nvPr>
            <p:ph type="pic" sz="quarter" idx="11"/>
          </p:nvPr>
        </p:nvPicPr>
        <p:blipFill rotWithShape="1">
          <a:blip r:embed="rId3" cstate="screen">
            <a:grayscl/>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B1F1A22B-D180-1741-B506-FC74CE5C8893}"/>
              </a:ext>
            </a:extLst>
          </p:cNvPr>
          <p:cNvSpPr>
            <a:spLocks noGrp="1"/>
          </p:cNvSpPr>
          <p:nvPr>
            <p:ph type="sldNum" sz="quarter" idx="4"/>
          </p:nvPr>
        </p:nvSpPr>
        <p:spPr/>
        <p:txBody>
          <a:bodyPr/>
          <a:lstStyle/>
          <a:p>
            <a:fld id="{115C08E7-22BD-4E46-A1CB-558DCBF29538}" type="slidenum">
              <a:rPr lang="en-US" smtClean="0"/>
              <a:pPr/>
              <a:t>13</a:t>
            </a:fld>
            <a:endParaRPr lang="en-US" dirty="0"/>
          </a:p>
        </p:txBody>
      </p:sp>
      <p:sp>
        <p:nvSpPr>
          <p:cNvPr id="43" name="Text Placeholder 42">
            <a:extLst>
              <a:ext uri="{FF2B5EF4-FFF2-40B4-BE49-F238E27FC236}">
                <a16:creationId xmlns:a16="http://schemas.microsoft.com/office/drawing/2014/main" id="{D27FAD90-96DF-E94A-A66C-56472C31A37E}"/>
              </a:ext>
            </a:extLst>
          </p:cNvPr>
          <p:cNvSpPr>
            <a:spLocks noGrp="1"/>
          </p:cNvSpPr>
          <p:nvPr>
            <p:ph type="body" sz="quarter" idx="25"/>
          </p:nvPr>
        </p:nvSpPr>
        <p:spPr/>
        <p:txBody>
          <a:bodyPr/>
          <a:lstStyle/>
          <a:p>
            <a:r>
              <a:rPr lang="en-US" dirty="0"/>
              <a:t>Tools Not Threats</a:t>
            </a:r>
          </a:p>
        </p:txBody>
      </p:sp>
      <p:sp>
        <p:nvSpPr>
          <p:cNvPr id="44" name="Text Placeholder 43">
            <a:extLst>
              <a:ext uri="{FF2B5EF4-FFF2-40B4-BE49-F238E27FC236}">
                <a16:creationId xmlns:a16="http://schemas.microsoft.com/office/drawing/2014/main" id="{F6368749-A0C6-654B-BE17-AF2CA57B674E}"/>
              </a:ext>
            </a:extLst>
          </p:cNvPr>
          <p:cNvSpPr>
            <a:spLocks noGrp="1"/>
          </p:cNvSpPr>
          <p:nvPr>
            <p:ph type="body" sz="quarter" idx="26"/>
          </p:nvPr>
        </p:nvSpPr>
        <p:spPr/>
        <p:txBody>
          <a:bodyPr/>
          <a:lstStyle/>
          <a:p>
            <a:r>
              <a:rPr lang="en-US" dirty="0"/>
              <a:t>Built by responders, for responders</a:t>
            </a:r>
          </a:p>
          <a:p>
            <a:r>
              <a:rPr lang="en-US" dirty="0"/>
              <a:t>Reduce mean time to response</a:t>
            </a:r>
          </a:p>
          <a:p>
            <a:endParaRPr lang="en-US" dirty="0"/>
          </a:p>
        </p:txBody>
      </p:sp>
      <p:sp>
        <p:nvSpPr>
          <p:cNvPr id="68" name="Text Placeholder 67">
            <a:extLst>
              <a:ext uri="{FF2B5EF4-FFF2-40B4-BE49-F238E27FC236}">
                <a16:creationId xmlns:a16="http://schemas.microsoft.com/office/drawing/2014/main" id="{A8F43A83-5E5B-954F-B64B-2624FAE4BFD2}"/>
              </a:ext>
            </a:extLst>
          </p:cNvPr>
          <p:cNvSpPr>
            <a:spLocks noGrp="1"/>
          </p:cNvSpPr>
          <p:nvPr>
            <p:ph type="body" sz="quarter" idx="28"/>
          </p:nvPr>
        </p:nvSpPr>
        <p:spPr>
          <a:xfrm>
            <a:off x="531315" y="4007974"/>
            <a:ext cx="2450592" cy="828727"/>
          </a:xfrm>
        </p:spPr>
        <p:txBody>
          <a:bodyPr>
            <a:noAutofit/>
          </a:bodyPr>
          <a:lstStyle/>
          <a:p>
            <a:pPr algn="l"/>
            <a:r>
              <a:rPr lang="en-US" sz="1600" dirty="0"/>
              <a:t>Accelerate threat detection and response with real-time access to all your network data</a:t>
            </a:r>
          </a:p>
          <a:p>
            <a:pPr algn="l"/>
            <a:endParaRPr lang="en-US" sz="1600" dirty="0"/>
          </a:p>
        </p:txBody>
      </p:sp>
      <p:sp>
        <p:nvSpPr>
          <p:cNvPr id="24" name="Text Placeholder 23">
            <a:extLst>
              <a:ext uri="{FF2B5EF4-FFF2-40B4-BE49-F238E27FC236}">
                <a16:creationId xmlns:a16="http://schemas.microsoft.com/office/drawing/2014/main" id="{EE14313E-D6A6-FC4B-9129-60FF0F9B6AAB}"/>
              </a:ext>
            </a:extLst>
          </p:cNvPr>
          <p:cNvSpPr>
            <a:spLocks noGrp="1"/>
          </p:cNvSpPr>
          <p:nvPr>
            <p:ph type="body" sz="quarter" idx="33"/>
          </p:nvPr>
        </p:nvSpPr>
        <p:spPr/>
        <p:txBody>
          <a:bodyPr/>
          <a:lstStyle/>
          <a:p>
            <a:endParaRPr lang="en-US" dirty="0"/>
          </a:p>
        </p:txBody>
      </p:sp>
      <p:sp>
        <p:nvSpPr>
          <p:cNvPr id="49" name="Text Placeholder 48">
            <a:extLst>
              <a:ext uri="{FF2B5EF4-FFF2-40B4-BE49-F238E27FC236}">
                <a16:creationId xmlns:a16="http://schemas.microsoft.com/office/drawing/2014/main" id="{B779C813-963D-1B46-ADFE-C2A3FD82D3CB}"/>
              </a:ext>
            </a:extLst>
          </p:cNvPr>
          <p:cNvSpPr>
            <a:spLocks noGrp="1"/>
          </p:cNvSpPr>
          <p:nvPr>
            <p:ph type="body" sz="quarter" idx="34"/>
          </p:nvPr>
        </p:nvSpPr>
        <p:spPr/>
        <p:txBody>
          <a:bodyPr/>
          <a:lstStyle/>
          <a:p>
            <a:r>
              <a:rPr lang="en-US" dirty="0"/>
              <a:t>Deeper Insights</a:t>
            </a:r>
          </a:p>
        </p:txBody>
      </p:sp>
      <p:sp>
        <p:nvSpPr>
          <p:cNvPr id="50" name="Text Placeholder 49">
            <a:extLst>
              <a:ext uri="{FF2B5EF4-FFF2-40B4-BE49-F238E27FC236}">
                <a16:creationId xmlns:a16="http://schemas.microsoft.com/office/drawing/2014/main" id="{E8008A91-112E-DC40-9D56-4395E5ABB9CC}"/>
              </a:ext>
            </a:extLst>
          </p:cNvPr>
          <p:cNvSpPr>
            <a:spLocks noGrp="1"/>
          </p:cNvSpPr>
          <p:nvPr>
            <p:ph type="body" sz="quarter" idx="35"/>
          </p:nvPr>
        </p:nvSpPr>
        <p:spPr/>
        <p:txBody>
          <a:bodyPr/>
          <a:lstStyle/>
          <a:p>
            <a:r>
              <a:rPr lang="en-US" dirty="0"/>
              <a:t>Gain visibility and context from</a:t>
            </a:r>
            <a:br>
              <a:rPr lang="en-US" dirty="0"/>
            </a:br>
            <a:r>
              <a:rPr lang="en-US" dirty="0"/>
              <a:t> INSIGHT Cloud Data Warehouse</a:t>
            </a:r>
          </a:p>
          <a:p>
            <a:pPr marL="171450" indent="-171450">
              <a:buFont typeface="Arial" panose="020B0604020202020204" pitchFamily="34" charset="0"/>
              <a:buChar char="•"/>
            </a:pPr>
            <a:endParaRPr lang="en-US" dirty="0"/>
          </a:p>
        </p:txBody>
      </p:sp>
      <p:sp>
        <p:nvSpPr>
          <p:cNvPr id="51" name="Text Placeholder 50">
            <a:extLst>
              <a:ext uri="{FF2B5EF4-FFF2-40B4-BE49-F238E27FC236}">
                <a16:creationId xmlns:a16="http://schemas.microsoft.com/office/drawing/2014/main" id="{A7879F73-8A69-BA4E-91B8-224AEC1362C5}"/>
              </a:ext>
            </a:extLst>
          </p:cNvPr>
          <p:cNvSpPr>
            <a:spLocks noGrp="1"/>
          </p:cNvSpPr>
          <p:nvPr>
            <p:ph type="body" sz="quarter" idx="40"/>
          </p:nvPr>
        </p:nvSpPr>
        <p:spPr/>
        <p:txBody>
          <a:bodyPr/>
          <a:lstStyle/>
          <a:p>
            <a:r>
              <a:rPr lang="en-US" dirty="0"/>
              <a:t>World-Class ATR Team</a:t>
            </a:r>
          </a:p>
        </p:txBody>
      </p:sp>
      <p:sp>
        <p:nvSpPr>
          <p:cNvPr id="52" name="Text Placeholder 51">
            <a:extLst>
              <a:ext uri="{FF2B5EF4-FFF2-40B4-BE49-F238E27FC236}">
                <a16:creationId xmlns:a16="http://schemas.microsoft.com/office/drawing/2014/main" id="{9F528137-4F7E-214A-A38F-12D0CA38A221}"/>
              </a:ext>
            </a:extLst>
          </p:cNvPr>
          <p:cNvSpPr>
            <a:spLocks noGrp="1"/>
          </p:cNvSpPr>
          <p:nvPr>
            <p:ph type="body" sz="quarter" idx="41"/>
          </p:nvPr>
        </p:nvSpPr>
        <p:spPr>
          <a:xfrm>
            <a:off x="9143685" y="4836701"/>
            <a:ext cx="2517000" cy="828727"/>
          </a:xfrm>
        </p:spPr>
        <p:txBody>
          <a:bodyPr>
            <a:normAutofit fontScale="92500"/>
          </a:bodyPr>
          <a:lstStyle/>
          <a:p>
            <a:r>
              <a:rPr lang="en-US" sz="1100" dirty="0"/>
              <a:t>Combines human &amp; artificial intelligence</a:t>
            </a:r>
          </a:p>
          <a:p>
            <a:r>
              <a:rPr lang="en-US" sz="1100" dirty="0"/>
              <a:t>Reduce false positives, prioritize response</a:t>
            </a:r>
          </a:p>
          <a:p>
            <a:endParaRPr lang="en-US" sz="1000" dirty="0"/>
          </a:p>
        </p:txBody>
      </p:sp>
      <p:sp>
        <p:nvSpPr>
          <p:cNvPr id="23" name="Text Placeholder 22">
            <a:extLst>
              <a:ext uri="{FF2B5EF4-FFF2-40B4-BE49-F238E27FC236}">
                <a16:creationId xmlns:a16="http://schemas.microsoft.com/office/drawing/2014/main" id="{02B7494D-C572-3249-A664-E0FA4DC45B02}"/>
              </a:ext>
            </a:extLst>
          </p:cNvPr>
          <p:cNvSpPr>
            <a:spLocks noGrp="1"/>
          </p:cNvSpPr>
          <p:nvPr>
            <p:ph type="body" sz="quarter" idx="16"/>
          </p:nvPr>
        </p:nvSpPr>
        <p:spPr/>
        <p:txBody>
          <a:bodyPr/>
          <a:lstStyle/>
          <a:p>
            <a:endParaRPr lang="en-US" dirty="0"/>
          </a:p>
        </p:txBody>
      </p:sp>
      <p:sp>
        <p:nvSpPr>
          <p:cNvPr id="55" name="Text Placeholder 54">
            <a:extLst>
              <a:ext uri="{FF2B5EF4-FFF2-40B4-BE49-F238E27FC236}">
                <a16:creationId xmlns:a16="http://schemas.microsoft.com/office/drawing/2014/main" id="{5423381C-1D64-ED4D-BEF6-A3854F75E3E4}"/>
              </a:ext>
            </a:extLst>
          </p:cNvPr>
          <p:cNvSpPr>
            <a:spLocks noGrp="1"/>
          </p:cNvSpPr>
          <p:nvPr>
            <p:ph type="body" sz="quarter" idx="29"/>
          </p:nvPr>
        </p:nvSpPr>
        <p:spPr/>
        <p:txBody>
          <a:bodyPr/>
          <a:lstStyle/>
          <a:p>
            <a:r>
              <a:rPr lang="en-US" dirty="0"/>
              <a:t>ThreatINSIGHT: Detect &amp; Respond</a:t>
            </a:r>
          </a:p>
        </p:txBody>
      </p:sp>
      <p:sp>
        <p:nvSpPr>
          <p:cNvPr id="21" name="Text Placeholder 20">
            <a:extLst>
              <a:ext uri="{FF2B5EF4-FFF2-40B4-BE49-F238E27FC236}">
                <a16:creationId xmlns:a16="http://schemas.microsoft.com/office/drawing/2014/main" id="{BEDBA926-BE02-F94D-AF6A-F35C20D2CBFC}"/>
              </a:ext>
            </a:extLst>
          </p:cNvPr>
          <p:cNvSpPr>
            <a:spLocks noGrp="1"/>
          </p:cNvSpPr>
          <p:nvPr>
            <p:ph type="body" sz="quarter" idx="15"/>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438332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descr="A person walking down the street&#10;&#10;Description automatically generated">
            <a:extLst>
              <a:ext uri="{FF2B5EF4-FFF2-40B4-BE49-F238E27FC236}">
                <a16:creationId xmlns:a16="http://schemas.microsoft.com/office/drawing/2014/main" id="{47DAB6CC-9D33-6949-8481-66AED72355F4}"/>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1" y="0"/>
            <a:ext cx="12192000" cy="3175000"/>
          </a:xfrm>
        </p:spPr>
      </p:pic>
      <p:sp>
        <p:nvSpPr>
          <p:cNvPr id="2" name="Slide Number Placeholder 1">
            <a:extLst>
              <a:ext uri="{FF2B5EF4-FFF2-40B4-BE49-F238E27FC236}">
                <a16:creationId xmlns:a16="http://schemas.microsoft.com/office/drawing/2014/main" id="{B1F1A22B-D180-1741-B506-FC74CE5C8893}"/>
              </a:ext>
            </a:extLst>
          </p:cNvPr>
          <p:cNvSpPr>
            <a:spLocks noGrp="1"/>
          </p:cNvSpPr>
          <p:nvPr>
            <p:ph type="sldNum" sz="quarter" idx="4"/>
          </p:nvPr>
        </p:nvSpPr>
        <p:spPr/>
        <p:txBody>
          <a:bodyPr/>
          <a:lstStyle/>
          <a:p>
            <a:fld id="{115C08E7-22BD-4E46-A1CB-558DCBF29538}" type="slidenum">
              <a:rPr lang="en-US" smtClean="0"/>
              <a:pPr/>
              <a:t>14</a:t>
            </a:fld>
            <a:endParaRPr lang="en-US" dirty="0"/>
          </a:p>
        </p:txBody>
      </p:sp>
      <p:sp>
        <p:nvSpPr>
          <p:cNvPr id="43" name="Text Placeholder 42">
            <a:extLst>
              <a:ext uri="{FF2B5EF4-FFF2-40B4-BE49-F238E27FC236}">
                <a16:creationId xmlns:a16="http://schemas.microsoft.com/office/drawing/2014/main" id="{D27FAD90-96DF-E94A-A66C-56472C31A37E}"/>
              </a:ext>
            </a:extLst>
          </p:cNvPr>
          <p:cNvSpPr>
            <a:spLocks noGrp="1"/>
          </p:cNvSpPr>
          <p:nvPr>
            <p:ph type="body" sz="quarter" idx="25"/>
          </p:nvPr>
        </p:nvSpPr>
        <p:spPr/>
        <p:txBody>
          <a:bodyPr/>
          <a:lstStyle/>
          <a:p>
            <a:r>
              <a:rPr lang="en-US" dirty="0"/>
              <a:t>5G Ready</a:t>
            </a:r>
          </a:p>
        </p:txBody>
      </p:sp>
      <p:sp>
        <p:nvSpPr>
          <p:cNvPr id="44" name="Text Placeholder 43">
            <a:extLst>
              <a:ext uri="{FF2B5EF4-FFF2-40B4-BE49-F238E27FC236}">
                <a16:creationId xmlns:a16="http://schemas.microsoft.com/office/drawing/2014/main" id="{F6368749-A0C6-654B-BE17-AF2CA57B674E}"/>
              </a:ext>
            </a:extLst>
          </p:cNvPr>
          <p:cNvSpPr>
            <a:spLocks noGrp="1"/>
          </p:cNvSpPr>
          <p:nvPr>
            <p:ph type="body" sz="quarter" idx="26"/>
          </p:nvPr>
        </p:nvSpPr>
        <p:spPr/>
        <p:txBody>
          <a:bodyPr>
            <a:normAutofit/>
          </a:bodyPr>
          <a:lstStyle/>
          <a:p>
            <a:r>
              <a:rPr lang="en-US" dirty="0"/>
              <a:t>Enable smooth transition to 5G/CUPS</a:t>
            </a:r>
          </a:p>
          <a:p>
            <a:r>
              <a:rPr lang="en-US" dirty="0"/>
              <a:t>Identify packet source for traffic brokering</a:t>
            </a:r>
          </a:p>
          <a:p>
            <a:endParaRPr lang="en-US" dirty="0"/>
          </a:p>
        </p:txBody>
      </p:sp>
      <p:sp>
        <p:nvSpPr>
          <p:cNvPr id="68" name="Text Placeholder 67">
            <a:extLst>
              <a:ext uri="{FF2B5EF4-FFF2-40B4-BE49-F238E27FC236}">
                <a16:creationId xmlns:a16="http://schemas.microsoft.com/office/drawing/2014/main" id="{A8F43A83-5E5B-954F-B64B-2624FAE4BFD2}"/>
              </a:ext>
            </a:extLst>
          </p:cNvPr>
          <p:cNvSpPr>
            <a:spLocks noGrp="1"/>
          </p:cNvSpPr>
          <p:nvPr>
            <p:ph type="body" sz="quarter" idx="28"/>
          </p:nvPr>
        </p:nvSpPr>
        <p:spPr>
          <a:xfrm>
            <a:off x="563208" y="3894286"/>
            <a:ext cx="2450592" cy="1673999"/>
          </a:xfrm>
        </p:spPr>
        <p:txBody>
          <a:bodyPr>
            <a:noAutofit/>
          </a:bodyPr>
          <a:lstStyle/>
          <a:p>
            <a:pPr algn="l"/>
            <a:r>
              <a:rPr lang="en-US" sz="1600" dirty="0"/>
              <a:t>Complete network and subscriber visibility of your network, security and customer experience tools</a:t>
            </a:r>
          </a:p>
          <a:p>
            <a:pPr algn="l"/>
            <a:endParaRPr lang="en-US" sz="1600" dirty="0"/>
          </a:p>
        </p:txBody>
      </p:sp>
      <p:sp>
        <p:nvSpPr>
          <p:cNvPr id="16" name="Text Placeholder 15">
            <a:extLst>
              <a:ext uri="{FF2B5EF4-FFF2-40B4-BE49-F238E27FC236}">
                <a16:creationId xmlns:a16="http://schemas.microsoft.com/office/drawing/2014/main" id="{6AFB5FE6-F0AB-1C44-86AB-31DCDA10FD4E}"/>
              </a:ext>
            </a:extLst>
          </p:cNvPr>
          <p:cNvSpPr>
            <a:spLocks noGrp="1"/>
          </p:cNvSpPr>
          <p:nvPr>
            <p:ph type="body" sz="quarter" idx="33"/>
          </p:nvPr>
        </p:nvSpPr>
        <p:spPr/>
        <p:txBody>
          <a:bodyPr/>
          <a:lstStyle/>
          <a:p>
            <a:endParaRPr lang="en-US" dirty="0"/>
          </a:p>
        </p:txBody>
      </p:sp>
      <p:sp>
        <p:nvSpPr>
          <p:cNvPr id="49" name="Text Placeholder 48">
            <a:extLst>
              <a:ext uri="{FF2B5EF4-FFF2-40B4-BE49-F238E27FC236}">
                <a16:creationId xmlns:a16="http://schemas.microsoft.com/office/drawing/2014/main" id="{B779C813-963D-1B46-ADFE-C2A3FD82D3CB}"/>
              </a:ext>
            </a:extLst>
          </p:cNvPr>
          <p:cNvSpPr>
            <a:spLocks noGrp="1"/>
          </p:cNvSpPr>
          <p:nvPr>
            <p:ph type="body" sz="quarter" idx="34"/>
          </p:nvPr>
        </p:nvSpPr>
        <p:spPr/>
        <p:txBody>
          <a:bodyPr/>
          <a:lstStyle/>
          <a:p>
            <a:r>
              <a:rPr lang="en-US" dirty="0"/>
              <a:t>Subscriber Visibility</a:t>
            </a:r>
          </a:p>
        </p:txBody>
      </p:sp>
      <p:sp>
        <p:nvSpPr>
          <p:cNvPr id="50" name="Text Placeholder 49">
            <a:extLst>
              <a:ext uri="{FF2B5EF4-FFF2-40B4-BE49-F238E27FC236}">
                <a16:creationId xmlns:a16="http://schemas.microsoft.com/office/drawing/2014/main" id="{E8008A91-112E-DC40-9D56-4395E5ABB9CC}"/>
              </a:ext>
            </a:extLst>
          </p:cNvPr>
          <p:cNvSpPr>
            <a:spLocks noGrp="1"/>
          </p:cNvSpPr>
          <p:nvPr>
            <p:ph type="body" sz="quarter" idx="35"/>
          </p:nvPr>
        </p:nvSpPr>
        <p:spPr/>
        <p:txBody>
          <a:bodyPr/>
          <a:lstStyle/>
          <a:p>
            <a:r>
              <a:rPr lang="en-US" dirty="0"/>
              <a:t>Gain deeper customer insights</a:t>
            </a:r>
          </a:p>
          <a:p>
            <a:r>
              <a:rPr lang="en-US" dirty="0"/>
              <a:t>Maximize customer experience, minimize costs</a:t>
            </a:r>
          </a:p>
          <a:p>
            <a:endParaRPr lang="en-US" dirty="0"/>
          </a:p>
        </p:txBody>
      </p:sp>
      <p:sp>
        <p:nvSpPr>
          <p:cNvPr id="51" name="Text Placeholder 50">
            <a:extLst>
              <a:ext uri="{FF2B5EF4-FFF2-40B4-BE49-F238E27FC236}">
                <a16:creationId xmlns:a16="http://schemas.microsoft.com/office/drawing/2014/main" id="{A7879F73-8A69-BA4E-91B8-224AEC1362C5}"/>
              </a:ext>
            </a:extLst>
          </p:cNvPr>
          <p:cNvSpPr>
            <a:spLocks noGrp="1"/>
          </p:cNvSpPr>
          <p:nvPr>
            <p:ph type="body" sz="quarter" idx="40"/>
          </p:nvPr>
        </p:nvSpPr>
        <p:spPr/>
        <p:txBody>
          <a:bodyPr/>
          <a:lstStyle/>
          <a:p>
            <a:r>
              <a:rPr lang="en-US" dirty="0"/>
              <a:t>NFV Tool Efficiency</a:t>
            </a:r>
          </a:p>
        </p:txBody>
      </p:sp>
      <p:sp>
        <p:nvSpPr>
          <p:cNvPr id="52" name="Text Placeholder 51">
            <a:extLst>
              <a:ext uri="{FF2B5EF4-FFF2-40B4-BE49-F238E27FC236}">
                <a16:creationId xmlns:a16="http://schemas.microsoft.com/office/drawing/2014/main" id="{9F528137-4F7E-214A-A38F-12D0CA38A221}"/>
              </a:ext>
            </a:extLst>
          </p:cNvPr>
          <p:cNvSpPr>
            <a:spLocks noGrp="1"/>
          </p:cNvSpPr>
          <p:nvPr>
            <p:ph type="body" sz="quarter" idx="41"/>
          </p:nvPr>
        </p:nvSpPr>
        <p:spPr/>
        <p:txBody>
          <a:bodyPr>
            <a:normAutofit/>
          </a:bodyPr>
          <a:lstStyle/>
          <a:p>
            <a:r>
              <a:rPr lang="en-US" dirty="0"/>
              <a:t>Acquire and deliver relevant traffic</a:t>
            </a:r>
          </a:p>
          <a:p>
            <a:r>
              <a:rPr lang="en-US" dirty="0"/>
              <a:t>Optimize tools performance and efficiency</a:t>
            </a:r>
          </a:p>
          <a:p>
            <a:endParaRPr lang="en-US" dirty="0"/>
          </a:p>
        </p:txBody>
      </p:sp>
      <p:sp>
        <p:nvSpPr>
          <p:cNvPr id="15" name="Text Placeholder 14">
            <a:extLst>
              <a:ext uri="{FF2B5EF4-FFF2-40B4-BE49-F238E27FC236}">
                <a16:creationId xmlns:a16="http://schemas.microsoft.com/office/drawing/2014/main" id="{08EE6938-1EF6-6C49-B41A-1E2CBDF3D52E}"/>
              </a:ext>
            </a:extLst>
          </p:cNvPr>
          <p:cNvSpPr>
            <a:spLocks noGrp="1"/>
          </p:cNvSpPr>
          <p:nvPr>
            <p:ph type="body" sz="quarter" idx="16"/>
          </p:nvPr>
        </p:nvSpPr>
        <p:spPr/>
        <p:txBody>
          <a:bodyPr/>
          <a:lstStyle/>
          <a:p>
            <a:endParaRPr lang="en-US" dirty="0"/>
          </a:p>
        </p:txBody>
      </p:sp>
      <p:sp>
        <p:nvSpPr>
          <p:cNvPr id="55" name="Text Placeholder 54">
            <a:extLst>
              <a:ext uri="{FF2B5EF4-FFF2-40B4-BE49-F238E27FC236}">
                <a16:creationId xmlns:a16="http://schemas.microsoft.com/office/drawing/2014/main" id="{5423381C-1D64-ED4D-BEF6-A3854F75E3E4}"/>
              </a:ext>
            </a:extLst>
          </p:cNvPr>
          <p:cNvSpPr>
            <a:spLocks noGrp="1"/>
          </p:cNvSpPr>
          <p:nvPr>
            <p:ph type="body" sz="quarter" idx="29"/>
          </p:nvPr>
        </p:nvSpPr>
        <p:spPr/>
        <p:txBody>
          <a:bodyPr/>
          <a:lstStyle/>
          <a:p>
            <a:r>
              <a:rPr lang="en-US" dirty="0"/>
              <a:t>Mobile</a:t>
            </a:r>
            <a:r>
              <a:rPr lang="en-US" b="1" dirty="0"/>
              <a:t>VUE</a:t>
            </a:r>
            <a:r>
              <a:rPr lang="en-US" dirty="0"/>
              <a:t>: 5G Ready</a:t>
            </a:r>
          </a:p>
        </p:txBody>
      </p:sp>
      <p:sp>
        <p:nvSpPr>
          <p:cNvPr id="14" name="Text Placeholder 13">
            <a:extLst>
              <a:ext uri="{FF2B5EF4-FFF2-40B4-BE49-F238E27FC236}">
                <a16:creationId xmlns:a16="http://schemas.microsoft.com/office/drawing/2014/main" id="{C9194853-4D3B-6944-B83A-9AB7FFF19B92}"/>
              </a:ext>
            </a:extLst>
          </p:cNvPr>
          <p:cNvSpPr>
            <a:spLocks noGrp="1"/>
          </p:cNvSpPr>
          <p:nvPr>
            <p:ph type="body" sz="quarter" idx="15"/>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46710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24">
            <a:extLst>
              <a:ext uri="{FF2B5EF4-FFF2-40B4-BE49-F238E27FC236}">
                <a16:creationId xmlns:a16="http://schemas.microsoft.com/office/drawing/2014/main" id="{563BE7D8-2F9E-7446-8080-6E03267B93C1}"/>
              </a:ext>
            </a:extLst>
          </p:cNvPr>
          <p:cNvPicPr>
            <a:picLocks noGrp="1" noChangeAspect="1"/>
          </p:cNvPicPr>
          <p:nvPr>
            <p:ph type="pic" sz="quarter" idx="11"/>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0" y="0"/>
            <a:ext cx="12192000" cy="3175000"/>
          </a:xfrm>
        </p:spPr>
      </p:pic>
      <p:sp>
        <p:nvSpPr>
          <p:cNvPr id="2" name="Slide Number Placeholder 1">
            <a:extLst>
              <a:ext uri="{FF2B5EF4-FFF2-40B4-BE49-F238E27FC236}">
                <a16:creationId xmlns:a16="http://schemas.microsoft.com/office/drawing/2014/main" id="{B1F1A22B-D180-1741-B506-FC74CE5C8893}"/>
              </a:ext>
            </a:extLst>
          </p:cNvPr>
          <p:cNvSpPr>
            <a:spLocks noGrp="1"/>
          </p:cNvSpPr>
          <p:nvPr>
            <p:ph type="sldNum" sz="quarter" idx="4"/>
          </p:nvPr>
        </p:nvSpPr>
        <p:spPr/>
        <p:txBody>
          <a:bodyPr/>
          <a:lstStyle/>
          <a:p>
            <a:fld id="{115C08E7-22BD-4E46-A1CB-558DCBF29538}" type="slidenum">
              <a:rPr lang="en-US" smtClean="0"/>
              <a:pPr/>
              <a:t>15</a:t>
            </a:fld>
            <a:endParaRPr lang="en-US" dirty="0"/>
          </a:p>
        </p:txBody>
      </p:sp>
      <p:sp>
        <p:nvSpPr>
          <p:cNvPr id="43" name="Text Placeholder 42">
            <a:extLst>
              <a:ext uri="{FF2B5EF4-FFF2-40B4-BE49-F238E27FC236}">
                <a16:creationId xmlns:a16="http://schemas.microsoft.com/office/drawing/2014/main" id="{D27FAD90-96DF-E94A-A66C-56472C31A37E}"/>
              </a:ext>
            </a:extLst>
          </p:cNvPr>
          <p:cNvSpPr>
            <a:spLocks noGrp="1"/>
          </p:cNvSpPr>
          <p:nvPr>
            <p:ph type="body" sz="quarter" idx="25"/>
          </p:nvPr>
        </p:nvSpPr>
        <p:spPr/>
        <p:txBody>
          <a:bodyPr/>
          <a:lstStyle/>
          <a:p>
            <a:r>
              <a:rPr lang="en-US" dirty="0"/>
              <a:t>Access</a:t>
            </a:r>
          </a:p>
        </p:txBody>
      </p:sp>
      <p:sp>
        <p:nvSpPr>
          <p:cNvPr id="44" name="Text Placeholder 43">
            <a:extLst>
              <a:ext uri="{FF2B5EF4-FFF2-40B4-BE49-F238E27FC236}">
                <a16:creationId xmlns:a16="http://schemas.microsoft.com/office/drawing/2014/main" id="{F6368749-A0C6-654B-BE17-AF2CA57B674E}"/>
              </a:ext>
            </a:extLst>
          </p:cNvPr>
          <p:cNvSpPr>
            <a:spLocks noGrp="1"/>
          </p:cNvSpPr>
          <p:nvPr>
            <p:ph type="body" sz="quarter" idx="26"/>
          </p:nvPr>
        </p:nvSpPr>
        <p:spPr/>
        <p:txBody>
          <a:bodyPr>
            <a:normAutofit/>
          </a:bodyPr>
          <a:lstStyle/>
          <a:p>
            <a:r>
              <a:rPr lang="en-US" dirty="0"/>
              <a:t>Physical and virtual TAPs </a:t>
            </a:r>
          </a:p>
          <a:p>
            <a:r>
              <a:rPr lang="en-US" dirty="0"/>
              <a:t>Highest-fidelity, full packet capture</a:t>
            </a:r>
          </a:p>
          <a:p>
            <a:endParaRPr lang="en-US" dirty="0"/>
          </a:p>
        </p:txBody>
      </p:sp>
      <p:sp>
        <p:nvSpPr>
          <p:cNvPr id="68" name="Text Placeholder 67">
            <a:extLst>
              <a:ext uri="{FF2B5EF4-FFF2-40B4-BE49-F238E27FC236}">
                <a16:creationId xmlns:a16="http://schemas.microsoft.com/office/drawing/2014/main" id="{A8F43A83-5E5B-954F-B64B-2624FAE4BFD2}"/>
              </a:ext>
            </a:extLst>
          </p:cNvPr>
          <p:cNvSpPr>
            <a:spLocks noGrp="1"/>
          </p:cNvSpPr>
          <p:nvPr>
            <p:ph type="body" sz="quarter" idx="28"/>
          </p:nvPr>
        </p:nvSpPr>
        <p:spPr>
          <a:xfrm>
            <a:off x="531315" y="4268453"/>
            <a:ext cx="2450592" cy="1673999"/>
          </a:xfrm>
        </p:spPr>
        <p:txBody>
          <a:bodyPr>
            <a:noAutofit/>
          </a:bodyPr>
          <a:lstStyle/>
          <a:p>
            <a:pPr algn="l"/>
            <a:r>
              <a:rPr lang="en-US" sz="1600" dirty="0"/>
              <a:t>Access and aggregate all of the information-in-motion on your network</a:t>
            </a:r>
          </a:p>
          <a:p>
            <a:pPr algn="l"/>
            <a:endParaRPr lang="en-US" sz="1600" dirty="0"/>
          </a:p>
        </p:txBody>
      </p:sp>
      <p:sp>
        <p:nvSpPr>
          <p:cNvPr id="16" name="Text Placeholder 15">
            <a:extLst>
              <a:ext uri="{FF2B5EF4-FFF2-40B4-BE49-F238E27FC236}">
                <a16:creationId xmlns:a16="http://schemas.microsoft.com/office/drawing/2014/main" id="{6AFB5FE6-F0AB-1C44-86AB-31DCDA10FD4E}"/>
              </a:ext>
            </a:extLst>
          </p:cNvPr>
          <p:cNvSpPr>
            <a:spLocks noGrp="1"/>
          </p:cNvSpPr>
          <p:nvPr>
            <p:ph type="body" sz="quarter" idx="33"/>
          </p:nvPr>
        </p:nvSpPr>
        <p:spPr>
          <a:xfrm>
            <a:off x="39130" y="0"/>
            <a:ext cx="12192000" cy="3200400"/>
          </a:xfrm>
        </p:spPr>
        <p:txBody>
          <a:bodyPr/>
          <a:lstStyle/>
          <a:p>
            <a:endParaRPr lang="en-US" dirty="0"/>
          </a:p>
        </p:txBody>
      </p:sp>
      <p:sp>
        <p:nvSpPr>
          <p:cNvPr id="49" name="Text Placeholder 48">
            <a:extLst>
              <a:ext uri="{FF2B5EF4-FFF2-40B4-BE49-F238E27FC236}">
                <a16:creationId xmlns:a16="http://schemas.microsoft.com/office/drawing/2014/main" id="{B779C813-963D-1B46-ADFE-C2A3FD82D3CB}"/>
              </a:ext>
            </a:extLst>
          </p:cNvPr>
          <p:cNvSpPr>
            <a:spLocks noGrp="1"/>
          </p:cNvSpPr>
          <p:nvPr>
            <p:ph type="body" sz="quarter" idx="34"/>
          </p:nvPr>
        </p:nvSpPr>
        <p:spPr/>
        <p:txBody>
          <a:bodyPr/>
          <a:lstStyle/>
          <a:p>
            <a:r>
              <a:rPr lang="en-US" dirty="0"/>
              <a:t>Aggregate</a:t>
            </a:r>
          </a:p>
        </p:txBody>
      </p:sp>
      <p:sp>
        <p:nvSpPr>
          <p:cNvPr id="50" name="Text Placeholder 49">
            <a:extLst>
              <a:ext uri="{FF2B5EF4-FFF2-40B4-BE49-F238E27FC236}">
                <a16:creationId xmlns:a16="http://schemas.microsoft.com/office/drawing/2014/main" id="{E8008A91-112E-DC40-9D56-4395E5ABB9CC}"/>
              </a:ext>
            </a:extLst>
          </p:cNvPr>
          <p:cNvSpPr>
            <a:spLocks noGrp="1"/>
          </p:cNvSpPr>
          <p:nvPr>
            <p:ph type="body" sz="quarter" idx="35"/>
          </p:nvPr>
        </p:nvSpPr>
        <p:spPr/>
        <p:txBody>
          <a:bodyPr/>
          <a:lstStyle/>
          <a:p>
            <a:r>
              <a:rPr lang="en-US" dirty="0"/>
              <a:t>Consistent view of all information</a:t>
            </a:r>
          </a:p>
          <a:p>
            <a:r>
              <a:rPr lang="en-US" dirty="0"/>
              <a:t>De-dupe, clustering, load balancing </a:t>
            </a:r>
          </a:p>
          <a:p>
            <a:endParaRPr lang="en-US" dirty="0"/>
          </a:p>
        </p:txBody>
      </p:sp>
      <p:sp>
        <p:nvSpPr>
          <p:cNvPr id="51" name="Text Placeholder 50">
            <a:extLst>
              <a:ext uri="{FF2B5EF4-FFF2-40B4-BE49-F238E27FC236}">
                <a16:creationId xmlns:a16="http://schemas.microsoft.com/office/drawing/2014/main" id="{A7879F73-8A69-BA4E-91B8-224AEC1362C5}"/>
              </a:ext>
            </a:extLst>
          </p:cNvPr>
          <p:cNvSpPr>
            <a:spLocks noGrp="1"/>
          </p:cNvSpPr>
          <p:nvPr>
            <p:ph type="body" sz="quarter" idx="40"/>
          </p:nvPr>
        </p:nvSpPr>
        <p:spPr/>
        <p:txBody>
          <a:bodyPr/>
          <a:lstStyle/>
          <a:p>
            <a:r>
              <a:rPr lang="en-US" dirty="0"/>
              <a:t>Transform</a:t>
            </a:r>
          </a:p>
        </p:txBody>
      </p:sp>
      <p:sp>
        <p:nvSpPr>
          <p:cNvPr id="52" name="Text Placeholder 51">
            <a:extLst>
              <a:ext uri="{FF2B5EF4-FFF2-40B4-BE49-F238E27FC236}">
                <a16:creationId xmlns:a16="http://schemas.microsoft.com/office/drawing/2014/main" id="{9F528137-4F7E-214A-A38F-12D0CA38A221}"/>
              </a:ext>
            </a:extLst>
          </p:cNvPr>
          <p:cNvSpPr>
            <a:spLocks noGrp="1"/>
          </p:cNvSpPr>
          <p:nvPr>
            <p:ph type="body" sz="quarter" idx="41"/>
          </p:nvPr>
        </p:nvSpPr>
        <p:spPr/>
        <p:txBody>
          <a:bodyPr>
            <a:normAutofit/>
          </a:bodyPr>
          <a:lstStyle/>
          <a:p>
            <a:r>
              <a:rPr lang="en-US" dirty="0"/>
              <a:t>Header stripping , slicing, masking, </a:t>
            </a:r>
            <a:br>
              <a:rPr lang="en-US" dirty="0"/>
            </a:br>
            <a:r>
              <a:rPr lang="en-US" dirty="0"/>
              <a:t>and source port labelling </a:t>
            </a:r>
          </a:p>
          <a:p>
            <a:endParaRPr lang="en-US" dirty="0"/>
          </a:p>
        </p:txBody>
      </p:sp>
      <p:sp>
        <p:nvSpPr>
          <p:cNvPr id="15" name="Text Placeholder 14">
            <a:extLst>
              <a:ext uri="{FF2B5EF4-FFF2-40B4-BE49-F238E27FC236}">
                <a16:creationId xmlns:a16="http://schemas.microsoft.com/office/drawing/2014/main" id="{08EE6938-1EF6-6C49-B41A-1E2CBDF3D52E}"/>
              </a:ext>
            </a:extLst>
          </p:cNvPr>
          <p:cNvSpPr>
            <a:spLocks noGrp="1"/>
          </p:cNvSpPr>
          <p:nvPr>
            <p:ph type="body" sz="quarter" idx="16"/>
          </p:nvPr>
        </p:nvSpPr>
        <p:spPr/>
        <p:txBody>
          <a:bodyPr/>
          <a:lstStyle/>
          <a:p>
            <a:endParaRPr lang="en-US" dirty="0"/>
          </a:p>
        </p:txBody>
      </p:sp>
      <p:sp>
        <p:nvSpPr>
          <p:cNvPr id="55" name="Text Placeholder 54">
            <a:extLst>
              <a:ext uri="{FF2B5EF4-FFF2-40B4-BE49-F238E27FC236}">
                <a16:creationId xmlns:a16="http://schemas.microsoft.com/office/drawing/2014/main" id="{5423381C-1D64-ED4D-BEF6-A3854F75E3E4}"/>
              </a:ext>
            </a:extLst>
          </p:cNvPr>
          <p:cNvSpPr>
            <a:spLocks noGrp="1"/>
          </p:cNvSpPr>
          <p:nvPr>
            <p:ph type="body" sz="quarter" idx="29"/>
          </p:nvPr>
        </p:nvSpPr>
        <p:spPr>
          <a:xfrm>
            <a:off x="827903" y="983340"/>
            <a:ext cx="10614454" cy="1234440"/>
          </a:xfrm>
        </p:spPr>
        <p:txBody>
          <a:bodyPr/>
          <a:lstStyle/>
          <a:p>
            <a:r>
              <a:rPr lang="en-US" dirty="0"/>
              <a:t>Core</a:t>
            </a:r>
            <a:r>
              <a:rPr lang="en-US" b="1" dirty="0"/>
              <a:t>VUE</a:t>
            </a:r>
            <a:r>
              <a:rPr lang="en-US" dirty="0"/>
              <a:t>: Capture All Information-in-Motion</a:t>
            </a:r>
          </a:p>
        </p:txBody>
      </p:sp>
      <p:sp>
        <p:nvSpPr>
          <p:cNvPr id="14" name="Text Placeholder 13">
            <a:extLst>
              <a:ext uri="{FF2B5EF4-FFF2-40B4-BE49-F238E27FC236}">
                <a16:creationId xmlns:a16="http://schemas.microsoft.com/office/drawing/2014/main" id="{C9194853-4D3B-6944-B83A-9AB7FFF19B92}"/>
              </a:ext>
            </a:extLst>
          </p:cNvPr>
          <p:cNvSpPr>
            <a:spLocks noGrp="1"/>
          </p:cNvSpPr>
          <p:nvPr>
            <p:ph type="body" sz="quarter" idx="15"/>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491832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24">
            <a:extLst>
              <a:ext uri="{FF2B5EF4-FFF2-40B4-BE49-F238E27FC236}">
                <a16:creationId xmlns:a16="http://schemas.microsoft.com/office/drawing/2014/main" id="{221C1328-4BC0-E24E-9325-6077529FC9C3}"/>
              </a:ext>
            </a:extLst>
          </p:cNvPr>
          <p:cNvPicPr>
            <a:picLocks noGrp="1" noChangeAspect="1"/>
          </p:cNvPicPr>
          <p:nvPr>
            <p:ph type="pic" sz="quarter" idx="11"/>
          </p:nvPr>
        </p:nvPicPr>
        <p:blipFill rotWithShape="1">
          <a:blip r:embed="rId3" cstate="screen">
            <a:grayscl/>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B1F1A22B-D180-1741-B506-FC74CE5C8893}"/>
              </a:ext>
            </a:extLst>
          </p:cNvPr>
          <p:cNvSpPr>
            <a:spLocks noGrp="1"/>
          </p:cNvSpPr>
          <p:nvPr>
            <p:ph type="sldNum" sz="quarter" idx="4"/>
          </p:nvPr>
        </p:nvSpPr>
        <p:spPr/>
        <p:txBody>
          <a:bodyPr/>
          <a:lstStyle/>
          <a:p>
            <a:fld id="{115C08E7-22BD-4E46-A1CB-558DCBF29538}" type="slidenum">
              <a:rPr lang="en-US" smtClean="0"/>
              <a:pPr/>
              <a:t>16</a:t>
            </a:fld>
            <a:endParaRPr lang="en-US" dirty="0"/>
          </a:p>
        </p:txBody>
      </p:sp>
      <p:sp>
        <p:nvSpPr>
          <p:cNvPr id="43" name="Text Placeholder 42">
            <a:extLst>
              <a:ext uri="{FF2B5EF4-FFF2-40B4-BE49-F238E27FC236}">
                <a16:creationId xmlns:a16="http://schemas.microsoft.com/office/drawing/2014/main" id="{D27FAD90-96DF-E94A-A66C-56472C31A37E}"/>
              </a:ext>
            </a:extLst>
          </p:cNvPr>
          <p:cNvSpPr>
            <a:spLocks noGrp="1"/>
          </p:cNvSpPr>
          <p:nvPr>
            <p:ph type="body" sz="quarter" idx="25"/>
          </p:nvPr>
        </p:nvSpPr>
        <p:spPr/>
        <p:txBody>
          <a:bodyPr/>
          <a:lstStyle/>
          <a:p>
            <a:r>
              <a:rPr lang="en-US" dirty="0"/>
              <a:t>Public Cloud</a:t>
            </a:r>
          </a:p>
        </p:txBody>
      </p:sp>
      <p:sp>
        <p:nvSpPr>
          <p:cNvPr id="44" name="Text Placeholder 43">
            <a:extLst>
              <a:ext uri="{FF2B5EF4-FFF2-40B4-BE49-F238E27FC236}">
                <a16:creationId xmlns:a16="http://schemas.microsoft.com/office/drawing/2014/main" id="{F6368749-A0C6-654B-BE17-AF2CA57B674E}"/>
              </a:ext>
            </a:extLst>
          </p:cNvPr>
          <p:cNvSpPr>
            <a:spLocks noGrp="1"/>
          </p:cNvSpPr>
          <p:nvPr>
            <p:ph type="body" sz="quarter" idx="26"/>
          </p:nvPr>
        </p:nvSpPr>
        <p:spPr/>
        <p:txBody>
          <a:bodyPr/>
          <a:lstStyle/>
          <a:p>
            <a:r>
              <a:rPr lang="en-US" dirty="0"/>
              <a:t>Accelerate and de-risk migration to AWS, Azure and any cloud </a:t>
            </a:r>
          </a:p>
        </p:txBody>
      </p:sp>
      <p:sp>
        <p:nvSpPr>
          <p:cNvPr id="68" name="Text Placeholder 67">
            <a:extLst>
              <a:ext uri="{FF2B5EF4-FFF2-40B4-BE49-F238E27FC236}">
                <a16:creationId xmlns:a16="http://schemas.microsoft.com/office/drawing/2014/main" id="{A8F43A83-5E5B-954F-B64B-2624FAE4BFD2}"/>
              </a:ext>
            </a:extLst>
          </p:cNvPr>
          <p:cNvSpPr>
            <a:spLocks noGrp="1"/>
          </p:cNvSpPr>
          <p:nvPr>
            <p:ph type="body" sz="quarter" idx="28"/>
          </p:nvPr>
        </p:nvSpPr>
        <p:spPr>
          <a:xfrm>
            <a:off x="553436" y="4010297"/>
            <a:ext cx="2450592" cy="1655132"/>
          </a:xfrm>
        </p:spPr>
        <p:txBody>
          <a:bodyPr>
            <a:normAutofit/>
          </a:bodyPr>
          <a:lstStyle/>
          <a:p>
            <a:pPr algn="l"/>
            <a:r>
              <a:rPr lang="en-US" sz="1600" dirty="0"/>
              <a:t>Complete visibility to the information-in-motion across public and private cloud networks</a:t>
            </a:r>
          </a:p>
        </p:txBody>
      </p:sp>
      <p:sp>
        <p:nvSpPr>
          <p:cNvPr id="16" name="Text Placeholder 15">
            <a:extLst>
              <a:ext uri="{FF2B5EF4-FFF2-40B4-BE49-F238E27FC236}">
                <a16:creationId xmlns:a16="http://schemas.microsoft.com/office/drawing/2014/main" id="{6AFB5FE6-F0AB-1C44-86AB-31DCDA10FD4E}"/>
              </a:ext>
            </a:extLst>
          </p:cNvPr>
          <p:cNvSpPr>
            <a:spLocks noGrp="1"/>
          </p:cNvSpPr>
          <p:nvPr>
            <p:ph type="body" sz="quarter" idx="33"/>
          </p:nvPr>
        </p:nvSpPr>
        <p:spPr/>
        <p:txBody>
          <a:bodyPr/>
          <a:lstStyle/>
          <a:p>
            <a:r>
              <a:rPr lang="en-US" dirty="0"/>
              <a:t> </a:t>
            </a:r>
          </a:p>
        </p:txBody>
      </p:sp>
      <p:sp>
        <p:nvSpPr>
          <p:cNvPr id="49" name="Text Placeholder 48">
            <a:extLst>
              <a:ext uri="{FF2B5EF4-FFF2-40B4-BE49-F238E27FC236}">
                <a16:creationId xmlns:a16="http://schemas.microsoft.com/office/drawing/2014/main" id="{B779C813-963D-1B46-ADFE-C2A3FD82D3CB}"/>
              </a:ext>
            </a:extLst>
          </p:cNvPr>
          <p:cNvSpPr>
            <a:spLocks noGrp="1"/>
          </p:cNvSpPr>
          <p:nvPr>
            <p:ph type="body" sz="quarter" idx="34"/>
          </p:nvPr>
        </p:nvSpPr>
        <p:spPr/>
        <p:txBody>
          <a:bodyPr/>
          <a:lstStyle/>
          <a:p>
            <a:r>
              <a:rPr lang="en-US" dirty="0"/>
              <a:t>Private Cloud</a:t>
            </a:r>
          </a:p>
        </p:txBody>
      </p:sp>
      <p:sp>
        <p:nvSpPr>
          <p:cNvPr id="50" name="Text Placeholder 49">
            <a:extLst>
              <a:ext uri="{FF2B5EF4-FFF2-40B4-BE49-F238E27FC236}">
                <a16:creationId xmlns:a16="http://schemas.microsoft.com/office/drawing/2014/main" id="{E8008A91-112E-DC40-9D56-4395E5ABB9CC}"/>
              </a:ext>
            </a:extLst>
          </p:cNvPr>
          <p:cNvSpPr>
            <a:spLocks noGrp="1"/>
          </p:cNvSpPr>
          <p:nvPr>
            <p:ph type="body" sz="quarter" idx="35"/>
          </p:nvPr>
        </p:nvSpPr>
        <p:spPr/>
        <p:txBody>
          <a:bodyPr/>
          <a:lstStyle/>
          <a:p>
            <a:r>
              <a:rPr lang="en-US" dirty="0"/>
              <a:t>Optimize costs and operations using VMware, Nutanix and Open Stack</a:t>
            </a:r>
          </a:p>
          <a:p>
            <a:endParaRPr lang="en-US" dirty="0"/>
          </a:p>
        </p:txBody>
      </p:sp>
      <p:sp>
        <p:nvSpPr>
          <p:cNvPr id="51" name="Text Placeholder 50">
            <a:extLst>
              <a:ext uri="{FF2B5EF4-FFF2-40B4-BE49-F238E27FC236}">
                <a16:creationId xmlns:a16="http://schemas.microsoft.com/office/drawing/2014/main" id="{A7879F73-8A69-BA4E-91B8-224AEC1362C5}"/>
              </a:ext>
            </a:extLst>
          </p:cNvPr>
          <p:cNvSpPr>
            <a:spLocks noGrp="1"/>
          </p:cNvSpPr>
          <p:nvPr>
            <p:ph type="body" sz="quarter" idx="40"/>
          </p:nvPr>
        </p:nvSpPr>
        <p:spPr/>
        <p:txBody>
          <a:bodyPr/>
          <a:lstStyle/>
          <a:p>
            <a:r>
              <a:rPr lang="en-US" dirty="0"/>
              <a:t>Containers</a:t>
            </a:r>
          </a:p>
        </p:txBody>
      </p:sp>
      <p:sp>
        <p:nvSpPr>
          <p:cNvPr id="52" name="Text Placeholder 51">
            <a:extLst>
              <a:ext uri="{FF2B5EF4-FFF2-40B4-BE49-F238E27FC236}">
                <a16:creationId xmlns:a16="http://schemas.microsoft.com/office/drawing/2014/main" id="{9F528137-4F7E-214A-A38F-12D0CA38A221}"/>
              </a:ext>
            </a:extLst>
          </p:cNvPr>
          <p:cNvSpPr>
            <a:spLocks noGrp="1"/>
          </p:cNvSpPr>
          <p:nvPr>
            <p:ph type="body" sz="quarter" idx="41"/>
          </p:nvPr>
        </p:nvSpPr>
        <p:spPr/>
        <p:txBody>
          <a:bodyPr/>
          <a:lstStyle/>
          <a:p>
            <a:r>
              <a:rPr lang="en-US" dirty="0"/>
              <a:t>Gain visibility into containerized Kubernetes workloads</a:t>
            </a:r>
          </a:p>
          <a:p>
            <a:endParaRPr lang="en-US" dirty="0"/>
          </a:p>
        </p:txBody>
      </p:sp>
      <p:sp>
        <p:nvSpPr>
          <p:cNvPr id="23" name="Text Placeholder 22">
            <a:extLst>
              <a:ext uri="{FF2B5EF4-FFF2-40B4-BE49-F238E27FC236}">
                <a16:creationId xmlns:a16="http://schemas.microsoft.com/office/drawing/2014/main" id="{AD3CDE95-539A-E44B-9CCE-E8D05396489D}"/>
              </a:ext>
            </a:extLst>
          </p:cNvPr>
          <p:cNvSpPr>
            <a:spLocks noGrp="1"/>
          </p:cNvSpPr>
          <p:nvPr>
            <p:ph type="body" sz="quarter" idx="16"/>
          </p:nvPr>
        </p:nvSpPr>
        <p:spPr/>
        <p:txBody>
          <a:bodyPr/>
          <a:lstStyle/>
          <a:p>
            <a:endParaRPr lang="en-US"/>
          </a:p>
        </p:txBody>
      </p:sp>
      <p:sp>
        <p:nvSpPr>
          <p:cNvPr id="55" name="Text Placeholder 54">
            <a:extLst>
              <a:ext uri="{FF2B5EF4-FFF2-40B4-BE49-F238E27FC236}">
                <a16:creationId xmlns:a16="http://schemas.microsoft.com/office/drawing/2014/main" id="{5423381C-1D64-ED4D-BEF6-A3854F75E3E4}"/>
              </a:ext>
            </a:extLst>
          </p:cNvPr>
          <p:cNvSpPr>
            <a:spLocks noGrp="1"/>
          </p:cNvSpPr>
          <p:nvPr>
            <p:ph type="body" sz="quarter" idx="29"/>
          </p:nvPr>
        </p:nvSpPr>
        <p:spPr/>
        <p:txBody>
          <a:bodyPr/>
          <a:lstStyle/>
          <a:p>
            <a:r>
              <a:rPr lang="en-US" dirty="0"/>
              <a:t>Cloud Suite: Full Cloud Visibility</a:t>
            </a:r>
          </a:p>
        </p:txBody>
      </p:sp>
      <p:sp>
        <p:nvSpPr>
          <p:cNvPr id="22" name="Text Placeholder 21">
            <a:extLst>
              <a:ext uri="{FF2B5EF4-FFF2-40B4-BE49-F238E27FC236}">
                <a16:creationId xmlns:a16="http://schemas.microsoft.com/office/drawing/2014/main" id="{50FD1950-123A-B44C-BC26-11F7959CFFBB}"/>
              </a:ext>
            </a:extLst>
          </p:cNvPr>
          <p:cNvSpPr>
            <a:spLocks noGrp="1"/>
          </p:cNvSpPr>
          <p:nvPr>
            <p:ph type="body" sz="quarter" idx="15"/>
          </p:nvPr>
        </p:nvSpPr>
        <p:spPr/>
        <p:txBody>
          <a:bodyPr>
            <a:normAutofit fontScale="25000" lnSpcReduction="20000"/>
          </a:bodyPr>
          <a:lstStyle/>
          <a:p>
            <a:endParaRPr lang="en-US"/>
          </a:p>
        </p:txBody>
      </p:sp>
    </p:spTree>
    <p:extLst>
      <p:ext uri="{BB962C8B-B14F-4D97-AF65-F5344CB8AC3E}">
        <p14:creationId xmlns:p14="http://schemas.microsoft.com/office/powerpoint/2010/main" val="179902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A8C509BA-AF84-CD41-8CDA-EE2898DED96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17" name="Text Placeholder 16">
            <a:extLst>
              <a:ext uri="{FF2B5EF4-FFF2-40B4-BE49-F238E27FC236}">
                <a16:creationId xmlns:a16="http://schemas.microsoft.com/office/drawing/2014/main" id="{F4A2AB13-7F15-804D-AD83-0D8BCE8737B8}"/>
              </a:ext>
            </a:extLst>
          </p:cNvPr>
          <p:cNvSpPr>
            <a:spLocks noGrp="1"/>
          </p:cNvSpPr>
          <p:nvPr>
            <p:ph type="body" sz="quarter" idx="12"/>
          </p:nvPr>
        </p:nvSpPr>
        <p:spPr>
          <a:xfrm>
            <a:off x="5826252" y="2073055"/>
            <a:ext cx="5887453" cy="1292662"/>
          </a:xfrm>
        </p:spPr>
        <p:txBody>
          <a:bodyPr wrap="square">
            <a:spAutoFit/>
          </a:bodyPr>
          <a:lstStyle/>
          <a:p>
            <a:pPr algn="l"/>
            <a:r>
              <a:rPr lang="en-US" sz="3600" dirty="0"/>
              <a:t>Delivering </a:t>
            </a:r>
            <a:br>
              <a:rPr lang="en-US" sz="3600" dirty="0"/>
            </a:br>
            <a:r>
              <a:rPr lang="en-US" sz="3600" dirty="0"/>
              <a:t>Business Outcomes</a:t>
            </a:r>
          </a:p>
        </p:txBody>
      </p:sp>
      <p:sp>
        <p:nvSpPr>
          <p:cNvPr id="20" name="Text Placeholder 19">
            <a:extLst>
              <a:ext uri="{FF2B5EF4-FFF2-40B4-BE49-F238E27FC236}">
                <a16:creationId xmlns:a16="http://schemas.microsoft.com/office/drawing/2014/main" id="{F4D10C05-BD1E-4042-BBF9-526F8EBE3329}"/>
              </a:ext>
            </a:extLst>
          </p:cNvPr>
          <p:cNvSpPr>
            <a:spLocks noGrp="1"/>
          </p:cNvSpPr>
          <p:nvPr>
            <p:ph type="body" sz="quarter" idx="15"/>
          </p:nvPr>
        </p:nvSpPr>
        <p:spPr/>
        <p:txBody>
          <a:bodyPr>
            <a:normAutofit fontScale="25000" lnSpcReduction="20000"/>
          </a:bodyPr>
          <a:lstStyle/>
          <a:p>
            <a:endParaRPr lang="en-US" dirty="0"/>
          </a:p>
        </p:txBody>
      </p:sp>
      <p:sp>
        <p:nvSpPr>
          <p:cNvPr id="3" name="Slide Number Placeholder 2">
            <a:extLst>
              <a:ext uri="{FF2B5EF4-FFF2-40B4-BE49-F238E27FC236}">
                <a16:creationId xmlns:a16="http://schemas.microsoft.com/office/drawing/2014/main" id="{D7DCBCC9-EF3B-3241-9AB3-EE32D3856BF5}"/>
              </a:ext>
            </a:extLst>
          </p:cNvPr>
          <p:cNvSpPr>
            <a:spLocks noGrp="1"/>
          </p:cNvSpPr>
          <p:nvPr>
            <p:ph type="sldNum" sz="quarter" idx="4294967295"/>
          </p:nvPr>
        </p:nvSpPr>
        <p:spPr>
          <a:xfrm>
            <a:off x="9448800" y="6219825"/>
            <a:ext cx="2743200" cy="365125"/>
          </a:xfrm>
        </p:spPr>
        <p:txBody>
          <a:bodyPr/>
          <a:lstStyle/>
          <a:p>
            <a:fld id="{115C08E7-22BD-4E46-A1CB-558DCBF29538}" type="slidenum">
              <a:rPr lang="en-US" smtClean="0"/>
              <a:pPr/>
              <a:t>17</a:t>
            </a:fld>
            <a:endParaRPr lang="en-US" dirty="0"/>
          </a:p>
        </p:txBody>
      </p:sp>
    </p:spTree>
    <p:extLst>
      <p:ext uri="{BB962C8B-B14F-4D97-AF65-F5344CB8AC3E}">
        <p14:creationId xmlns:p14="http://schemas.microsoft.com/office/powerpoint/2010/main" val="214799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4F88CFE-D546-3548-A449-A6E409A734C0}"/>
              </a:ext>
            </a:extLst>
          </p:cNvPr>
          <p:cNvPicPr>
            <a:picLocks noGrp="1" noChangeAspect="1"/>
          </p:cNvPicPr>
          <p:nvPr>
            <p:ph type="pic" sz="quarter" idx="11"/>
          </p:nvPr>
        </p:nvPicPr>
        <p:blipFill>
          <a:blip r:embed="rId3">
            <a:extLst>
              <a:ext uri="{28A0092B-C50C-407E-A947-70E740481C1C}">
                <a14:useLocalDpi xmlns:a14="http://schemas.microsoft.com/office/drawing/2010/main"/>
              </a:ext>
            </a:extLst>
          </a:blip>
          <a:srcRect/>
          <a:stretch/>
        </p:blipFill>
        <p:spPr>
          <a:xfrm>
            <a:off x="1" y="0"/>
            <a:ext cx="12192000" cy="3175000"/>
          </a:xfrm>
        </p:spPr>
      </p:pic>
      <p:sp>
        <p:nvSpPr>
          <p:cNvPr id="19" name="Text Placeholder 18">
            <a:extLst>
              <a:ext uri="{FF2B5EF4-FFF2-40B4-BE49-F238E27FC236}">
                <a16:creationId xmlns:a16="http://schemas.microsoft.com/office/drawing/2014/main" id="{9F46B766-A6B7-244F-ADA8-B9126E7C52D3}"/>
              </a:ext>
            </a:extLst>
          </p:cNvPr>
          <p:cNvSpPr>
            <a:spLocks noGrp="1"/>
          </p:cNvSpPr>
          <p:nvPr>
            <p:ph type="body" sz="quarter" idx="25"/>
          </p:nvPr>
        </p:nvSpPr>
        <p:spPr>
          <a:xfrm>
            <a:off x="5712605" y="3647657"/>
            <a:ext cx="5330952" cy="394644"/>
          </a:xfrm>
        </p:spPr>
        <p:txBody>
          <a:bodyPr anchor="t">
            <a:noAutofit/>
          </a:bodyPr>
          <a:lstStyle/>
          <a:p>
            <a:pPr algn="l"/>
            <a:r>
              <a:rPr lang="en-US" sz="2400" dirty="0"/>
              <a:t>Solution</a:t>
            </a:r>
          </a:p>
        </p:txBody>
      </p:sp>
      <p:sp>
        <p:nvSpPr>
          <p:cNvPr id="23" name="Text Placeholder 22">
            <a:extLst>
              <a:ext uri="{FF2B5EF4-FFF2-40B4-BE49-F238E27FC236}">
                <a16:creationId xmlns:a16="http://schemas.microsoft.com/office/drawing/2014/main" id="{5EE1214F-2323-5145-87CF-E9E21661BE44}"/>
              </a:ext>
            </a:extLst>
          </p:cNvPr>
          <p:cNvSpPr>
            <a:spLocks noGrp="1"/>
          </p:cNvSpPr>
          <p:nvPr>
            <p:ph type="body" sz="quarter" idx="26"/>
          </p:nvPr>
        </p:nvSpPr>
        <p:spPr>
          <a:xfrm>
            <a:off x="5712605" y="4128562"/>
            <a:ext cx="5719756" cy="1960265"/>
          </a:xfrm>
        </p:spPr>
        <p:txBody>
          <a:bodyPr>
            <a:noAutofit/>
          </a:bodyPr>
          <a:lstStyle/>
          <a:p>
            <a:pPr>
              <a:lnSpc>
                <a:spcPct val="114000"/>
              </a:lnSpc>
              <a:spcAft>
                <a:spcPts val="600"/>
              </a:spcAft>
            </a:pPr>
            <a:r>
              <a:rPr lang="en-US" dirty="0"/>
              <a:t>With Gigamon, SAIC implemented an inline security model that forced all traffic through the security stack to</a:t>
            </a:r>
          </a:p>
          <a:p>
            <a:pPr marL="174625" indent="-174625">
              <a:lnSpc>
                <a:spcPct val="120000"/>
              </a:lnSpc>
              <a:buClr>
                <a:schemeClr val="accent1"/>
              </a:buClr>
              <a:buFont typeface="System Font Regular"/>
              <a:buChar char="+"/>
            </a:pPr>
            <a:r>
              <a:rPr lang="en-US" sz="1200" dirty="0"/>
              <a:t>Increase reliability &amp; reduced complexity by eliminating use of SPAN ports</a:t>
            </a:r>
          </a:p>
          <a:p>
            <a:pPr marL="174625" indent="-174625">
              <a:lnSpc>
                <a:spcPct val="120000"/>
              </a:lnSpc>
              <a:buClr>
                <a:schemeClr val="accent1"/>
              </a:buClr>
              <a:buFont typeface="System Font Regular"/>
              <a:buChar char="+"/>
            </a:pPr>
            <a:r>
              <a:rPr lang="en-US" sz="1200" dirty="0"/>
              <a:t>Ensure continuous network uptime in the event of an inline tool failure</a:t>
            </a:r>
          </a:p>
          <a:p>
            <a:pPr marL="174625" indent="-174625">
              <a:lnSpc>
                <a:spcPct val="120000"/>
              </a:lnSpc>
              <a:buClr>
                <a:schemeClr val="accent1"/>
              </a:buClr>
              <a:buFont typeface="System Font Regular"/>
              <a:buChar char="+"/>
            </a:pPr>
            <a:r>
              <a:rPr lang="en-US" sz="1200" dirty="0"/>
              <a:t>Make PoCs and changing the network infrastructure significantly easier</a:t>
            </a:r>
          </a:p>
          <a:p>
            <a:pPr marL="174625" indent="-174625">
              <a:lnSpc>
                <a:spcPct val="120000"/>
              </a:lnSpc>
              <a:buClr>
                <a:schemeClr val="accent1"/>
              </a:buClr>
              <a:buFont typeface="System Font Regular"/>
              <a:buChar char="+"/>
            </a:pPr>
            <a:r>
              <a:rPr lang="en-US" sz="1200" dirty="0"/>
              <a:t>Accelerate and simplify troubleshooting</a:t>
            </a:r>
          </a:p>
          <a:p>
            <a:pPr marL="174625" indent="-174625">
              <a:lnSpc>
                <a:spcPct val="120000"/>
              </a:lnSpc>
              <a:buClr>
                <a:schemeClr val="accent1"/>
              </a:buClr>
              <a:buFont typeface="System Font Regular"/>
              <a:buChar char="+"/>
            </a:pPr>
            <a:r>
              <a:rPr lang="en-US" sz="1200" dirty="0"/>
              <a:t>Streamline network operations, auditing and maintenance</a:t>
            </a:r>
          </a:p>
          <a:p>
            <a:pPr marL="285750" indent="-285750" algn="l">
              <a:buClr>
                <a:schemeClr val="accent1"/>
              </a:buClr>
              <a:buFont typeface="System Font Regular"/>
              <a:buChar char="+"/>
            </a:pPr>
            <a:endParaRPr lang="en-US" sz="1600" dirty="0"/>
          </a:p>
        </p:txBody>
      </p:sp>
      <p:sp>
        <p:nvSpPr>
          <p:cNvPr id="24" name="Text Placeholder 23">
            <a:extLst>
              <a:ext uri="{FF2B5EF4-FFF2-40B4-BE49-F238E27FC236}">
                <a16:creationId xmlns:a16="http://schemas.microsoft.com/office/drawing/2014/main" id="{98D0889C-50D3-7F44-B8CF-643F436E2EC0}"/>
              </a:ext>
            </a:extLst>
          </p:cNvPr>
          <p:cNvSpPr>
            <a:spLocks noGrp="1"/>
          </p:cNvSpPr>
          <p:nvPr>
            <p:ph type="body" sz="quarter" idx="4294967295"/>
          </p:nvPr>
        </p:nvSpPr>
        <p:spPr>
          <a:xfrm>
            <a:off x="495299" y="3647657"/>
            <a:ext cx="5330952" cy="394644"/>
          </a:xfrm>
        </p:spPr>
        <p:txBody>
          <a:bodyPr anchor="t">
            <a:noAutofit/>
          </a:bodyPr>
          <a:lstStyle/>
          <a:p>
            <a:pPr marL="0" indent="0" algn="l">
              <a:buNone/>
            </a:pPr>
            <a:r>
              <a:rPr lang="en-US" sz="2400" dirty="0">
                <a:solidFill>
                  <a:schemeClr val="accent1"/>
                </a:solidFill>
              </a:rPr>
              <a:t>Challenge</a:t>
            </a:r>
          </a:p>
        </p:txBody>
      </p:sp>
      <p:sp>
        <p:nvSpPr>
          <p:cNvPr id="25" name="Text Placeholder 24">
            <a:extLst>
              <a:ext uri="{FF2B5EF4-FFF2-40B4-BE49-F238E27FC236}">
                <a16:creationId xmlns:a16="http://schemas.microsoft.com/office/drawing/2014/main" id="{23AC1340-D093-044C-A852-F5B07BBA57E8}"/>
              </a:ext>
            </a:extLst>
          </p:cNvPr>
          <p:cNvSpPr>
            <a:spLocks noGrp="1"/>
          </p:cNvSpPr>
          <p:nvPr>
            <p:ph type="body" sz="quarter" idx="28"/>
          </p:nvPr>
        </p:nvSpPr>
        <p:spPr>
          <a:xfrm>
            <a:off x="495299" y="4128561"/>
            <a:ext cx="4341105" cy="1960265"/>
          </a:xfrm>
        </p:spPr>
        <p:txBody>
          <a:bodyPr>
            <a:normAutofit/>
          </a:bodyPr>
          <a:lstStyle/>
          <a:p>
            <a:pPr>
              <a:lnSpc>
                <a:spcPct val="114000"/>
              </a:lnSpc>
            </a:pPr>
            <a:r>
              <a:rPr lang="en-US" b="1" dirty="0"/>
              <a:t>Aging network tools causing security and reliability concerns in a Federal Agency</a:t>
            </a:r>
          </a:p>
          <a:p>
            <a:pPr>
              <a:lnSpc>
                <a:spcPct val="114000"/>
              </a:lnSpc>
            </a:pPr>
            <a:r>
              <a:rPr lang="en-US" dirty="0"/>
              <a:t>Aging VLAN and signature-based Intrusion Detection Systems behind traditional firewalls led to inconsistent and unreliable network security </a:t>
            </a:r>
          </a:p>
        </p:txBody>
      </p:sp>
      <p:sp>
        <p:nvSpPr>
          <p:cNvPr id="27" name="Text Placeholder 26">
            <a:extLst>
              <a:ext uri="{FF2B5EF4-FFF2-40B4-BE49-F238E27FC236}">
                <a16:creationId xmlns:a16="http://schemas.microsoft.com/office/drawing/2014/main" id="{A17496C1-EDCA-D74E-A8F2-A81325FB733A}"/>
              </a:ext>
            </a:extLst>
          </p:cNvPr>
          <p:cNvSpPr>
            <a:spLocks noGrp="1"/>
          </p:cNvSpPr>
          <p:nvPr>
            <p:ph type="body" sz="quarter" idx="33"/>
          </p:nvPr>
        </p:nvSpPr>
        <p:spPr>
          <a:xfrm>
            <a:off x="1" y="0"/>
            <a:ext cx="12192000" cy="3200400"/>
          </a:xfrm>
          <a:solidFill>
            <a:schemeClr val="tx1">
              <a:alpha val="70000"/>
            </a:schemeClr>
          </a:solidFill>
        </p:spPr>
        <p:txBody>
          <a:bodyPr/>
          <a:lstStyle/>
          <a:p>
            <a:endParaRPr lang="en-US" dirty="0"/>
          </a:p>
        </p:txBody>
      </p:sp>
      <p:sp>
        <p:nvSpPr>
          <p:cNvPr id="26" name="Text Placeholder 25">
            <a:extLst>
              <a:ext uri="{FF2B5EF4-FFF2-40B4-BE49-F238E27FC236}">
                <a16:creationId xmlns:a16="http://schemas.microsoft.com/office/drawing/2014/main" id="{68B2C529-3927-7140-98DA-C88222522609}"/>
              </a:ext>
            </a:extLst>
          </p:cNvPr>
          <p:cNvSpPr>
            <a:spLocks noGrp="1"/>
          </p:cNvSpPr>
          <p:nvPr>
            <p:ph type="body" sz="quarter" idx="29"/>
          </p:nvPr>
        </p:nvSpPr>
        <p:spPr>
          <a:xfrm>
            <a:off x="475488" y="457200"/>
            <a:ext cx="11247120" cy="1166860"/>
          </a:xfrm>
        </p:spPr>
        <p:txBody>
          <a:bodyPr tIns="365760" anchor="t">
            <a:noAutofit/>
          </a:bodyPr>
          <a:lstStyle/>
          <a:p>
            <a:pPr>
              <a:lnSpc>
                <a:spcPct val="114000"/>
              </a:lnSpc>
            </a:pPr>
            <a:r>
              <a:rPr lang="en-US" sz="2200" dirty="0"/>
              <a:t>“</a:t>
            </a:r>
            <a:r>
              <a:rPr lang="en-US" sz="2000" i="1" dirty="0"/>
              <a:t>Gigamon allows us to singlehandedly manage the security tool chain ourselves without involving other teams and without affecting production traffic</a:t>
            </a:r>
            <a:r>
              <a:rPr lang="en-US" sz="2200" dirty="0"/>
              <a:t>.”</a:t>
            </a:r>
          </a:p>
        </p:txBody>
      </p:sp>
      <p:sp>
        <p:nvSpPr>
          <p:cNvPr id="7" name="Text Placeholder 6">
            <a:extLst>
              <a:ext uri="{FF2B5EF4-FFF2-40B4-BE49-F238E27FC236}">
                <a16:creationId xmlns:a16="http://schemas.microsoft.com/office/drawing/2014/main" id="{D8470322-1485-1B4B-AC72-D7C3661D878E}"/>
              </a:ext>
            </a:extLst>
          </p:cNvPr>
          <p:cNvSpPr>
            <a:spLocks noGrp="1"/>
          </p:cNvSpPr>
          <p:nvPr>
            <p:ph type="body" sz="quarter" idx="15"/>
          </p:nvPr>
        </p:nvSpPr>
        <p:spPr>
          <a:xfrm>
            <a:off x="5826250" y="642658"/>
            <a:ext cx="539497" cy="0"/>
          </a:xfrm>
        </p:spPr>
        <p:txBody>
          <a:bodyPr>
            <a:normAutofit fontScale="25000" lnSpcReduction="20000"/>
          </a:bodyPr>
          <a:lstStyle/>
          <a:p>
            <a:r>
              <a:rPr lang="en-US" dirty="0"/>
              <a:t>DIVIDER OPTION 2</a:t>
            </a:r>
          </a:p>
        </p:txBody>
      </p:sp>
      <p:sp>
        <p:nvSpPr>
          <p:cNvPr id="17" name="Rounded Rectangle 16">
            <a:extLst>
              <a:ext uri="{FF2B5EF4-FFF2-40B4-BE49-F238E27FC236}">
                <a16:creationId xmlns:a16="http://schemas.microsoft.com/office/drawing/2014/main" id="{7D22E7B4-8129-1642-BBA0-078049BAB724}"/>
              </a:ext>
            </a:extLst>
          </p:cNvPr>
          <p:cNvSpPr/>
          <p:nvPr/>
        </p:nvSpPr>
        <p:spPr>
          <a:xfrm>
            <a:off x="10400703" y="2379812"/>
            <a:ext cx="1321905" cy="365760"/>
          </a:xfrm>
          <a:prstGeom prst="roundRect">
            <a:avLst>
              <a:gd name="adj" fmla="val 50000"/>
            </a:avLst>
          </a:prstGeom>
          <a:noFill/>
          <a:ln w="254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1200" i="0" u="none" strike="noStrike" cap="none" spc="300" normalizeH="0" baseline="0" dirty="0">
                <a:ln>
                  <a:noFill/>
                </a:ln>
                <a:solidFill>
                  <a:schemeClr val="bg1"/>
                </a:solidFill>
                <a:effectLst/>
                <a:uFillTx/>
                <a:latin typeface="+mn-lt"/>
                <a:ea typeface="+mn-ea"/>
                <a:cs typeface="+mn-cs"/>
                <a:sym typeface="Helvetica Neue Medium"/>
              </a:rPr>
              <a:t>FEDERAL</a:t>
            </a:r>
          </a:p>
        </p:txBody>
      </p:sp>
      <p:pic>
        <p:nvPicPr>
          <p:cNvPr id="12" name="Picture 11">
            <a:extLst>
              <a:ext uri="{FF2B5EF4-FFF2-40B4-BE49-F238E27FC236}">
                <a16:creationId xmlns:a16="http://schemas.microsoft.com/office/drawing/2014/main" id="{AB1A5F0A-DC0A-7440-8B18-06331C262B36}"/>
              </a:ext>
            </a:extLst>
          </p:cNvPr>
          <p:cNvPicPr>
            <a:picLocks noChangeAspect="1"/>
          </p:cNvPicPr>
          <p:nvPr/>
        </p:nvPicPr>
        <p:blipFill>
          <a:blip r:embed="rId4">
            <a:lum bright="100000" contrast="-100000"/>
            <a:extLst>
              <a:ext uri="{28A0092B-C50C-407E-A947-70E740481C1C}">
                <a14:useLocalDpi xmlns:a14="http://schemas.microsoft.com/office/drawing/2010/main"/>
              </a:ext>
            </a:extLst>
          </a:blip>
          <a:srcRect/>
          <a:stretch/>
        </p:blipFill>
        <p:spPr>
          <a:xfrm>
            <a:off x="5583875" y="2379812"/>
            <a:ext cx="1024245" cy="357869"/>
          </a:xfrm>
          <a:prstGeom prst="rect">
            <a:avLst/>
          </a:prstGeom>
        </p:spPr>
      </p:pic>
      <p:sp>
        <p:nvSpPr>
          <p:cNvPr id="13" name="Line">
            <a:extLst>
              <a:ext uri="{FF2B5EF4-FFF2-40B4-BE49-F238E27FC236}">
                <a16:creationId xmlns:a16="http://schemas.microsoft.com/office/drawing/2014/main" id="{F1FC1052-E1EB-0545-A076-E92206EF4F92}"/>
              </a:ext>
            </a:extLst>
          </p:cNvPr>
          <p:cNvSpPr/>
          <p:nvPr/>
        </p:nvSpPr>
        <p:spPr>
          <a:xfrm flipH="1">
            <a:off x="5105400" y="3647657"/>
            <a:ext cx="0" cy="2441170"/>
          </a:xfrm>
          <a:prstGeom prst="line">
            <a:avLst/>
          </a:prstGeom>
          <a:ln w="25400">
            <a:solidFill>
              <a:srgbClr val="C8CBD1"/>
            </a:solidFill>
            <a:custDash>
              <a:ds d="200000" sp="200000"/>
            </a:custDash>
            <a:miter lim="400000"/>
          </a:ln>
        </p:spPr>
        <p:txBody>
          <a:bodyPr lIns="0" tIns="0" rIns="0" bIns="0" anchor="ctr"/>
          <a:lstStyle/>
          <a:p>
            <a:pPr algn="l">
              <a:defRPr sz="3200" b="0">
                <a:solidFill>
                  <a:srgbClr val="FFFFFF"/>
                </a:solidFill>
                <a:latin typeface="+mn-lt"/>
                <a:ea typeface="+mn-ea"/>
                <a:cs typeface="+mn-cs"/>
                <a:sym typeface="Helvetica Neue Medium"/>
              </a:defRPr>
            </a:pPr>
            <a:endParaRPr sz="1601" dirty="0"/>
          </a:p>
        </p:txBody>
      </p:sp>
    </p:spTree>
    <p:extLst>
      <p:ext uri="{BB962C8B-B14F-4D97-AF65-F5344CB8AC3E}">
        <p14:creationId xmlns:p14="http://schemas.microsoft.com/office/powerpoint/2010/main" val="268696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7">
            <a:extLst>
              <a:ext uri="{FF2B5EF4-FFF2-40B4-BE49-F238E27FC236}">
                <a16:creationId xmlns:a16="http://schemas.microsoft.com/office/drawing/2014/main" id="{365CE100-EDA7-0D4D-B831-6784690829AD}"/>
              </a:ext>
            </a:extLst>
          </p:cNvPr>
          <p:cNvPicPr>
            <a:picLocks noGrp="1" noChangeAspect="1"/>
          </p:cNvPicPr>
          <p:nvPr>
            <p:ph type="pic" sz="quarter" idx="11"/>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t="26831" b="26831"/>
          <a:stretch>
            <a:fillRect/>
          </a:stretch>
        </p:blipFill>
        <p:spPr/>
      </p:pic>
      <p:sp>
        <p:nvSpPr>
          <p:cNvPr id="33" name="Text Placeholder 32">
            <a:extLst>
              <a:ext uri="{FF2B5EF4-FFF2-40B4-BE49-F238E27FC236}">
                <a16:creationId xmlns:a16="http://schemas.microsoft.com/office/drawing/2014/main" id="{43CBC86C-EF8F-3943-8773-38E03EBB6F01}"/>
              </a:ext>
            </a:extLst>
          </p:cNvPr>
          <p:cNvSpPr>
            <a:spLocks noGrp="1"/>
          </p:cNvSpPr>
          <p:nvPr>
            <p:ph type="body" sz="quarter" idx="33"/>
          </p:nvPr>
        </p:nvSpPr>
        <p:spPr/>
        <p:txBody>
          <a:bodyPr/>
          <a:lstStyle/>
          <a:p>
            <a:endParaRPr lang="en-US" dirty="0"/>
          </a:p>
        </p:txBody>
      </p:sp>
      <p:sp>
        <p:nvSpPr>
          <p:cNvPr id="38" name="Content Placeholder 16">
            <a:extLst>
              <a:ext uri="{FF2B5EF4-FFF2-40B4-BE49-F238E27FC236}">
                <a16:creationId xmlns:a16="http://schemas.microsoft.com/office/drawing/2014/main" id="{2BDEA7CD-7471-C14A-A44E-540E290C28B1}"/>
              </a:ext>
            </a:extLst>
          </p:cNvPr>
          <p:cNvSpPr txBox="1">
            <a:spLocks/>
          </p:cNvSpPr>
          <p:nvPr/>
        </p:nvSpPr>
        <p:spPr>
          <a:xfrm>
            <a:off x="6546824" y="8339692"/>
            <a:ext cx="5531056" cy="2138423"/>
          </a:xfrm>
          <a:prstGeom prst="rect">
            <a:avLst/>
          </a:prstGeom>
        </p:spPr>
        <p:txBody>
          <a:bodyPr/>
          <a:lstStyle>
            <a:lvl1pPr marL="228611" marR="0" indent="-228611" algn="l" defTabSz="412810" rtl="0" eaLnBrk="1" latinLnBrk="0" hangingPunct="1">
              <a:lnSpc>
                <a:spcPct val="100000"/>
              </a:lnSpc>
              <a:spcBef>
                <a:spcPts val="1601"/>
              </a:spcBef>
              <a:spcAft>
                <a:spcPts val="0"/>
              </a:spcAft>
              <a:buClr>
                <a:srgbClr val="FF6C00"/>
              </a:buClr>
              <a:buSzPct val="100000"/>
              <a:buFont typeface="System Font Regular"/>
              <a:buChar char="+"/>
              <a:tabLst/>
              <a:defRPr sz="2001" b="0" i="0" u="none" strike="noStrike" cap="none" spc="0" baseline="0">
                <a:ln>
                  <a:noFill/>
                </a:ln>
                <a:solidFill>
                  <a:srgbClr val="121B1F"/>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marL="0" indent="0">
              <a:spcAft>
                <a:spcPts val="600"/>
              </a:spcAft>
              <a:buNone/>
            </a:pPr>
            <a:r>
              <a:rPr lang="en-US" sz="1400" dirty="0"/>
              <a:t>SAIC implemented an inline security model that forced all traffic through the security stack</a:t>
            </a:r>
          </a:p>
          <a:p>
            <a:pPr>
              <a:lnSpc>
                <a:spcPct val="120000"/>
              </a:lnSpc>
              <a:spcBef>
                <a:spcPts val="0"/>
              </a:spcBef>
            </a:pPr>
            <a:r>
              <a:rPr lang="en-US" sz="1100" dirty="0"/>
              <a:t>Increased reliability &amp; reduced complexity by eliminating use of SPAN ports</a:t>
            </a:r>
          </a:p>
          <a:p>
            <a:pPr>
              <a:lnSpc>
                <a:spcPct val="120000"/>
              </a:lnSpc>
              <a:spcBef>
                <a:spcPts val="0"/>
              </a:spcBef>
            </a:pPr>
            <a:r>
              <a:rPr lang="en-US" sz="1100" dirty="0"/>
              <a:t>Ensured continuous network uptime in the event of an inline tool failure</a:t>
            </a:r>
          </a:p>
          <a:p>
            <a:pPr>
              <a:lnSpc>
                <a:spcPct val="120000"/>
              </a:lnSpc>
              <a:spcBef>
                <a:spcPts val="0"/>
              </a:spcBef>
            </a:pPr>
            <a:r>
              <a:rPr lang="en-US" sz="1100" dirty="0"/>
              <a:t>PoCs, changing the network infrastructure is significantly easier</a:t>
            </a:r>
          </a:p>
          <a:p>
            <a:pPr>
              <a:lnSpc>
                <a:spcPct val="120000"/>
              </a:lnSpc>
              <a:spcBef>
                <a:spcPts val="0"/>
              </a:spcBef>
            </a:pPr>
            <a:r>
              <a:rPr lang="en-US" sz="1100" dirty="0"/>
              <a:t>Made troubleshooting quicker and easier</a:t>
            </a:r>
          </a:p>
          <a:p>
            <a:pPr>
              <a:lnSpc>
                <a:spcPct val="120000"/>
              </a:lnSpc>
              <a:spcBef>
                <a:spcPts val="0"/>
              </a:spcBef>
            </a:pPr>
            <a:r>
              <a:rPr lang="en-US" sz="1100" dirty="0"/>
              <a:t>Network operations, auditing and maintenance are streamlined</a:t>
            </a:r>
          </a:p>
        </p:txBody>
      </p:sp>
      <p:sp>
        <p:nvSpPr>
          <p:cNvPr id="41" name="Content Placeholder 16">
            <a:extLst>
              <a:ext uri="{FF2B5EF4-FFF2-40B4-BE49-F238E27FC236}">
                <a16:creationId xmlns:a16="http://schemas.microsoft.com/office/drawing/2014/main" id="{40ED0586-2244-6F47-AEDB-901CE2AE8CCD}"/>
              </a:ext>
            </a:extLst>
          </p:cNvPr>
          <p:cNvSpPr txBox="1">
            <a:spLocks/>
          </p:cNvSpPr>
          <p:nvPr/>
        </p:nvSpPr>
        <p:spPr>
          <a:xfrm>
            <a:off x="395247" y="8339692"/>
            <a:ext cx="5531056" cy="2138423"/>
          </a:xfrm>
          <a:prstGeom prst="rect">
            <a:avLst/>
          </a:prstGeom>
        </p:spPr>
        <p:txBody>
          <a:bodyPr/>
          <a:lstStyle>
            <a:lvl1pPr marL="228611" marR="0" indent="-228611" algn="l" defTabSz="412810" rtl="0" eaLnBrk="1" latinLnBrk="0" hangingPunct="1">
              <a:lnSpc>
                <a:spcPct val="100000"/>
              </a:lnSpc>
              <a:spcBef>
                <a:spcPts val="1601"/>
              </a:spcBef>
              <a:spcAft>
                <a:spcPts val="0"/>
              </a:spcAft>
              <a:buClr>
                <a:srgbClr val="FF6C00"/>
              </a:buClr>
              <a:buSzPct val="100000"/>
              <a:buFont typeface="System Font Regular"/>
              <a:buChar char="+"/>
              <a:tabLst/>
              <a:defRPr sz="2001" b="0" i="0" u="none" strike="noStrike" cap="none" spc="0" baseline="0">
                <a:ln>
                  <a:noFill/>
                </a:ln>
                <a:solidFill>
                  <a:srgbClr val="121B1F"/>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marL="0" indent="0">
              <a:buNone/>
            </a:pPr>
            <a:r>
              <a:rPr lang="en-US" sz="1400" dirty="0"/>
              <a:t>Zain, a mobile and data services operator serving 50 million customers in Middle Eastern and African countries, needed to segment 2G, 3G and 4G data and analyze network performance</a:t>
            </a:r>
          </a:p>
        </p:txBody>
      </p:sp>
      <p:pic>
        <p:nvPicPr>
          <p:cNvPr id="52" name="Picture 51">
            <a:extLst>
              <a:ext uri="{FF2B5EF4-FFF2-40B4-BE49-F238E27FC236}">
                <a16:creationId xmlns:a16="http://schemas.microsoft.com/office/drawing/2014/main" id="{1B04F131-F9B9-6648-B1BB-57FE8DFC9B5D}"/>
              </a:ext>
            </a:extLst>
          </p:cNvPr>
          <p:cNvPicPr>
            <a:picLocks noChangeAspect="1"/>
          </p:cNvPicPr>
          <p:nvPr/>
        </p:nvPicPr>
        <p:blipFill>
          <a:blip r:embed="rId5">
            <a:lum bright="100000" contrast="-100000"/>
            <a:extLst>
              <a:ext uri="{28A0092B-C50C-407E-A947-70E740481C1C}">
                <a14:useLocalDpi xmlns:a14="http://schemas.microsoft.com/office/drawing/2010/main"/>
              </a:ext>
            </a:extLst>
          </a:blip>
          <a:srcRect/>
          <a:stretch/>
        </p:blipFill>
        <p:spPr>
          <a:xfrm>
            <a:off x="5304617" y="2219356"/>
            <a:ext cx="1582767" cy="555541"/>
          </a:xfrm>
          <a:prstGeom prst="rect">
            <a:avLst/>
          </a:prstGeom>
        </p:spPr>
      </p:pic>
      <p:sp>
        <p:nvSpPr>
          <p:cNvPr id="16" name="Text Placeholder 25">
            <a:extLst>
              <a:ext uri="{FF2B5EF4-FFF2-40B4-BE49-F238E27FC236}">
                <a16:creationId xmlns:a16="http://schemas.microsoft.com/office/drawing/2014/main" id="{16CF84EF-DF6F-004C-B25A-DE3DDF882882}"/>
              </a:ext>
            </a:extLst>
          </p:cNvPr>
          <p:cNvSpPr txBox="1">
            <a:spLocks/>
          </p:cNvSpPr>
          <p:nvPr/>
        </p:nvSpPr>
        <p:spPr>
          <a:xfrm>
            <a:off x="472798" y="457200"/>
            <a:ext cx="11246405" cy="1166860"/>
          </a:xfrm>
          <a:prstGeom prst="rect">
            <a:avLst/>
          </a:prstGeom>
        </p:spPr>
        <p:txBody>
          <a:bodyPr vert="horz" lIns="0" tIns="365760" rIns="0" bIns="0" rtlCol="0" anchor="t">
            <a:noAutofit/>
          </a:bodyPr>
          <a:lstStyle>
            <a:lvl1pPr marL="0" marR="0" indent="0" algn="ctr" defTabSz="412810" rtl="0" eaLnBrk="1"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a:lnSpc>
                <a:spcPct val="110000"/>
              </a:lnSpc>
              <a:spcBef>
                <a:spcPts val="600"/>
              </a:spcBef>
            </a:pPr>
            <a:r>
              <a:rPr lang="en-US" sz="2200" dirty="0">
                <a:solidFill>
                  <a:schemeClr val="bg1"/>
                </a:solidFill>
              </a:rPr>
              <a:t>“</a:t>
            </a:r>
            <a:r>
              <a:rPr lang="en-US" sz="2000" i="1" dirty="0">
                <a:solidFill>
                  <a:schemeClr val="bg1"/>
                </a:solidFill>
              </a:rPr>
              <a:t>The beauty of Gigamon is we can now connect any tool to our network, without impacting it, and feed our tools only the data they need. </a:t>
            </a:r>
            <a:br>
              <a:rPr lang="en-US" sz="2000" i="1" dirty="0">
                <a:solidFill>
                  <a:schemeClr val="bg1"/>
                </a:solidFill>
              </a:rPr>
            </a:br>
            <a:r>
              <a:rPr lang="en-US" sz="2000" i="1" dirty="0">
                <a:solidFill>
                  <a:schemeClr val="bg1"/>
                </a:solidFill>
              </a:rPr>
              <a:t>The network is more efficient and so are our monitoring tools</a:t>
            </a:r>
            <a:r>
              <a:rPr lang="en-US" sz="2200" dirty="0">
                <a:solidFill>
                  <a:schemeClr val="bg1"/>
                </a:solidFill>
              </a:rPr>
              <a:t>.”</a:t>
            </a:r>
          </a:p>
        </p:txBody>
      </p:sp>
      <p:sp>
        <p:nvSpPr>
          <p:cNvPr id="17" name="Text Placeholder 6">
            <a:extLst>
              <a:ext uri="{FF2B5EF4-FFF2-40B4-BE49-F238E27FC236}">
                <a16:creationId xmlns:a16="http://schemas.microsoft.com/office/drawing/2014/main" id="{DEA40270-1A00-5749-BB61-01BF45779F3F}"/>
              </a:ext>
            </a:extLst>
          </p:cNvPr>
          <p:cNvSpPr txBox="1">
            <a:spLocks/>
          </p:cNvSpPr>
          <p:nvPr/>
        </p:nvSpPr>
        <p:spPr>
          <a:xfrm>
            <a:off x="5826250" y="642658"/>
            <a:ext cx="539497" cy="0"/>
          </a:xfrm>
          <a:prstGeom prst="rect">
            <a:avLst/>
          </a:prstGeom>
          <a:ln w="25400">
            <a:solidFill>
              <a:schemeClr val="accent1"/>
            </a:solidFill>
          </a:ln>
        </p:spPr>
        <p:txBody>
          <a:bodyPr vert="horz" lIns="0" tIns="0" rIns="0" bIns="0" rtlCol="0">
            <a:normAutofit fontScale="25000" lnSpcReduction="20000"/>
          </a:bodyPr>
          <a:lstStyle>
            <a:lvl1pPr marL="0" marR="0" indent="0" algn="l" defTabSz="412810" rtl="0" eaLnBrk="1" latinLnBrk="0" hangingPunct="1">
              <a:lnSpc>
                <a:spcPct val="100000"/>
              </a:lnSpc>
              <a:spcBef>
                <a:spcPts val="1601"/>
              </a:spcBef>
              <a:spcAft>
                <a:spcPts val="0"/>
              </a:spcAft>
              <a:buClr>
                <a:srgbClr val="FF6C00"/>
              </a:buClr>
              <a:buSzPct val="100000"/>
              <a:buFont typeface="System Font Regular"/>
              <a:buNone/>
              <a:tabLst/>
              <a:defRPr sz="100" b="0" i="0" u="none" strike="noStrike" cap="none" spc="0" baseline="0">
                <a:ln>
                  <a:noFill/>
                </a:ln>
                <a:solidFill>
                  <a:schemeClr val="accent1"/>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r>
              <a:rPr lang="en-US" dirty="0"/>
              <a:t>DIVIDER OPTION 2</a:t>
            </a:r>
          </a:p>
        </p:txBody>
      </p:sp>
      <p:sp>
        <p:nvSpPr>
          <p:cNvPr id="46" name="Text Placeholder 18">
            <a:extLst>
              <a:ext uri="{FF2B5EF4-FFF2-40B4-BE49-F238E27FC236}">
                <a16:creationId xmlns:a16="http://schemas.microsoft.com/office/drawing/2014/main" id="{F6BF37A3-D2A8-F34D-B09E-3FEE47CFE9FA}"/>
              </a:ext>
            </a:extLst>
          </p:cNvPr>
          <p:cNvSpPr>
            <a:spLocks noGrp="1"/>
          </p:cNvSpPr>
          <p:nvPr>
            <p:ph type="body" sz="quarter" idx="25"/>
          </p:nvPr>
        </p:nvSpPr>
        <p:spPr>
          <a:xfrm>
            <a:off x="5712605" y="3647657"/>
            <a:ext cx="5330952" cy="394644"/>
          </a:xfrm>
        </p:spPr>
        <p:txBody>
          <a:bodyPr anchor="t">
            <a:noAutofit/>
          </a:bodyPr>
          <a:lstStyle/>
          <a:p>
            <a:pPr algn="l"/>
            <a:r>
              <a:rPr lang="en-US" sz="2400" dirty="0"/>
              <a:t>Solution</a:t>
            </a:r>
          </a:p>
        </p:txBody>
      </p:sp>
      <p:sp>
        <p:nvSpPr>
          <p:cNvPr id="49" name="Text Placeholder 22">
            <a:extLst>
              <a:ext uri="{FF2B5EF4-FFF2-40B4-BE49-F238E27FC236}">
                <a16:creationId xmlns:a16="http://schemas.microsoft.com/office/drawing/2014/main" id="{63321C55-C73C-7F47-BDEA-9CD44F21A856}"/>
              </a:ext>
            </a:extLst>
          </p:cNvPr>
          <p:cNvSpPr>
            <a:spLocks noGrp="1"/>
          </p:cNvSpPr>
          <p:nvPr>
            <p:ph type="body" sz="quarter" idx="26"/>
          </p:nvPr>
        </p:nvSpPr>
        <p:spPr>
          <a:xfrm>
            <a:off x="5712605" y="4128562"/>
            <a:ext cx="5719756" cy="1960265"/>
          </a:xfrm>
        </p:spPr>
        <p:txBody>
          <a:bodyPr>
            <a:noAutofit/>
          </a:bodyPr>
          <a:lstStyle/>
          <a:p>
            <a:pPr>
              <a:lnSpc>
                <a:spcPct val="114000"/>
              </a:lnSpc>
              <a:spcAft>
                <a:spcPts val="600"/>
              </a:spcAft>
            </a:pPr>
            <a:r>
              <a:rPr lang="en-US" dirty="0"/>
              <a:t>With Gigamon, Zain segments traffic by source and filter out low-risk traffic to improve speed and efficiency of network analytic tools that</a:t>
            </a:r>
          </a:p>
          <a:p>
            <a:pPr marL="174625" indent="-174625">
              <a:lnSpc>
                <a:spcPct val="120000"/>
              </a:lnSpc>
              <a:buClr>
                <a:schemeClr val="accent1"/>
              </a:buClr>
              <a:buFont typeface="System Font Regular"/>
              <a:buChar char="+"/>
            </a:pPr>
            <a:r>
              <a:rPr lang="en-US" sz="1200" dirty="0"/>
              <a:t>Segments 2G, 3G and 4G traffic and routes it to appropriate tools</a:t>
            </a:r>
          </a:p>
          <a:p>
            <a:pPr marL="174625" indent="-174625">
              <a:lnSpc>
                <a:spcPct val="120000"/>
              </a:lnSpc>
              <a:buClr>
                <a:schemeClr val="accent1"/>
              </a:buClr>
              <a:buFont typeface="System Font Regular"/>
              <a:buChar char="+"/>
            </a:pPr>
            <a:r>
              <a:rPr lang="en-US" sz="1200" dirty="0"/>
              <a:t>Saves the cost of deploying duplicate appliances</a:t>
            </a:r>
          </a:p>
          <a:p>
            <a:pPr marL="174625" indent="-174625">
              <a:lnSpc>
                <a:spcPct val="120000"/>
              </a:lnSpc>
              <a:buClr>
                <a:schemeClr val="accent1"/>
              </a:buClr>
              <a:buFont typeface="System Font Regular"/>
              <a:buChar char="+"/>
            </a:pPr>
            <a:r>
              <a:rPr lang="en-US" sz="1200" dirty="0"/>
              <a:t>Scales by load-balancing traffic</a:t>
            </a:r>
          </a:p>
          <a:p>
            <a:pPr marL="174625" indent="-174625">
              <a:lnSpc>
                <a:spcPct val="120000"/>
              </a:lnSpc>
              <a:buClr>
                <a:schemeClr val="accent1"/>
              </a:buClr>
              <a:buFont typeface="System Font Regular"/>
              <a:buChar char="+"/>
            </a:pPr>
            <a:r>
              <a:rPr lang="en-US" sz="1200" dirty="0"/>
              <a:t>Enables new tools to be added quickly and without using additional ports</a:t>
            </a:r>
          </a:p>
          <a:p>
            <a:pPr marL="285750" indent="-285750" algn="l">
              <a:buClr>
                <a:schemeClr val="accent1"/>
              </a:buClr>
              <a:buFont typeface="System Font Regular"/>
              <a:buChar char="+"/>
            </a:pPr>
            <a:endParaRPr lang="en-US" sz="1600" dirty="0"/>
          </a:p>
        </p:txBody>
      </p:sp>
      <p:sp>
        <p:nvSpPr>
          <p:cNvPr id="50" name="Text Placeholder 23">
            <a:extLst>
              <a:ext uri="{FF2B5EF4-FFF2-40B4-BE49-F238E27FC236}">
                <a16:creationId xmlns:a16="http://schemas.microsoft.com/office/drawing/2014/main" id="{01AC8A99-DBEE-334E-82D4-6621DB167FDA}"/>
              </a:ext>
            </a:extLst>
          </p:cNvPr>
          <p:cNvSpPr txBox="1">
            <a:spLocks/>
          </p:cNvSpPr>
          <p:nvPr/>
        </p:nvSpPr>
        <p:spPr>
          <a:xfrm>
            <a:off x="495299" y="3647657"/>
            <a:ext cx="5330952" cy="394644"/>
          </a:xfrm>
          <a:prstGeom prst="rect">
            <a:avLst/>
          </a:prstGeom>
        </p:spPr>
        <p:txBody>
          <a:bodyPr vert="horz" lIns="0" tIns="0" rIns="0" bIns="0" rtlCol="0" anchor="t">
            <a:noAutofit/>
          </a:bodyPr>
          <a:lstStyle>
            <a:lvl1pPr marL="228611" marR="0" indent="-228611" algn="l" defTabSz="412810" rtl="0" eaLnBrk="1" latinLnBrk="0" hangingPunct="1">
              <a:lnSpc>
                <a:spcPct val="100000"/>
              </a:lnSpc>
              <a:spcBef>
                <a:spcPts val="1601"/>
              </a:spcBef>
              <a:spcAft>
                <a:spcPts val="0"/>
              </a:spcAft>
              <a:buClr>
                <a:srgbClr val="FF6C00"/>
              </a:buClr>
              <a:buSzPct val="100000"/>
              <a:buFont typeface="System Font Regular"/>
              <a:buChar char="+"/>
              <a:tabLst/>
              <a:defRPr sz="2001" b="0" i="0" u="none" strike="noStrike" cap="none" spc="0" baseline="0">
                <a:ln>
                  <a:noFill/>
                </a:ln>
                <a:solidFill>
                  <a:srgbClr val="121B1F"/>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marL="0" indent="0">
              <a:buFont typeface="System Font Regular"/>
              <a:buNone/>
            </a:pPr>
            <a:r>
              <a:rPr lang="en-US" sz="2400" dirty="0">
                <a:solidFill>
                  <a:schemeClr val="accent1"/>
                </a:solidFill>
              </a:rPr>
              <a:t>Challenge</a:t>
            </a:r>
          </a:p>
        </p:txBody>
      </p:sp>
      <p:sp>
        <p:nvSpPr>
          <p:cNvPr id="51" name="Text Placeholder 24">
            <a:extLst>
              <a:ext uri="{FF2B5EF4-FFF2-40B4-BE49-F238E27FC236}">
                <a16:creationId xmlns:a16="http://schemas.microsoft.com/office/drawing/2014/main" id="{07CE39D9-C4FF-8B4A-8761-6CAB136AC30F}"/>
              </a:ext>
            </a:extLst>
          </p:cNvPr>
          <p:cNvSpPr>
            <a:spLocks noGrp="1"/>
          </p:cNvSpPr>
          <p:nvPr>
            <p:ph type="body" sz="quarter" idx="28"/>
          </p:nvPr>
        </p:nvSpPr>
        <p:spPr>
          <a:xfrm>
            <a:off x="495299" y="4128561"/>
            <a:ext cx="4313369" cy="1960265"/>
          </a:xfrm>
        </p:spPr>
        <p:txBody>
          <a:bodyPr>
            <a:normAutofit/>
          </a:bodyPr>
          <a:lstStyle/>
          <a:p>
            <a:pPr>
              <a:lnSpc>
                <a:spcPct val="114000"/>
              </a:lnSpc>
            </a:pPr>
            <a:r>
              <a:rPr lang="en-US" b="1" dirty="0"/>
              <a:t>Mobile Network Operator needed to efficiently scale its network monitoring</a:t>
            </a:r>
            <a:br>
              <a:rPr lang="en-US" dirty="0"/>
            </a:br>
            <a:r>
              <a:rPr lang="en-US" dirty="0"/>
              <a:t>Zain, a mobile and data services operator serving 50 million subscribers in the Middle East and Africa, needed to segment 2G, 3G and 4G data and analyze network performance.</a:t>
            </a:r>
          </a:p>
          <a:p>
            <a:pPr>
              <a:lnSpc>
                <a:spcPct val="114000"/>
              </a:lnSpc>
            </a:pPr>
            <a:endParaRPr lang="en-US" dirty="0"/>
          </a:p>
        </p:txBody>
      </p:sp>
      <p:sp>
        <p:nvSpPr>
          <p:cNvPr id="53" name="Line">
            <a:extLst>
              <a:ext uri="{FF2B5EF4-FFF2-40B4-BE49-F238E27FC236}">
                <a16:creationId xmlns:a16="http://schemas.microsoft.com/office/drawing/2014/main" id="{BD60AB73-D684-EE4F-9B5E-F3E1DB145F88}"/>
              </a:ext>
            </a:extLst>
          </p:cNvPr>
          <p:cNvSpPr/>
          <p:nvPr/>
        </p:nvSpPr>
        <p:spPr>
          <a:xfrm flipH="1">
            <a:off x="5105400" y="3647657"/>
            <a:ext cx="0" cy="2441170"/>
          </a:xfrm>
          <a:prstGeom prst="line">
            <a:avLst/>
          </a:prstGeom>
          <a:ln w="25400">
            <a:solidFill>
              <a:srgbClr val="C8CBD1"/>
            </a:solidFill>
            <a:custDash>
              <a:ds d="200000" sp="200000"/>
            </a:custDash>
            <a:miter lim="400000"/>
          </a:ln>
        </p:spPr>
        <p:txBody>
          <a:bodyPr lIns="0" tIns="0" rIns="0" bIns="0" anchor="ctr"/>
          <a:lstStyle/>
          <a:p>
            <a:pPr algn="l">
              <a:defRPr sz="3200" b="0">
                <a:solidFill>
                  <a:srgbClr val="FFFFFF"/>
                </a:solidFill>
                <a:latin typeface="+mn-lt"/>
                <a:ea typeface="+mn-ea"/>
                <a:cs typeface="+mn-cs"/>
                <a:sym typeface="Helvetica Neue Medium"/>
              </a:defRPr>
            </a:pPr>
            <a:endParaRPr sz="1601" dirty="0"/>
          </a:p>
        </p:txBody>
      </p:sp>
      <p:sp>
        <p:nvSpPr>
          <p:cNvPr id="54" name="Rounded Rectangle 53">
            <a:extLst>
              <a:ext uri="{FF2B5EF4-FFF2-40B4-BE49-F238E27FC236}">
                <a16:creationId xmlns:a16="http://schemas.microsoft.com/office/drawing/2014/main" id="{2732F14D-316A-C248-BCD4-5D05A456DC1A}"/>
              </a:ext>
            </a:extLst>
          </p:cNvPr>
          <p:cNvSpPr/>
          <p:nvPr/>
        </p:nvSpPr>
        <p:spPr>
          <a:xfrm>
            <a:off x="9204603" y="2377440"/>
            <a:ext cx="2514600" cy="365760"/>
          </a:xfrm>
          <a:prstGeom prst="roundRect">
            <a:avLst>
              <a:gd name="adj" fmla="val 50000"/>
            </a:avLst>
          </a:prstGeom>
          <a:noFill/>
          <a:ln w="254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1200" i="0" u="none" strike="noStrike" cap="none" spc="300" normalizeH="0" baseline="0" dirty="0">
                <a:ln>
                  <a:noFill/>
                </a:ln>
                <a:solidFill>
                  <a:schemeClr val="bg1"/>
                </a:solidFill>
                <a:effectLst/>
                <a:uFillTx/>
                <a:latin typeface="+mn-lt"/>
                <a:ea typeface="+mn-ea"/>
                <a:cs typeface="+mn-cs"/>
                <a:sym typeface="Helvetica Neue Medium"/>
              </a:rPr>
              <a:t>SERVICE PROVIDER</a:t>
            </a:r>
          </a:p>
        </p:txBody>
      </p:sp>
    </p:spTree>
    <p:extLst>
      <p:ext uri="{BB962C8B-B14F-4D97-AF65-F5344CB8AC3E}">
        <p14:creationId xmlns:p14="http://schemas.microsoft.com/office/powerpoint/2010/main" val="2929694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iStock-1047502598-BusinessMan-HiRes-BW-Fade-012120.jpg">
            <a:extLst>
              <a:ext uri="{FF2B5EF4-FFF2-40B4-BE49-F238E27FC236}">
                <a16:creationId xmlns:a16="http://schemas.microsoft.com/office/drawing/2014/main" id="{DB995527-CFAD-BC4A-ADFE-1934DD57E904}"/>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flipH="1">
            <a:off x="1" y="0"/>
            <a:ext cx="12192000" cy="3175000"/>
          </a:xfrm>
          <a:prstGeom prst="rect">
            <a:avLst/>
          </a:prstGeom>
        </p:spPr>
      </p:pic>
      <p:sp>
        <p:nvSpPr>
          <p:cNvPr id="33" name="Text Placeholder 32">
            <a:extLst>
              <a:ext uri="{FF2B5EF4-FFF2-40B4-BE49-F238E27FC236}">
                <a16:creationId xmlns:a16="http://schemas.microsoft.com/office/drawing/2014/main" id="{43CBC86C-EF8F-3943-8773-38E03EBB6F01}"/>
              </a:ext>
            </a:extLst>
          </p:cNvPr>
          <p:cNvSpPr>
            <a:spLocks noGrp="1"/>
          </p:cNvSpPr>
          <p:nvPr>
            <p:ph type="body" sz="quarter" idx="33"/>
          </p:nvPr>
        </p:nvSpPr>
        <p:spPr>
          <a:xfrm>
            <a:off x="0" y="0"/>
            <a:ext cx="12192000" cy="3200400"/>
          </a:xfrm>
        </p:spPr>
        <p:txBody>
          <a:bodyPr/>
          <a:lstStyle/>
          <a:p>
            <a:endParaRPr lang="en-US" dirty="0"/>
          </a:p>
        </p:txBody>
      </p:sp>
      <p:pic>
        <p:nvPicPr>
          <p:cNvPr id="52" name="Picture 51">
            <a:extLst>
              <a:ext uri="{FF2B5EF4-FFF2-40B4-BE49-F238E27FC236}">
                <a16:creationId xmlns:a16="http://schemas.microsoft.com/office/drawing/2014/main" id="{1B04F131-F9B9-6648-B1BB-57FE8DFC9B5D}"/>
              </a:ext>
            </a:extLst>
          </p:cNvPr>
          <p:cNvPicPr>
            <a:picLocks noChangeAspect="1"/>
          </p:cNvPicPr>
          <p:nvPr/>
        </p:nvPicPr>
        <p:blipFill>
          <a:blip r:embed="rId4">
            <a:lum bright="100000" contrast="100000"/>
            <a:extLst>
              <a:ext uri="{28A0092B-C50C-407E-A947-70E740481C1C}">
                <a14:useLocalDpi xmlns:a14="http://schemas.microsoft.com/office/drawing/2010/main"/>
              </a:ext>
            </a:extLst>
          </a:blip>
          <a:srcRect/>
          <a:stretch/>
        </p:blipFill>
        <p:spPr>
          <a:xfrm>
            <a:off x="5543339" y="1926479"/>
            <a:ext cx="1105321" cy="861501"/>
          </a:xfrm>
          <a:prstGeom prst="rect">
            <a:avLst/>
          </a:prstGeom>
        </p:spPr>
      </p:pic>
      <p:sp>
        <p:nvSpPr>
          <p:cNvPr id="16" name="Text Placeholder 25">
            <a:extLst>
              <a:ext uri="{FF2B5EF4-FFF2-40B4-BE49-F238E27FC236}">
                <a16:creationId xmlns:a16="http://schemas.microsoft.com/office/drawing/2014/main" id="{16CF84EF-DF6F-004C-B25A-DE3DDF882882}"/>
              </a:ext>
            </a:extLst>
          </p:cNvPr>
          <p:cNvSpPr txBox="1">
            <a:spLocks/>
          </p:cNvSpPr>
          <p:nvPr/>
        </p:nvSpPr>
        <p:spPr>
          <a:xfrm>
            <a:off x="475488" y="457200"/>
            <a:ext cx="11246405" cy="1166860"/>
          </a:xfrm>
          <a:prstGeom prst="rect">
            <a:avLst/>
          </a:prstGeom>
        </p:spPr>
        <p:txBody>
          <a:bodyPr vert="horz" lIns="0" tIns="365760" rIns="0" bIns="0" rtlCol="0" anchor="t">
            <a:noAutofit/>
          </a:bodyPr>
          <a:lstStyle>
            <a:lvl1pPr marL="0" marR="0" indent="0" algn="ctr" defTabSz="412810" rtl="0" eaLnBrk="1"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a:lnSpc>
                <a:spcPct val="110000"/>
              </a:lnSpc>
              <a:spcBef>
                <a:spcPts val="600"/>
              </a:spcBef>
            </a:pPr>
            <a:r>
              <a:rPr lang="en-US" sz="2200" dirty="0">
                <a:solidFill>
                  <a:schemeClr val="bg1"/>
                </a:solidFill>
              </a:rPr>
              <a:t>“</a:t>
            </a:r>
            <a:r>
              <a:rPr lang="en-US" sz="2000" i="1" dirty="0">
                <a:solidFill>
                  <a:schemeClr val="bg1"/>
                </a:solidFill>
              </a:rPr>
              <a:t>Our two data centers operate asymmetric routing within a multi-vendor environment. Gigamon allows us to simplify and homogenize the systems we attach to this infrastructure.”</a:t>
            </a:r>
          </a:p>
          <a:p>
            <a:pPr>
              <a:lnSpc>
                <a:spcPct val="110000"/>
              </a:lnSpc>
              <a:spcBef>
                <a:spcPts val="600"/>
              </a:spcBef>
            </a:pPr>
            <a:endParaRPr lang="en-US" sz="2200" dirty="0">
              <a:solidFill>
                <a:schemeClr val="bg1"/>
              </a:solidFill>
            </a:endParaRPr>
          </a:p>
        </p:txBody>
      </p:sp>
      <p:sp>
        <p:nvSpPr>
          <p:cNvPr id="17" name="Text Placeholder 6">
            <a:extLst>
              <a:ext uri="{FF2B5EF4-FFF2-40B4-BE49-F238E27FC236}">
                <a16:creationId xmlns:a16="http://schemas.microsoft.com/office/drawing/2014/main" id="{DEA40270-1A00-5749-BB61-01BF45779F3F}"/>
              </a:ext>
            </a:extLst>
          </p:cNvPr>
          <p:cNvSpPr txBox="1">
            <a:spLocks/>
          </p:cNvSpPr>
          <p:nvPr/>
        </p:nvSpPr>
        <p:spPr>
          <a:xfrm>
            <a:off x="5826250" y="642658"/>
            <a:ext cx="539497" cy="0"/>
          </a:xfrm>
          <a:prstGeom prst="rect">
            <a:avLst/>
          </a:prstGeom>
          <a:ln w="25400">
            <a:solidFill>
              <a:schemeClr val="accent1"/>
            </a:solidFill>
          </a:ln>
        </p:spPr>
        <p:txBody>
          <a:bodyPr vert="horz" lIns="0" tIns="0" rIns="0" bIns="0" rtlCol="0">
            <a:normAutofit fontScale="25000" lnSpcReduction="20000"/>
          </a:bodyPr>
          <a:lstStyle>
            <a:lvl1pPr marL="0" marR="0" indent="0" algn="l" defTabSz="412810" rtl="0" eaLnBrk="1" latinLnBrk="0" hangingPunct="1">
              <a:lnSpc>
                <a:spcPct val="100000"/>
              </a:lnSpc>
              <a:spcBef>
                <a:spcPts val="1601"/>
              </a:spcBef>
              <a:spcAft>
                <a:spcPts val="0"/>
              </a:spcAft>
              <a:buClr>
                <a:srgbClr val="FF6C00"/>
              </a:buClr>
              <a:buSzPct val="100000"/>
              <a:buFont typeface="System Font Regular"/>
              <a:buNone/>
              <a:tabLst/>
              <a:defRPr sz="100" b="0" i="0" u="none" strike="noStrike" cap="none" spc="0" baseline="0">
                <a:ln>
                  <a:noFill/>
                </a:ln>
                <a:solidFill>
                  <a:schemeClr val="accent1"/>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r>
              <a:rPr lang="en-US" dirty="0"/>
              <a:t>DIVIDER OPTION 2</a:t>
            </a:r>
          </a:p>
        </p:txBody>
      </p:sp>
      <p:sp>
        <p:nvSpPr>
          <p:cNvPr id="46" name="Text Placeholder 18">
            <a:extLst>
              <a:ext uri="{FF2B5EF4-FFF2-40B4-BE49-F238E27FC236}">
                <a16:creationId xmlns:a16="http://schemas.microsoft.com/office/drawing/2014/main" id="{F6BF37A3-D2A8-F34D-B09E-3FEE47CFE9FA}"/>
              </a:ext>
            </a:extLst>
          </p:cNvPr>
          <p:cNvSpPr>
            <a:spLocks noGrp="1"/>
          </p:cNvSpPr>
          <p:nvPr>
            <p:ph type="body" sz="quarter" idx="25"/>
          </p:nvPr>
        </p:nvSpPr>
        <p:spPr>
          <a:xfrm>
            <a:off x="5712605" y="3647657"/>
            <a:ext cx="5330952" cy="394644"/>
          </a:xfrm>
        </p:spPr>
        <p:txBody>
          <a:bodyPr anchor="t">
            <a:noAutofit/>
          </a:bodyPr>
          <a:lstStyle/>
          <a:p>
            <a:pPr algn="l"/>
            <a:r>
              <a:rPr lang="en-US" sz="2400" dirty="0"/>
              <a:t>Solution</a:t>
            </a:r>
          </a:p>
        </p:txBody>
      </p:sp>
      <p:sp>
        <p:nvSpPr>
          <p:cNvPr id="49" name="Text Placeholder 22">
            <a:extLst>
              <a:ext uri="{FF2B5EF4-FFF2-40B4-BE49-F238E27FC236}">
                <a16:creationId xmlns:a16="http://schemas.microsoft.com/office/drawing/2014/main" id="{63321C55-C73C-7F47-BDEA-9CD44F21A856}"/>
              </a:ext>
            </a:extLst>
          </p:cNvPr>
          <p:cNvSpPr>
            <a:spLocks noGrp="1"/>
          </p:cNvSpPr>
          <p:nvPr>
            <p:ph type="body" sz="quarter" idx="26"/>
          </p:nvPr>
        </p:nvSpPr>
        <p:spPr>
          <a:xfrm>
            <a:off x="5712604" y="4128562"/>
            <a:ext cx="5984089" cy="1960265"/>
          </a:xfrm>
        </p:spPr>
        <p:txBody>
          <a:bodyPr>
            <a:noAutofit/>
          </a:bodyPr>
          <a:lstStyle/>
          <a:p>
            <a:pPr>
              <a:lnSpc>
                <a:spcPct val="114000"/>
              </a:lnSpc>
              <a:spcAft>
                <a:spcPts val="600"/>
              </a:spcAft>
            </a:pPr>
            <a:r>
              <a:rPr lang="en-US" dirty="0"/>
              <a:t>With Gigamon, KBC aggregates internet, voice and data center traffic and provides access to the data from multiple departments, appliances and analysis tools which</a:t>
            </a:r>
          </a:p>
          <a:p>
            <a:pPr marL="174625" indent="-174625">
              <a:lnSpc>
                <a:spcPct val="120000"/>
              </a:lnSpc>
              <a:buClr>
                <a:schemeClr val="accent1"/>
              </a:buClr>
              <a:buFont typeface="System Font Regular"/>
              <a:buChar char="+"/>
            </a:pPr>
            <a:r>
              <a:rPr lang="en-US" sz="1200" dirty="0"/>
              <a:t>Saves cost and complexity of implementing multiple fiber TAPS</a:t>
            </a:r>
          </a:p>
          <a:p>
            <a:pPr marL="174625" indent="-174625">
              <a:lnSpc>
                <a:spcPct val="120000"/>
              </a:lnSpc>
              <a:buClr>
                <a:schemeClr val="accent1"/>
              </a:buClr>
              <a:buFont typeface="System Font Regular"/>
              <a:buChar char="+"/>
            </a:pPr>
            <a:r>
              <a:rPr lang="en-US" sz="1200" dirty="0"/>
              <a:t>Load balances and filters irrelevant traffic enabling more efficient scaling</a:t>
            </a:r>
          </a:p>
          <a:p>
            <a:pPr marL="174625" indent="-174625">
              <a:lnSpc>
                <a:spcPct val="120000"/>
              </a:lnSpc>
              <a:buClr>
                <a:schemeClr val="accent1"/>
              </a:buClr>
              <a:buFont typeface="System Font Regular"/>
              <a:buChar char="+"/>
            </a:pPr>
            <a:r>
              <a:rPr lang="en-US" sz="1200" dirty="0"/>
              <a:t>Provides VLAN tagging ensures traceability of traffic flows back to source</a:t>
            </a:r>
          </a:p>
          <a:p>
            <a:pPr marL="174625" indent="-174625">
              <a:lnSpc>
                <a:spcPct val="120000"/>
              </a:lnSpc>
              <a:buClr>
                <a:schemeClr val="accent1"/>
              </a:buClr>
              <a:buFont typeface="System Font Regular"/>
              <a:buChar char="+"/>
            </a:pPr>
            <a:r>
              <a:rPr lang="en-US" sz="1200" dirty="0"/>
              <a:t>Will ensure traffic visibility during planned move to virtualized data centers</a:t>
            </a:r>
          </a:p>
          <a:p>
            <a:pPr marL="285750" indent="-285750" algn="l">
              <a:buClr>
                <a:schemeClr val="accent1"/>
              </a:buClr>
              <a:buFont typeface="System Font Regular"/>
              <a:buChar char="+"/>
            </a:pPr>
            <a:endParaRPr lang="en-US" sz="1600" dirty="0"/>
          </a:p>
        </p:txBody>
      </p:sp>
      <p:sp>
        <p:nvSpPr>
          <p:cNvPr id="50" name="Text Placeholder 23">
            <a:extLst>
              <a:ext uri="{FF2B5EF4-FFF2-40B4-BE49-F238E27FC236}">
                <a16:creationId xmlns:a16="http://schemas.microsoft.com/office/drawing/2014/main" id="{01AC8A99-DBEE-334E-82D4-6621DB167FDA}"/>
              </a:ext>
            </a:extLst>
          </p:cNvPr>
          <p:cNvSpPr txBox="1">
            <a:spLocks/>
          </p:cNvSpPr>
          <p:nvPr/>
        </p:nvSpPr>
        <p:spPr>
          <a:xfrm>
            <a:off x="495299" y="3647657"/>
            <a:ext cx="5330952" cy="394644"/>
          </a:xfrm>
          <a:prstGeom prst="rect">
            <a:avLst/>
          </a:prstGeom>
        </p:spPr>
        <p:txBody>
          <a:bodyPr vert="horz" lIns="0" tIns="0" rIns="0" bIns="0" rtlCol="0" anchor="t">
            <a:noAutofit/>
          </a:bodyPr>
          <a:lstStyle>
            <a:lvl1pPr marL="228611" marR="0" indent="-228611" algn="l" defTabSz="412810" rtl="0" eaLnBrk="1" latinLnBrk="0" hangingPunct="1">
              <a:lnSpc>
                <a:spcPct val="100000"/>
              </a:lnSpc>
              <a:spcBef>
                <a:spcPts val="1601"/>
              </a:spcBef>
              <a:spcAft>
                <a:spcPts val="0"/>
              </a:spcAft>
              <a:buClr>
                <a:srgbClr val="FF6C00"/>
              </a:buClr>
              <a:buSzPct val="100000"/>
              <a:buFont typeface="System Font Regular"/>
              <a:buChar char="+"/>
              <a:tabLst/>
              <a:defRPr sz="2001" b="0" i="0" u="none" strike="noStrike" cap="none" spc="0" baseline="0">
                <a:ln>
                  <a:noFill/>
                </a:ln>
                <a:solidFill>
                  <a:srgbClr val="121B1F"/>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marL="0" indent="0">
              <a:buFont typeface="System Font Regular"/>
              <a:buNone/>
            </a:pPr>
            <a:r>
              <a:rPr lang="en-US" sz="2400" dirty="0">
                <a:solidFill>
                  <a:schemeClr val="accent1"/>
                </a:solidFill>
              </a:rPr>
              <a:t>Challenge</a:t>
            </a:r>
          </a:p>
        </p:txBody>
      </p:sp>
      <p:sp>
        <p:nvSpPr>
          <p:cNvPr id="51" name="Text Placeholder 24">
            <a:extLst>
              <a:ext uri="{FF2B5EF4-FFF2-40B4-BE49-F238E27FC236}">
                <a16:creationId xmlns:a16="http://schemas.microsoft.com/office/drawing/2014/main" id="{07CE39D9-C4FF-8B4A-8761-6CAB136AC30F}"/>
              </a:ext>
            </a:extLst>
          </p:cNvPr>
          <p:cNvSpPr>
            <a:spLocks noGrp="1"/>
          </p:cNvSpPr>
          <p:nvPr>
            <p:ph type="body" sz="quarter" idx="28"/>
          </p:nvPr>
        </p:nvSpPr>
        <p:spPr>
          <a:xfrm>
            <a:off x="495299" y="4128561"/>
            <a:ext cx="4313369" cy="2074531"/>
          </a:xfrm>
        </p:spPr>
        <p:txBody>
          <a:bodyPr>
            <a:normAutofit fontScale="92500"/>
          </a:bodyPr>
          <a:lstStyle/>
          <a:p>
            <a:pPr>
              <a:lnSpc>
                <a:spcPct val="114000"/>
              </a:lnSpc>
            </a:pPr>
            <a:r>
              <a:rPr lang="en-US" sz="1700" b="1" dirty="0"/>
              <a:t>Banking and Insurance Group needed to simplify security, monitoring and forensics</a:t>
            </a:r>
            <a:br>
              <a:rPr lang="en-US" dirty="0"/>
            </a:br>
            <a:r>
              <a:rPr lang="en-US" dirty="0"/>
              <a:t>36,000 person European Banking and Insurance group needed to provide different departments, appliances and tools with traffic from the same sources without cost and complexity of installing multiple fiber TAPS.</a:t>
            </a:r>
          </a:p>
        </p:txBody>
      </p:sp>
      <p:sp>
        <p:nvSpPr>
          <p:cNvPr id="53" name="Line">
            <a:extLst>
              <a:ext uri="{FF2B5EF4-FFF2-40B4-BE49-F238E27FC236}">
                <a16:creationId xmlns:a16="http://schemas.microsoft.com/office/drawing/2014/main" id="{BD60AB73-D684-EE4F-9B5E-F3E1DB145F88}"/>
              </a:ext>
            </a:extLst>
          </p:cNvPr>
          <p:cNvSpPr/>
          <p:nvPr/>
        </p:nvSpPr>
        <p:spPr>
          <a:xfrm flipH="1">
            <a:off x="5105400" y="3647657"/>
            <a:ext cx="0" cy="2441170"/>
          </a:xfrm>
          <a:prstGeom prst="line">
            <a:avLst/>
          </a:prstGeom>
          <a:ln w="25400">
            <a:solidFill>
              <a:srgbClr val="C8CBD1"/>
            </a:solidFill>
            <a:custDash>
              <a:ds d="200000" sp="200000"/>
            </a:custDash>
            <a:miter lim="400000"/>
          </a:ln>
        </p:spPr>
        <p:txBody>
          <a:bodyPr lIns="0" tIns="0" rIns="0" bIns="0" anchor="ctr"/>
          <a:lstStyle/>
          <a:p>
            <a:pPr algn="l">
              <a:defRPr sz="3200" b="0">
                <a:solidFill>
                  <a:srgbClr val="FFFFFF"/>
                </a:solidFill>
                <a:latin typeface="+mn-lt"/>
                <a:ea typeface="+mn-ea"/>
                <a:cs typeface="+mn-cs"/>
                <a:sym typeface="Helvetica Neue Medium"/>
              </a:defRPr>
            </a:pPr>
            <a:endParaRPr sz="1601" dirty="0"/>
          </a:p>
        </p:txBody>
      </p:sp>
      <p:sp>
        <p:nvSpPr>
          <p:cNvPr id="54" name="Rounded Rectangle 53">
            <a:extLst>
              <a:ext uri="{FF2B5EF4-FFF2-40B4-BE49-F238E27FC236}">
                <a16:creationId xmlns:a16="http://schemas.microsoft.com/office/drawing/2014/main" id="{2732F14D-316A-C248-BCD4-5D05A456DC1A}"/>
              </a:ext>
            </a:extLst>
          </p:cNvPr>
          <p:cNvSpPr/>
          <p:nvPr/>
        </p:nvSpPr>
        <p:spPr>
          <a:xfrm>
            <a:off x="9143285" y="2377440"/>
            <a:ext cx="2514600" cy="259675"/>
          </a:xfrm>
          <a:prstGeom prst="roundRect">
            <a:avLst>
              <a:gd name="adj" fmla="val 50000"/>
            </a:avLst>
          </a:prstGeom>
          <a:noFill/>
          <a:ln w="254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1200" i="0" u="none" strike="noStrike" cap="none" spc="300" normalizeH="0" baseline="0" dirty="0">
                <a:ln>
                  <a:noFill/>
                </a:ln>
                <a:solidFill>
                  <a:schemeClr val="bg1"/>
                </a:solidFill>
                <a:effectLst/>
                <a:uFillTx/>
                <a:latin typeface="+mn-lt"/>
                <a:ea typeface="+mn-ea"/>
                <a:cs typeface="+mn-cs"/>
                <a:sym typeface="Helvetica Neue Medium"/>
              </a:rPr>
              <a:t>FINANCIAL SERVICES</a:t>
            </a:r>
          </a:p>
        </p:txBody>
      </p:sp>
    </p:spTree>
    <p:extLst>
      <p:ext uri="{BB962C8B-B14F-4D97-AF65-F5344CB8AC3E}">
        <p14:creationId xmlns:p14="http://schemas.microsoft.com/office/powerpoint/2010/main" val="371612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ACCA3AAC-9F22-054A-9359-61BDA05C1148}"/>
              </a:ext>
            </a:extLst>
          </p:cNvPr>
          <p:cNvPicPr>
            <a:picLocks noGrp="1"/>
          </p:cNvPicPr>
          <p:nvPr>
            <p:ph type="pic" sz="quarter" idx="11"/>
          </p:nvPr>
        </p:nvPicPr>
        <p:blipFill rotWithShape="1">
          <a:blip r:embed="rId3" cstate="screen">
            <a:duotone>
              <a:prstClr val="black"/>
              <a:schemeClr val="tx1">
                <a:tint val="45000"/>
                <a:satMod val="400000"/>
              </a:schemeClr>
            </a:duotone>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 y="0"/>
            <a:ext cx="12192000" cy="3175000"/>
          </a:xfrm>
          <a:prstGeom prst="rect">
            <a:avLst/>
          </a:prstGeom>
        </p:spPr>
      </p:pic>
      <p:sp>
        <p:nvSpPr>
          <p:cNvPr id="33" name="Text Placeholder 32">
            <a:extLst>
              <a:ext uri="{FF2B5EF4-FFF2-40B4-BE49-F238E27FC236}">
                <a16:creationId xmlns:a16="http://schemas.microsoft.com/office/drawing/2014/main" id="{43CBC86C-EF8F-3943-8773-38E03EBB6F01}"/>
              </a:ext>
            </a:extLst>
          </p:cNvPr>
          <p:cNvSpPr>
            <a:spLocks noGrp="1"/>
          </p:cNvSpPr>
          <p:nvPr>
            <p:ph type="body" sz="quarter" idx="33"/>
          </p:nvPr>
        </p:nvSpPr>
        <p:spPr/>
        <p:txBody>
          <a:bodyPr/>
          <a:lstStyle/>
          <a:p>
            <a:endParaRPr lang="en-US" dirty="0"/>
          </a:p>
        </p:txBody>
      </p:sp>
      <p:pic>
        <p:nvPicPr>
          <p:cNvPr id="52" name="Picture 51">
            <a:extLst>
              <a:ext uri="{FF2B5EF4-FFF2-40B4-BE49-F238E27FC236}">
                <a16:creationId xmlns:a16="http://schemas.microsoft.com/office/drawing/2014/main" id="{1B04F131-F9B9-6648-B1BB-57FE8DFC9B5D}"/>
              </a:ext>
            </a:extLst>
          </p:cNvPr>
          <p:cNvPicPr>
            <a:picLocks noChangeAspect="1"/>
          </p:cNvPicPr>
          <p:nvPr/>
        </p:nvPicPr>
        <p:blipFill>
          <a:blip r:embed="rId5">
            <a:lum bright="100000" contrast="-100000"/>
            <a:extLst>
              <a:ext uri="{28A0092B-C50C-407E-A947-70E740481C1C}">
                <a14:useLocalDpi xmlns:a14="http://schemas.microsoft.com/office/drawing/2010/main"/>
              </a:ext>
            </a:extLst>
          </a:blip>
          <a:srcRect/>
          <a:stretch/>
        </p:blipFill>
        <p:spPr>
          <a:xfrm>
            <a:off x="5437296" y="1965019"/>
            <a:ext cx="1317409" cy="934935"/>
          </a:xfrm>
          <a:prstGeom prst="rect">
            <a:avLst/>
          </a:prstGeom>
        </p:spPr>
      </p:pic>
      <p:sp>
        <p:nvSpPr>
          <p:cNvPr id="16" name="Text Placeholder 25">
            <a:extLst>
              <a:ext uri="{FF2B5EF4-FFF2-40B4-BE49-F238E27FC236}">
                <a16:creationId xmlns:a16="http://schemas.microsoft.com/office/drawing/2014/main" id="{16CF84EF-DF6F-004C-B25A-DE3DDF882882}"/>
              </a:ext>
            </a:extLst>
          </p:cNvPr>
          <p:cNvSpPr txBox="1">
            <a:spLocks/>
          </p:cNvSpPr>
          <p:nvPr/>
        </p:nvSpPr>
        <p:spPr>
          <a:xfrm>
            <a:off x="475488" y="457200"/>
            <a:ext cx="11247120" cy="1166860"/>
          </a:xfrm>
          <a:prstGeom prst="rect">
            <a:avLst/>
          </a:prstGeom>
        </p:spPr>
        <p:txBody>
          <a:bodyPr vert="horz" lIns="0" tIns="365760" rIns="0" bIns="0" rtlCol="0" anchor="t">
            <a:noAutofit/>
          </a:bodyPr>
          <a:lstStyle>
            <a:lvl1pPr marL="0" marR="0" indent="0" algn="ctr" defTabSz="412810" rtl="0" eaLnBrk="1"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a:lnSpc>
                <a:spcPct val="110000"/>
              </a:lnSpc>
              <a:spcBef>
                <a:spcPts val="600"/>
              </a:spcBef>
            </a:pPr>
            <a:r>
              <a:rPr lang="en-US" sz="2200" dirty="0">
                <a:solidFill>
                  <a:schemeClr val="bg1"/>
                </a:solidFill>
              </a:rPr>
              <a:t>“</a:t>
            </a:r>
            <a:r>
              <a:rPr lang="en-US" sz="2000" i="1" dirty="0">
                <a:solidFill>
                  <a:schemeClr val="bg1"/>
                </a:solidFill>
              </a:rPr>
              <a:t>We got a turnkey solution that can do it all and scale as we grow and</a:t>
            </a:r>
            <a:br>
              <a:rPr lang="en-US" sz="2000" i="1" dirty="0">
                <a:solidFill>
                  <a:schemeClr val="bg1"/>
                </a:solidFill>
              </a:rPr>
            </a:br>
            <a:r>
              <a:rPr lang="en-US" sz="2000" i="1" dirty="0">
                <a:solidFill>
                  <a:schemeClr val="bg1"/>
                </a:solidFill>
              </a:rPr>
              <a:t>add new tools. Setting up the configurations and flows was super-fast and easy.” </a:t>
            </a:r>
          </a:p>
          <a:p>
            <a:pPr>
              <a:lnSpc>
                <a:spcPct val="110000"/>
              </a:lnSpc>
              <a:spcBef>
                <a:spcPts val="600"/>
              </a:spcBef>
            </a:pPr>
            <a:endParaRPr lang="en-US" sz="2000" i="1" dirty="0">
              <a:solidFill>
                <a:schemeClr val="bg1"/>
              </a:solidFill>
            </a:endParaRPr>
          </a:p>
          <a:p>
            <a:pPr>
              <a:lnSpc>
                <a:spcPct val="110000"/>
              </a:lnSpc>
              <a:spcBef>
                <a:spcPts val="600"/>
              </a:spcBef>
            </a:pPr>
            <a:endParaRPr lang="en-US" sz="2200" dirty="0">
              <a:solidFill>
                <a:schemeClr val="bg1"/>
              </a:solidFill>
            </a:endParaRPr>
          </a:p>
        </p:txBody>
      </p:sp>
      <p:sp>
        <p:nvSpPr>
          <p:cNvPr id="17" name="Text Placeholder 6">
            <a:extLst>
              <a:ext uri="{FF2B5EF4-FFF2-40B4-BE49-F238E27FC236}">
                <a16:creationId xmlns:a16="http://schemas.microsoft.com/office/drawing/2014/main" id="{DEA40270-1A00-5749-BB61-01BF45779F3F}"/>
              </a:ext>
            </a:extLst>
          </p:cNvPr>
          <p:cNvSpPr txBox="1">
            <a:spLocks/>
          </p:cNvSpPr>
          <p:nvPr/>
        </p:nvSpPr>
        <p:spPr>
          <a:xfrm>
            <a:off x="5826250" y="642658"/>
            <a:ext cx="539497" cy="0"/>
          </a:xfrm>
          <a:prstGeom prst="rect">
            <a:avLst/>
          </a:prstGeom>
          <a:ln w="25400">
            <a:solidFill>
              <a:schemeClr val="accent1"/>
            </a:solidFill>
          </a:ln>
        </p:spPr>
        <p:txBody>
          <a:bodyPr vert="horz" lIns="0" tIns="0" rIns="0" bIns="0" rtlCol="0">
            <a:normAutofit fontScale="25000" lnSpcReduction="20000"/>
          </a:bodyPr>
          <a:lstStyle>
            <a:lvl1pPr marL="0" marR="0" indent="0" algn="l" defTabSz="412810" rtl="0" eaLnBrk="1" latinLnBrk="0" hangingPunct="1">
              <a:lnSpc>
                <a:spcPct val="100000"/>
              </a:lnSpc>
              <a:spcBef>
                <a:spcPts val="1601"/>
              </a:spcBef>
              <a:spcAft>
                <a:spcPts val="0"/>
              </a:spcAft>
              <a:buClr>
                <a:srgbClr val="FF6C00"/>
              </a:buClr>
              <a:buSzPct val="100000"/>
              <a:buFont typeface="System Font Regular"/>
              <a:buNone/>
              <a:tabLst/>
              <a:defRPr sz="100" b="0" i="0" u="none" strike="noStrike" cap="none" spc="0" baseline="0">
                <a:ln>
                  <a:noFill/>
                </a:ln>
                <a:solidFill>
                  <a:schemeClr val="accent1"/>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r>
              <a:rPr lang="en-US" dirty="0"/>
              <a:t>DIVIDER OPTION 2</a:t>
            </a:r>
          </a:p>
        </p:txBody>
      </p:sp>
      <p:sp>
        <p:nvSpPr>
          <p:cNvPr id="46" name="Text Placeholder 18">
            <a:extLst>
              <a:ext uri="{FF2B5EF4-FFF2-40B4-BE49-F238E27FC236}">
                <a16:creationId xmlns:a16="http://schemas.microsoft.com/office/drawing/2014/main" id="{F6BF37A3-D2A8-F34D-B09E-3FEE47CFE9FA}"/>
              </a:ext>
            </a:extLst>
          </p:cNvPr>
          <p:cNvSpPr>
            <a:spLocks noGrp="1"/>
          </p:cNvSpPr>
          <p:nvPr>
            <p:ph type="body" sz="quarter" idx="25"/>
          </p:nvPr>
        </p:nvSpPr>
        <p:spPr>
          <a:xfrm>
            <a:off x="5712605" y="3647657"/>
            <a:ext cx="5330952" cy="394644"/>
          </a:xfrm>
        </p:spPr>
        <p:txBody>
          <a:bodyPr anchor="t">
            <a:noAutofit/>
          </a:bodyPr>
          <a:lstStyle/>
          <a:p>
            <a:pPr algn="l"/>
            <a:r>
              <a:rPr lang="en-US" sz="2400" dirty="0"/>
              <a:t>Solution</a:t>
            </a:r>
          </a:p>
        </p:txBody>
      </p:sp>
      <p:sp>
        <p:nvSpPr>
          <p:cNvPr id="49" name="Text Placeholder 22">
            <a:extLst>
              <a:ext uri="{FF2B5EF4-FFF2-40B4-BE49-F238E27FC236}">
                <a16:creationId xmlns:a16="http://schemas.microsoft.com/office/drawing/2014/main" id="{63321C55-C73C-7F47-BDEA-9CD44F21A856}"/>
              </a:ext>
            </a:extLst>
          </p:cNvPr>
          <p:cNvSpPr>
            <a:spLocks noGrp="1"/>
          </p:cNvSpPr>
          <p:nvPr>
            <p:ph type="body" sz="quarter" idx="26"/>
          </p:nvPr>
        </p:nvSpPr>
        <p:spPr>
          <a:xfrm>
            <a:off x="5712604" y="4128562"/>
            <a:ext cx="5984089" cy="1960265"/>
          </a:xfrm>
        </p:spPr>
        <p:txBody>
          <a:bodyPr>
            <a:noAutofit/>
          </a:bodyPr>
          <a:lstStyle/>
          <a:p>
            <a:pPr>
              <a:lnSpc>
                <a:spcPct val="114000"/>
              </a:lnSpc>
              <a:spcAft>
                <a:spcPts val="600"/>
              </a:spcAft>
            </a:pPr>
            <a:r>
              <a:rPr lang="en-US" dirty="0"/>
              <a:t>SCCA uses the Gigamon Visibility and Analytics Fabric, including patented Flow Mapping technology, to</a:t>
            </a:r>
          </a:p>
          <a:p>
            <a:pPr marL="174625" indent="-174625">
              <a:lnSpc>
                <a:spcPct val="120000"/>
              </a:lnSpc>
              <a:buClr>
                <a:schemeClr val="accent1"/>
              </a:buClr>
              <a:buFont typeface="System Font Regular"/>
              <a:buChar char="+"/>
            </a:pPr>
            <a:r>
              <a:rPr lang="en-US" sz="1200" dirty="0"/>
              <a:t>Gain 100% visibility and route relevant traffic to security and performance monitoring tools</a:t>
            </a:r>
          </a:p>
          <a:p>
            <a:pPr marL="174625" indent="-174625">
              <a:lnSpc>
                <a:spcPct val="120000"/>
              </a:lnSpc>
              <a:buClr>
                <a:schemeClr val="accent1"/>
              </a:buClr>
              <a:buFont typeface="System Font Regular"/>
              <a:buChar char="+"/>
            </a:pPr>
            <a:r>
              <a:rPr lang="en-US" sz="1200" dirty="0"/>
              <a:t>Integrate these tools efficiently across both physical and virtual environments</a:t>
            </a:r>
          </a:p>
          <a:p>
            <a:pPr marL="174625" indent="-174625">
              <a:lnSpc>
                <a:spcPct val="120000"/>
              </a:lnSpc>
              <a:buClr>
                <a:schemeClr val="accent1"/>
              </a:buClr>
              <a:buFont typeface="System Font Regular"/>
              <a:buChar char="+"/>
            </a:pPr>
            <a:r>
              <a:rPr lang="en-US" sz="1200" dirty="0"/>
              <a:t>Simplify and accelerate trouble-shooting</a:t>
            </a:r>
          </a:p>
          <a:p>
            <a:pPr marL="174625" indent="-174625">
              <a:lnSpc>
                <a:spcPct val="120000"/>
              </a:lnSpc>
              <a:buClr>
                <a:schemeClr val="accent1"/>
              </a:buClr>
              <a:buFont typeface="System Font Regular"/>
              <a:buChar char="+"/>
            </a:pPr>
            <a:r>
              <a:rPr lang="en-US" sz="1200" dirty="0"/>
              <a:t>Enable scaling and removing, updating or adding new tools</a:t>
            </a:r>
          </a:p>
          <a:p>
            <a:pPr algn="l">
              <a:buClr>
                <a:schemeClr val="accent1"/>
              </a:buClr>
            </a:pPr>
            <a:endParaRPr lang="en-US" sz="1600" dirty="0"/>
          </a:p>
        </p:txBody>
      </p:sp>
      <p:sp>
        <p:nvSpPr>
          <p:cNvPr id="50" name="Text Placeholder 23">
            <a:extLst>
              <a:ext uri="{FF2B5EF4-FFF2-40B4-BE49-F238E27FC236}">
                <a16:creationId xmlns:a16="http://schemas.microsoft.com/office/drawing/2014/main" id="{01AC8A99-DBEE-334E-82D4-6621DB167FDA}"/>
              </a:ext>
            </a:extLst>
          </p:cNvPr>
          <p:cNvSpPr txBox="1">
            <a:spLocks/>
          </p:cNvSpPr>
          <p:nvPr/>
        </p:nvSpPr>
        <p:spPr>
          <a:xfrm>
            <a:off x="495299" y="3647657"/>
            <a:ext cx="5330952" cy="394644"/>
          </a:xfrm>
          <a:prstGeom prst="rect">
            <a:avLst/>
          </a:prstGeom>
        </p:spPr>
        <p:txBody>
          <a:bodyPr vert="horz" lIns="0" tIns="0" rIns="0" bIns="0" rtlCol="0" anchor="t">
            <a:noAutofit/>
          </a:bodyPr>
          <a:lstStyle>
            <a:lvl1pPr marL="228611" marR="0" indent="-228611" algn="l" defTabSz="412810" rtl="0" eaLnBrk="1" latinLnBrk="0" hangingPunct="1">
              <a:lnSpc>
                <a:spcPct val="100000"/>
              </a:lnSpc>
              <a:spcBef>
                <a:spcPts val="1601"/>
              </a:spcBef>
              <a:spcAft>
                <a:spcPts val="0"/>
              </a:spcAft>
              <a:buClr>
                <a:srgbClr val="FF6C00"/>
              </a:buClr>
              <a:buSzPct val="100000"/>
              <a:buFont typeface="System Font Regular"/>
              <a:buChar char="+"/>
              <a:tabLst/>
              <a:defRPr sz="2001" b="0" i="0" u="none" strike="noStrike" cap="none" spc="0" baseline="0">
                <a:ln>
                  <a:noFill/>
                </a:ln>
                <a:solidFill>
                  <a:srgbClr val="121B1F"/>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marL="0" indent="0">
              <a:buFont typeface="System Font Regular"/>
              <a:buNone/>
            </a:pPr>
            <a:r>
              <a:rPr lang="en-US" sz="2400" dirty="0">
                <a:solidFill>
                  <a:schemeClr val="accent1"/>
                </a:solidFill>
              </a:rPr>
              <a:t>Challenge</a:t>
            </a:r>
          </a:p>
        </p:txBody>
      </p:sp>
      <p:sp>
        <p:nvSpPr>
          <p:cNvPr id="51" name="Text Placeholder 24">
            <a:extLst>
              <a:ext uri="{FF2B5EF4-FFF2-40B4-BE49-F238E27FC236}">
                <a16:creationId xmlns:a16="http://schemas.microsoft.com/office/drawing/2014/main" id="{07CE39D9-C4FF-8B4A-8761-6CAB136AC30F}"/>
              </a:ext>
            </a:extLst>
          </p:cNvPr>
          <p:cNvSpPr>
            <a:spLocks noGrp="1"/>
          </p:cNvSpPr>
          <p:nvPr>
            <p:ph type="body" sz="quarter" idx="28"/>
          </p:nvPr>
        </p:nvSpPr>
        <p:spPr>
          <a:xfrm>
            <a:off x="495299" y="4128561"/>
            <a:ext cx="4447088" cy="1960265"/>
          </a:xfrm>
        </p:spPr>
        <p:txBody>
          <a:bodyPr>
            <a:normAutofit/>
          </a:bodyPr>
          <a:lstStyle/>
          <a:p>
            <a:pPr>
              <a:lnSpc>
                <a:spcPct val="114000"/>
              </a:lnSpc>
            </a:pPr>
            <a:r>
              <a:rPr lang="en-US" b="1" dirty="0"/>
              <a:t>SCCA needed to ensure privacy and security of sensitive patient information</a:t>
            </a:r>
            <a:br>
              <a:rPr lang="en-US" dirty="0"/>
            </a:br>
            <a:r>
              <a:rPr lang="en-US" dirty="0"/>
              <a:t>SCCA needed full visibility across 200 applications in virtualized and physical environments to protect sensitive patient information and ensure optimized application performance.</a:t>
            </a:r>
          </a:p>
          <a:p>
            <a:pPr>
              <a:lnSpc>
                <a:spcPct val="114000"/>
              </a:lnSpc>
            </a:pPr>
            <a:endParaRPr lang="en-US" dirty="0"/>
          </a:p>
        </p:txBody>
      </p:sp>
      <p:sp>
        <p:nvSpPr>
          <p:cNvPr id="53" name="Line">
            <a:extLst>
              <a:ext uri="{FF2B5EF4-FFF2-40B4-BE49-F238E27FC236}">
                <a16:creationId xmlns:a16="http://schemas.microsoft.com/office/drawing/2014/main" id="{BD60AB73-D684-EE4F-9B5E-F3E1DB145F88}"/>
              </a:ext>
            </a:extLst>
          </p:cNvPr>
          <p:cNvSpPr/>
          <p:nvPr/>
        </p:nvSpPr>
        <p:spPr>
          <a:xfrm flipH="1">
            <a:off x="5105400" y="3647657"/>
            <a:ext cx="0" cy="2441170"/>
          </a:xfrm>
          <a:prstGeom prst="line">
            <a:avLst/>
          </a:prstGeom>
          <a:ln w="25400">
            <a:solidFill>
              <a:srgbClr val="C8CBD1"/>
            </a:solidFill>
            <a:custDash>
              <a:ds d="200000" sp="200000"/>
            </a:custDash>
            <a:miter lim="400000"/>
          </a:ln>
        </p:spPr>
        <p:txBody>
          <a:bodyPr lIns="0" tIns="0" rIns="0" bIns="0" anchor="ctr"/>
          <a:lstStyle/>
          <a:p>
            <a:pPr algn="l">
              <a:defRPr sz="3200" b="0">
                <a:solidFill>
                  <a:srgbClr val="FFFFFF"/>
                </a:solidFill>
                <a:latin typeface="+mn-lt"/>
                <a:ea typeface="+mn-ea"/>
                <a:cs typeface="+mn-cs"/>
                <a:sym typeface="Helvetica Neue Medium"/>
              </a:defRPr>
            </a:pPr>
            <a:endParaRPr sz="1601" dirty="0"/>
          </a:p>
        </p:txBody>
      </p:sp>
      <p:sp>
        <p:nvSpPr>
          <p:cNvPr id="54" name="Rounded Rectangle 53">
            <a:extLst>
              <a:ext uri="{FF2B5EF4-FFF2-40B4-BE49-F238E27FC236}">
                <a16:creationId xmlns:a16="http://schemas.microsoft.com/office/drawing/2014/main" id="{2732F14D-316A-C248-BCD4-5D05A456DC1A}"/>
              </a:ext>
            </a:extLst>
          </p:cNvPr>
          <p:cNvSpPr/>
          <p:nvPr/>
        </p:nvSpPr>
        <p:spPr>
          <a:xfrm>
            <a:off x="9182093" y="2377440"/>
            <a:ext cx="2514600" cy="259675"/>
          </a:xfrm>
          <a:prstGeom prst="roundRect">
            <a:avLst>
              <a:gd name="adj" fmla="val 50000"/>
            </a:avLst>
          </a:prstGeom>
          <a:noFill/>
          <a:ln w="254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1200" i="0" u="none" strike="noStrike" cap="none" spc="300" normalizeH="0" baseline="0" dirty="0">
                <a:ln>
                  <a:noFill/>
                </a:ln>
                <a:solidFill>
                  <a:schemeClr val="bg1"/>
                </a:solidFill>
                <a:effectLst/>
                <a:uFillTx/>
                <a:latin typeface="+mn-lt"/>
                <a:ea typeface="+mn-ea"/>
                <a:cs typeface="+mn-cs"/>
                <a:sym typeface="Helvetica Neue Medium"/>
              </a:rPr>
              <a:t>HEALTHCARE</a:t>
            </a:r>
          </a:p>
        </p:txBody>
      </p:sp>
    </p:spTree>
    <p:extLst>
      <p:ext uri="{BB962C8B-B14F-4D97-AF65-F5344CB8AC3E}">
        <p14:creationId xmlns:p14="http://schemas.microsoft.com/office/powerpoint/2010/main" val="380831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B5271F57-9A71-7146-8122-FF33ABB0686E}"/>
              </a:ext>
            </a:extLst>
          </p:cNvPr>
          <p:cNvPicPr>
            <a:picLocks noGrp="1" noChangeAspect="1"/>
          </p:cNvPicPr>
          <p:nvPr>
            <p:ph type="pic" sz="quarter" idx="11"/>
          </p:nvPr>
        </p:nvPicPr>
        <p:blipFill rotWithShape="1">
          <a:blip r:embed="rId3" cstate="screen">
            <a:grayscl/>
            <a:extLst>
              <a:ext uri="{28A0092B-C50C-407E-A947-70E740481C1C}">
                <a14:useLocalDpi xmlns:a14="http://schemas.microsoft.com/office/drawing/2010/main"/>
              </a:ext>
            </a:extLst>
          </a:blip>
          <a:srcRect/>
          <a:stretch/>
        </p:blipFill>
        <p:spPr>
          <a:prstGeom prst="rect">
            <a:avLst/>
          </a:prstGeom>
        </p:spPr>
      </p:pic>
      <p:sp>
        <p:nvSpPr>
          <p:cNvPr id="33" name="Text Placeholder 32">
            <a:extLst>
              <a:ext uri="{FF2B5EF4-FFF2-40B4-BE49-F238E27FC236}">
                <a16:creationId xmlns:a16="http://schemas.microsoft.com/office/drawing/2014/main" id="{43CBC86C-EF8F-3943-8773-38E03EBB6F01}"/>
              </a:ext>
            </a:extLst>
          </p:cNvPr>
          <p:cNvSpPr>
            <a:spLocks noGrp="1"/>
          </p:cNvSpPr>
          <p:nvPr>
            <p:ph type="body" sz="quarter" idx="33"/>
          </p:nvPr>
        </p:nvSpPr>
        <p:spPr>
          <a:solidFill>
            <a:srgbClr val="121B1F">
              <a:alpha val="40000"/>
            </a:srgbClr>
          </a:solidFill>
        </p:spPr>
        <p:txBody>
          <a:bodyPr/>
          <a:lstStyle/>
          <a:p>
            <a:endParaRPr lang="en-US" dirty="0"/>
          </a:p>
        </p:txBody>
      </p:sp>
      <p:sp>
        <p:nvSpPr>
          <p:cNvPr id="16" name="Text Placeholder 25">
            <a:extLst>
              <a:ext uri="{FF2B5EF4-FFF2-40B4-BE49-F238E27FC236}">
                <a16:creationId xmlns:a16="http://schemas.microsoft.com/office/drawing/2014/main" id="{16CF84EF-DF6F-004C-B25A-DE3DDF882882}"/>
              </a:ext>
            </a:extLst>
          </p:cNvPr>
          <p:cNvSpPr txBox="1">
            <a:spLocks/>
          </p:cNvSpPr>
          <p:nvPr/>
        </p:nvSpPr>
        <p:spPr>
          <a:xfrm>
            <a:off x="475488" y="453427"/>
            <a:ext cx="11247120" cy="1166860"/>
          </a:xfrm>
          <a:prstGeom prst="rect">
            <a:avLst/>
          </a:prstGeom>
        </p:spPr>
        <p:txBody>
          <a:bodyPr vert="horz" lIns="0" tIns="365760" rIns="0" bIns="0" rtlCol="0" anchor="t">
            <a:noAutofit/>
          </a:bodyPr>
          <a:lstStyle>
            <a:lvl1pPr marL="0" marR="0" indent="0" algn="ctr" defTabSz="412810" rtl="0" eaLnBrk="1" fontAlgn="auto" latinLnBrk="0" hangingPunct="0">
              <a:lnSpc>
                <a:spcPct val="100000"/>
              </a:lnSpc>
              <a:spcBef>
                <a:spcPts val="0"/>
              </a:spcBef>
              <a:spcAft>
                <a:spcPts val="0"/>
              </a:spcAft>
              <a:buClrTx/>
              <a:buSzTx/>
              <a:buFontTx/>
              <a:buNone/>
              <a:tabLst/>
              <a:defRPr kumimoji="0" lang="en-US" sz="3600" b="0" i="0" u="none" strike="noStrike" cap="none" spc="0" normalizeH="0" baseline="0">
                <a:ln>
                  <a:noFill/>
                </a:ln>
                <a:solidFill>
                  <a:srgbClr val="F7F9FF"/>
                </a:solidFill>
                <a:effectLst/>
                <a:uFillTx/>
                <a:latin typeface="Century Gothic" panose="020B0502020202020204" pitchFamily="34" charset="0"/>
                <a:ea typeface="Century Gothic" panose="020B0502020202020204" pitchFamily="34" charset="0"/>
                <a:cs typeface="Century Gothic" panose="020B0502020202020204" pitchFamily="34" charset="0"/>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a:lnSpc>
                <a:spcPct val="110000"/>
              </a:lnSpc>
              <a:spcBef>
                <a:spcPts val="600"/>
              </a:spcBef>
            </a:pPr>
            <a:r>
              <a:rPr lang="en-US" sz="2200" dirty="0">
                <a:solidFill>
                  <a:schemeClr val="bg1"/>
                </a:solidFill>
              </a:rPr>
              <a:t>“</a:t>
            </a:r>
            <a:r>
              <a:rPr lang="en-US" sz="2000" i="1" dirty="0">
                <a:solidFill>
                  <a:schemeClr val="bg1"/>
                </a:solidFill>
              </a:rPr>
              <a:t>It’s much easier for our SOC team to threat hunt targets when they don’t need to examine irrelevant data. As an organization we’re stronger and more streamlined, better able to thwart attacks and prevent outages.” </a:t>
            </a:r>
          </a:p>
          <a:p>
            <a:pPr>
              <a:lnSpc>
                <a:spcPct val="110000"/>
              </a:lnSpc>
              <a:spcBef>
                <a:spcPts val="600"/>
              </a:spcBef>
            </a:pPr>
            <a:endParaRPr lang="en-US" sz="2000" i="1" dirty="0">
              <a:solidFill>
                <a:schemeClr val="bg1"/>
              </a:solidFill>
            </a:endParaRPr>
          </a:p>
          <a:p>
            <a:pPr>
              <a:lnSpc>
                <a:spcPct val="110000"/>
              </a:lnSpc>
              <a:spcBef>
                <a:spcPts val="600"/>
              </a:spcBef>
            </a:pPr>
            <a:endParaRPr lang="en-US" sz="2200" dirty="0">
              <a:solidFill>
                <a:schemeClr val="bg1"/>
              </a:solidFill>
            </a:endParaRPr>
          </a:p>
        </p:txBody>
      </p:sp>
      <p:sp>
        <p:nvSpPr>
          <p:cNvPr id="17" name="Text Placeholder 6">
            <a:extLst>
              <a:ext uri="{FF2B5EF4-FFF2-40B4-BE49-F238E27FC236}">
                <a16:creationId xmlns:a16="http://schemas.microsoft.com/office/drawing/2014/main" id="{DEA40270-1A00-5749-BB61-01BF45779F3F}"/>
              </a:ext>
            </a:extLst>
          </p:cNvPr>
          <p:cNvSpPr txBox="1">
            <a:spLocks/>
          </p:cNvSpPr>
          <p:nvPr/>
        </p:nvSpPr>
        <p:spPr>
          <a:xfrm>
            <a:off x="5826250" y="642658"/>
            <a:ext cx="539497" cy="0"/>
          </a:xfrm>
          <a:prstGeom prst="rect">
            <a:avLst/>
          </a:prstGeom>
          <a:ln w="25400">
            <a:solidFill>
              <a:schemeClr val="accent1"/>
            </a:solidFill>
          </a:ln>
        </p:spPr>
        <p:txBody>
          <a:bodyPr vert="horz" lIns="0" tIns="0" rIns="0" bIns="0" rtlCol="0">
            <a:normAutofit fontScale="25000" lnSpcReduction="20000"/>
          </a:bodyPr>
          <a:lstStyle>
            <a:lvl1pPr marL="0" marR="0" indent="0" algn="l" defTabSz="412810" rtl="0" eaLnBrk="1" latinLnBrk="0" hangingPunct="1">
              <a:lnSpc>
                <a:spcPct val="100000"/>
              </a:lnSpc>
              <a:spcBef>
                <a:spcPts val="1601"/>
              </a:spcBef>
              <a:spcAft>
                <a:spcPts val="0"/>
              </a:spcAft>
              <a:buClr>
                <a:srgbClr val="FF6C00"/>
              </a:buClr>
              <a:buSzPct val="100000"/>
              <a:buFont typeface="System Font Regular"/>
              <a:buNone/>
              <a:tabLst/>
              <a:defRPr sz="100" b="0" i="0" u="none" strike="noStrike" cap="none" spc="0" baseline="0">
                <a:ln>
                  <a:noFill/>
                </a:ln>
                <a:solidFill>
                  <a:schemeClr val="accent1"/>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r>
              <a:rPr lang="en-US" dirty="0"/>
              <a:t>DIVIDER OPTION 2</a:t>
            </a:r>
          </a:p>
        </p:txBody>
      </p:sp>
      <p:sp>
        <p:nvSpPr>
          <p:cNvPr id="46" name="Text Placeholder 18">
            <a:extLst>
              <a:ext uri="{FF2B5EF4-FFF2-40B4-BE49-F238E27FC236}">
                <a16:creationId xmlns:a16="http://schemas.microsoft.com/office/drawing/2014/main" id="{F6BF37A3-D2A8-F34D-B09E-3FEE47CFE9FA}"/>
              </a:ext>
            </a:extLst>
          </p:cNvPr>
          <p:cNvSpPr>
            <a:spLocks noGrp="1"/>
          </p:cNvSpPr>
          <p:nvPr>
            <p:ph type="body" sz="quarter" idx="25"/>
          </p:nvPr>
        </p:nvSpPr>
        <p:spPr>
          <a:xfrm>
            <a:off x="5712605" y="3647657"/>
            <a:ext cx="5330952" cy="394644"/>
          </a:xfrm>
        </p:spPr>
        <p:txBody>
          <a:bodyPr anchor="t">
            <a:noAutofit/>
          </a:bodyPr>
          <a:lstStyle/>
          <a:p>
            <a:pPr algn="l"/>
            <a:r>
              <a:rPr lang="en-US" sz="2400" dirty="0"/>
              <a:t>Solution</a:t>
            </a:r>
          </a:p>
        </p:txBody>
      </p:sp>
      <p:sp>
        <p:nvSpPr>
          <p:cNvPr id="49" name="Text Placeholder 22">
            <a:extLst>
              <a:ext uri="{FF2B5EF4-FFF2-40B4-BE49-F238E27FC236}">
                <a16:creationId xmlns:a16="http://schemas.microsoft.com/office/drawing/2014/main" id="{63321C55-C73C-7F47-BDEA-9CD44F21A856}"/>
              </a:ext>
            </a:extLst>
          </p:cNvPr>
          <p:cNvSpPr>
            <a:spLocks noGrp="1"/>
          </p:cNvSpPr>
          <p:nvPr>
            <p:ph type="body" sz="quarter" idx="26"/>
          </p:nvPr>
        </p:nvSpPr>
        <p:spPr>
          <a:xfrm>
            <a:off x="5712604" y="4128562"/>
            <a:ext cx="5984089" cy="1960265"/>
          </a:xfrm>
        </p:spPr>
        <p:txBody>
          <a:bodyPr>
            <a:noAutofit/>
          </a:bodyPr>
          <a:lstStyle/>
          <a:p>
            <a:pPr>
              <a:lnSpc>
                <a:spcPct val="114000"/>
              </a:lnSpc>
              <a:spcAft>
                <a:spcPts val="600"/>
              </a:spcAft>
            </a:pPr>
            <a:r>
              <a:rPr lang="en-US" dirty="0"/>
              <a:t>Gigamon Application Visibility and Filtering eliminated the need a six-figure upgrade and enables</a:t>
            </a:r>
          </a:p>
          <a:p>
            <a:pPr marL="174625" indent="-174625">
              <a:lnSpc>
                <a:spcPct val="120000"/>
              </a:lnSpc>
              <a:buClr>
                <a:schemeClr val="accent1"/>
              </a:buClr>
              <a:buFont typeface="System Font Regular"/>
              <a:buChar char="+"/>
            </a:pPr>
            <a:r>
              <a:rPr lang="en-US" sz="1200" dirty="0"/>
              <a:t>400% increase in storage capacity of threat detection tool  as a result of filtering out low-risk streaming traffic</a:t>
            </a:r>
          </a:p>
          <a:p>
            <a:pPr marL="174625" indent="-174625">
              <a:lnSpc>
                <a:spcPct val="120000"/>
              </a:lnSpc>
              <a:buClr>
                <a:schemeClr val="accent1"/>
              </a:buClr>
              <a:buFont typeface="System Font Regular"/>
              <a:buChar char="+"/>
            </a:pPr>
            <a:r>
              <a:rPr lang="en-US" sz="1200" dirty="0"/>
              <a:t>Reduced traffic by 50% by no longer inspecting traffic from 130 safe apps</a:t>
            </a:r>
          </a:p>
          <a:p>
            <a:pPr marL="174625" indent="-174625">
              <a:lnSpc>
                <a:spcPct val="120000"/>
              </a:lnSpc>
              <a:buClr>
                <a:schemeClr val="accent1"/>
              </a:buClr>
              <a:buFont typeface="System Font Regular"/>
              <a:buChar char="+"/>
            </a:pPr>
            <a:r>
              <a:rPr lang="en-US" sz="1200" dirty="0"/>
              <a:t>Identified unapproved apps e.g. BitTorrent</a:t>
            </a:r>
          </a:p>
          <a:p>
            <a:pPr algn="l">
              <a:buClr>
                <a:schemeClr val="accent1"/>
              </a:buClr>
            </a:pPr>
            <a:endParaRPr lang="en-US" sz="1600" dirty="0"/>
          </a:p>
        </p:txBody>
      </p:sp>
      <p:sp>
        <p:nvSpPr>
          <p:cNvPr id="50" name="Text Placeholder 23">
            <a:extLst>
              <a:ext uri="{FF2B5EF4-FFF2-40B4-BE49-F238E27FC236}">
                <a16:creationId xmlns:a16="http://schemas.microsoft.com/office/drawing/2014/main" id="{01AC8A99-DBEE-334E-82D4-6621DB167FDA}"/>
              </a:ext>
            </a:extLst>
          </p:cNvPr>
          <p:cNvSpPr txBox="1">
            <a:spLocks/>
          </p:cNvSpPr>
          <p:nvPr/>
        </p:nvSpPr>
        <p:spPr>
          <a:xfrm>
            <a:off x="495299" y="3647657"/>
            <a:ext cx="5330952" cy="394644"/>
          </a:xfrm>
          <a:prstGeom prst="rect">
            <a:avLst/>
          </a:prstGeom>
        </p:spPr>
        <p:txBody>
          <a:bodyPr vert="horz" lIns="0" tIns="0" rIns="0" bIns="0" rtlCol="0" anchor="t">
            <a:noAutofit/>
          </a:bodyPr>
          <a:lstStyle>
            <a:lvl1pPr marL="228611" marR="0" indent="-228611" algn="l" defTabSz="412810" rtl="0" eaLnBrk="1" latinLnBrk="0" hangingPunct="1">
              <a:lnSpc>
                <a:spcPct val="100000"/>
              </a:lnSpc>
              <a:spcBef>
                <a:spcPts val="1601"/>
              </a:spcBef>
              <a:spcAft>
                <a:spcPts val="0"/>
              </a:spcAft>
              <a:buClr>
                <a:srgbClr val="FF6C00"/>
              </a:buClr>
              <a:buSzPct val="100000"/>
              <a:buFont typeface="System Font Regular"/>
              <a:buChar char="+"/>
              <a:tabLst/>
              <a:defRPr sz="2001" b="0" i="0" u="none" strike="noStrike" cap="none" spc="0" baseline="0">
                <a:ln>
                  <a:noFill/>
                </a:ln>
                <a:solidFill>
                  <a:srgbClr val="121B1F"/>
                </a:solidFill>
                <a:uFillTx/>
                <a:latin typeface="Century Gothic" panose="020B0502020202020204" pitchFamily="34" charset="0"/>
                <a:ea typeface="Helvetica Neue"/>
                <a:cs typeface="Helvetica Neue"/>
                <a:sym typeface="Helvetica Neue"/>
              </a:defRPr>
            </a:lvl1pPr>
            <a:lvl2pPr marL="546158" marR="0" indent="-228611" algn="l" defTabSz="412810" rtl="0" eaLnBrk="1" latinLnBrk="0" hangingPunct="1">
              <a:lnSpc>
                <a:spcPct val="100000"/>
              </a:lnSpc>
              <a:spcBef>
                <a:spcPts val="1401"/>
              </a:spcBef>
              <a:spcAft>
                <a:spcPts val="0"/>
              </a:spcAft>
              <a:buClr>
                <a:schemeClr val="accent5"/>
              </a:buClr>
              <a:buSzPct val="100000"/>
              <a:buFont typeface="System Font Regular"/>
              <a:buChar char="▸"/>
              <a:tabLst/>
              <a:defRPr sz="1601" b="0" i="0" u="none" strike="noStrike" cap="none" spc="0" baseline="0">
                <a:ln>
                  <a:noFill/>
                </a:ln>
                <a:solidFill>
                  <a:srgbClr val="343C40"/>
                </a:solidFill>
                <a:uFillTx/>
                <a:latin typeface="Century Gothic" panose="020B0502020202020204" pitchFamily="34" charset="0"/>
                <a:ea typeface="Helvetica Neue"/>
                <a:cs typeface="Helvetica Neue"/>
                <a:sym typeface="Helvetica Neue"/>
              </a:defRPr>
            </a:lvl2pPr>
            <a:lvl3pPr marL="863706" marR="0" indent="-228611" algn="l" defTabSz="412810" rtl="0" eaLnBrk="1" latinLnBrk="0" hangingPunct="1">
              <a:lnSpc>
                <a:spcPct val="100000"/>
              </a:lnSpc>
              <a:spcBef>
                <a:spcPts val="1201"/>
              </a:spcBef>
              <a:spcAft>
                <a:spcPts val="0"/>
              </a:spcAft>
              <a:buClr>
                <a:srgbClr val="565D62"/>
              </a:buClr>
              <a:buSzPct val="100000"/>
              <a:buFont typeface="System Font Regular"/>
              <a:buChar char="▸"/>
              <a:tabLst/>
              <a:defRPr sz="14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3pPr>
            <a:lvl4pPr marL="1181253" marR="0" indent="-228611" algn="l" defTabSz="412810" rtl="0" eaLnBrk="1" latinLnBrk="0" hangingPunct="1">
              <a:lnSpc>
                <a:spcPct val="100000"/>
              </a:lnSpc>
              <a:spcBef>
                <a:spcPts val="1001"/>
              </a:spcBef>
              <a:spcAft>
                <a:spcPts val="0"/>
              </a:spcAft>
              <a:buClr>
                <a:srgbClr val="848A8F"/>
              </a:buClr>
              <a:buSzPct val="100000"/>
              <a:buFont typeface="System Font Regular"/>
              <a:buChar char="▸"/>
              <a:tabLst/>
              <a:defRPr sz="1301" b="0" i="0" u="none" strike="noStrike" cap="none" spc="0" baseline="0">
                <a:ln>
                  <a:noFill/>
                </a:ln>
                <a:solidFill>
                  <a:srgbClr val="565D62"/>
                </a:solidFill>
                <a:uFillTx/>
                <a:latin typeface="Century Gothic" panose="020B0502020202020204" pitchFamily="34" charset="0"/>
                <a:ea typeface="Helvetica Neue"/>
                <a:cs typeface="Helvetica Neue"/>
                <a:sym typeface="Helvetica Neue"/>
              </a:defRPr>
            </a:lvl4pPr>
            <a:lvl5pPr marL="1498802" marR="0" indent="-228611" algn="l" defTabSz="412810" rtl="0" eaLnBrk="1" latinLnBrk="0" hangingPunct="1">
              <a:lnSpc>
                <a:spcPct val="100000"/>
              </a:lnSpc>
              <a:spcBef>
                <a:spcPts val="900"/>
              </a:spcBef>
              <a:spcAft>
                <a:spcPts val="0"/>
              </a:spcAft>
              <a:buClr>
                <a:srgbClr val="848A8F"/>
              </a:buClr>
              <a:buSzPct val="100000"/>
              <a:buFont typeface="System Font Regular"/>
              <a:buChar char="▸"/>
              <a:tabLst/>
              <a:defRPr sz="1201" b="0" i="0" u="none" strike="noStrike" cap="none" spc="0" baseline="0">
                <a:ln>
                  <a:noFill/>
                </a:ln>
                <a:solidFill>
                  <a:srgbClr val="848A8F"/>
                </a:solidFill>
                <a:uFillTx/>
                <a:latin typeface="Century Gothic" panose="020B0502020202020204" pitchFamily="34" charset="0"/>
                <a:ea typeface="Helvetica Neue"/>
                <a:cs typeface="Helvetica Neue"/>
                <a:sym typeface="Helvetica Neue"/>
              </a:defRPr>
            </a:lvl5pPr>
            <a:lvl6pPr marL="1905285"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6pPr>
            <a:lvl7pPr marL="2222834"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7pPr>
            <a:lvl8pPr marL="2540381"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8pPr>
            <a:lvl9pPr marL="2857929" marR="0" indent="-317549" algn="l" defTabSz="412810" rtl="0" eaLnBrk="1" latinLnBrk="0" hangingPunct="1">
              <a:lnSpc>
                <a:spcPct val="100000"/>
              </a:lnSpc>
              <a:spcBef>
                <a:spcPts val="2950"/>
              </a:spcBef>
              <a:spcAft>
                <a:spcPts val="0"/>
              </a:spcAft>
              <a:buClrTx/>
              <a:buSzPct val="125000"/>
              <a:buFontTx/>
              <a:buChar char="•"/>
              <a:tabLst/>
              <a:defRPr sz="2401" b="0" i="0" u="none" strike="noStrike" cap="none" spc="0" baseline="0">
                <a:ln>
                  <a:noFill/>
                </a:ln>
                <a:solidFill>
                  <a:srgbClr val="000000"/>
                </a:solidFill>
                <a:uFillTx/>
                <a:latin typeface="Helvetica Neue"/>
                <a:ea typeface="Helvetica Neue"/>
                <a:cs typeface="Helvetica Neue"/>
                <a:sym typeface="Helvetica Neue"/>
              </a:defRPr>
            </a:lvl9pPr>
          </a:lstStyle>
          <a:p>
            <a:pPr marL="0" indent="0">
              <a:buFont typeface="System Font Regular"/>
              <a:buNone/>
            </a:pPr>
            <a:r>
              <a:rPr lang="en-US" sz="2400" dirty="0">
                <a:solidFill>
                  <a:schemeClr val="accent1"/>
                </a:solidFill>
              </a:rPr>
              <a:t>Challenge</a:t>
            </a:r>
          </a:p>
        </p:txBody>
      </p:sp>
      <p:sp>
        <p:nvSpPr>
          <p:cNvPr id="51" name="Text Placeholder 24">
            <a:extLst>
              <a:ext uri="{FF2B5EF4-FFF2-40B4-BE49-F238E27FC236}">
                <a16:creationId xmlns:a16="http://schemas.microsoft.com/office/drawing/2014/main" id="{07CE39D9-C4FF-8B4A-8761-6CAB136AC30F}"/>
              </a:ext>
            </a:extLst>
          </p:cNvPr>
          <p:cNvSpPr>
            <a:spLocks noGrp="1"/>
          </p:cNvSpPr>
          <p:nvPr>
            <p:ph type="body" sz="quarter" idx="28"/>
          </p:nvPr>
        </p:nvSpPr>
        <p:spPr>
          <a:xfrm>
            <a:off x="495299" y="4128561"/>
            <a:ext cx="4447088" cy="1960265"/>
          </a:xfrm>
        </p:spPr>
        <p:txBody>
          <a:bodyPr>
            <a:normAutofit fontScale="92500"/>
          </a:bodyPr>
          <a:lstStyle/>
          <a:p>
            <a:pPr>
              <a:lnSpc>
                <a:spcPct val="114000"/>
              </a:lnSpc>
            </a:pPr>
            <a:r>
              <a:rPr lang="en-US" b="1" dirty="0"/>
              <a:t>Largest government-owned power generation utility faced six-figure upgrade to comply with data retention policy</a:t>
            </a:r>
            <a:br>
              <a:rPr lang="en-US" dirty="0"/>
            </a:br>
            <a:r>
              <a:rPr lang="en-US" dirty="0"/>
              <a:t>A power gen utility that serves 10 million people, was faced with a six-figure upgrade to increase the data retention capacity of their threat detection tool to meet compliance goals.</a:t>
            </a:r>
          </a:p>
        </p:txBody>
      </p:sp>
      <p:sp>
        <p:nvSpPr>
          <p:cNvPr id="53" name="Line">
            <a:extLst>
              <a:ext uri="{FF2B5EF4-FFF2-40B4-BE49-F238E27FC236}">
                <a16:creationId xmlns:a16="http://schemas.microsoft.com/office/drawing/2014/main" id="{BD60AB73-D684-EE4F-9B5E-F3E1DB145F88}"/>
              </a:ext>
            </a:extLst>
          </p:cNvPr>
          <p:cNvSpPr/>
          <p:nvPr/>
        </p:nvSpPr>
        <p:spPr>
          <a:xfrm flipH="1">
            <a:off x="5105400" y="3647657"/>
            <a:ext cx="0" cy="2441170"/>
          </a:xfrm>
          <a:prstGeom prst="line">
            <a:avLst/>
          </a:prstGeom>
          <a:ln w="25400">
            <a:solidFill>
              <a:srgbClr val="C8CBD1"/>
            </a:solidFill>
            <a:custDash>
              <a:ds d="200000" sp="200000"/>
            </a:custDash>
            <a:miter lim="400000"/>
          </a:ln>
        </p:spPr>
        <p:txBody>
          <a:bodyPr lIns="0" tIns="0" rIns="0" bIns="0" anchor="ctr"/>
          <a:lstStyle/>
          <a:p>
            <a:pPr algn="l">
              <a:defRPr sz="3200" b="0">
                <a:solidFill>
                  <a:srgbClr val="FFFFFF"/>
                </a:solidFill>
                <a:latin typeface="+mn-lt"/>
                <a:ea typeface="+mn-ea"/>
                <a:cs typeface="+mn-cs"/>
                <a:sym typeface="Helvetica Neue Medium"/>
              </a:defRPr>
            </a:pPr>
            <a:endParaRPr sz="1601" dirty="0"/>
          </a:p>
        </p:txBody>
      </p:sp>
      <p:sp>
        <p:nvSpPr>
          <p:cNvPr id="54" name="Rounded Rectangle 53">
            <a:extLst>
              <a:ext uri="{FF2B5EF4-FFF2-40B4-BE49-F238E27FC236}">
                <a16:creationId xmlns:a16="http://schemas.microsoft.com/office/drawing/2014/main" id="{2732F14D-316A-C248-BCD4-5D05A456DC1A}"/>
              </a:ext>
            </a:extLst>
          </p:cNvPr>
          <p:cNvSpPr/>
          <p:nvPr/>
        </p:nvSpPr>
        <p:spPr>
          <a:xfrm>
            <a:off x="10679083" y="2377440"/>
            <a:ext cx="1040119" cy="259675"/>
          </a:xfrm>
          <a:prstGeom prst="roundRect">
            <a:avLst>
              <a:gd name="adj" fmla="val 50000"/>
            </a:avLst>
          </a:prstGeom>
          <a:noFill/>
          <a:ln w="254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1200" i="0" u="none" strike="noStrike" cap="none" spc="300" normalizeH="0" baseline="0" dirty="0">
                <a:ln>
                  <a:noFill/>
                </a:ln>
                <a:solidFill>
                  <a:schemeClr val="bg1"/>
                </a:solidFill>
                <a:effectLst/>
                <a:uFillTx/>
                <a:latin typeface="+mn-lt"/>
                <a:ea typeface="+mn-ea"/>
                <a:cs typeface="+mn-cs"/>
                <a:sym typeface="Helvetica Neue Medium"/>
              </a:rPr>
              <a:t>UTILITY</a:t>
            </a:r>
          </a:p>
        </p:txBody>
      </p:sp>
    </p:spTree>
    <p:extLst>
      <p:ext uri="{BB962C8B-B14F-4D97-AF65-F5344CB8AC3E}">
        <p14:creationId xmlns:p14="http://schemas.microsoft.com/office/powerpoint/2010/main" val="422698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879B6B-E013-C648-AF62-2486BE1A8D2A}"/>
              </a:ext>
            </a:extLst>
          </p:cNvPr>
          <p:cNvSpPr>
            <a:spLocks noGrp="1"/>
          </p:cNvSpPr>
          <p:nvPr>
            <p:ph type="sldNum" sz="quarter" idx="4"/>
          </p:nvPr>
        </p:nvSpPr>
        <p:spPr/>
        <p:txBody>
          <a:bodyPr/>
          <a:lstStyle/>
          <a:p>
            <a:fld id="{115C08E7-22BD-4E46-A1CB-558DCBF29538}" type="slidenum">
              <a:rPr lang="en-US" smtClean="0"/>
              <a:pPr/>
              <a:t>23</a:t>
            </a:fld>
            <a:endParaRPr lang="en-US" dirty="0"/>
          </a:p>
        </p:txBody>
      </p:sp>
      <p:sp>
        <p:nvSpPr>
          <p:cNvPr id="12" name="Title 11">
            <a:extLst>
              <a:ext uri="{FF2B5EF4-FFF2-40B4-BE49-F238E27FC236}">
                <a16:creationId xmlns:a16="http://schemas.microsoft.com/office/drawing/2014/main" id="{C2BF8AE6-FE2D-B641-8FCD-46CB2EFCA8C3}"/>
              </a:ext>
            </a:extLst>
          </p:cNvPr>
          <p:cNvSpPr>
            <a:spLocks noGrp="1"/>
          </p:cNvSpPr>
          <p:nvPr>
            <p:ph type="title"/>
          </p:nvPr>
        </p:nvSpPr>
        <p:spPr/>
        <p:txBody>
          <a:bodyPr/>
          <a:lstStyle/>
          <a:p>
            <a:r>
              <a:rPr lang="en-US" dirty="0"/>
              <a:t>Gigamon Delivers Quantifiable Business Outcomes</a:t>
            </a:r>
          </a:p>
        </p:txBody>
      </p:sp>
      <p:sp>
        <p:nvSpPr>
          <p:cNvPr id="76" name="Content Placeholder 75">
            <a:extLst>
              <a:ext uri="{FF2B5EF4-FFF2-40B4-BE49-F238E27FC236}">
                <a16:creationId xmlns:a16="http://schemas.microsoft.com/office/drawing/2014/main" id="{18867CEA-4BA7-764A-906B-689B0574094A}"/>
              </a:ext>
            </a:extLst>
          </p:cNvPr>
          <p:cNvSpPr>
            <a:spLocks noGrp="1"/>
          </p:cNvSpPr>
          <p:nvPr>
            <p:ph sz="quarter" idx="14"/>
          </p:nvPr>
        </p:nvSpPr>
        <p:spPr>
          <a:xfrm>
            <a:off x="711995" y="5538092"/>
            <a:ext cx="9646443" cy="715638"/>
          </a:xfrm>
        </p:spPr>
        <p:txBody>
          <a:bodyPr>
            <a:normAutofit/>
          </a:bodyPr>
          <a:lstStyle/>
          <a:p>
            <a:pPr marL="0" indent="0">
              <a:buNone/>
            </a:pPr>
            <a:r>
              <a:rPr lang="en-US" sz="1800" i="1" kern="1200" dirty="0">
                <a:ea typeface="Verdana" panose="020B0604030504040204" pitchFamily="34" charset="0"/>
                <a:cs typeface="Nirmala UI" panose="020B0502040204020203" pitchFamily="34" charset="0"/>
              </a:rPr>
              <a:t>ESG customer interviews and conversations with industry analysts have consistently shown that the Gigamon platform is a critical tool for success in today’s digital age.</a:t>
            </a:r>
          </a:p>
        </p:txBody>
      </p:sp>
      <p:grpSp>
        <p:nvGrpSpPr>
          <p:cNvPr id="44" name="Group 43">
            <a:extLst>
              <a:ext uri="{FF2B5EF4-FFF2-40B4-BE49-F238E27FC236}">
                <a16:creationId xmlns:a16="http://schemas.microsoft.com/office/drawing/2014/main" id="{4C53B6E0-82B1-5C45-9E10-558B9DCACB7A}"/>
              </a:ext>
            </a:extLst>
          </p:cNvPr>
          <p:cNvGrpSpPr/>
          <p:nvPr/>
        </p:nvGrpSpPr>
        <p:grpSpPr>
          <a:xfrm>
            <a:off x="711995" y="1779509"/>
            <a:ext cx="10973283" cy="3175684"/>
            <a:chOff x="1212394" y="3433011"/>
            <a:chExt cx="21946565" cy="6351368"/>
          </a:xfrm>
        </p:grpSpPr>
        <p:grpSp>
          <p:nvGrpSpPr>
            <p:cNvPr id="45" name="Group 44">
              <a:extLst>
                <a:ext uri="{FF2B5EF4-FFF2-40B4-BE49-F238E27FC236}">
                  <a16:creationId xmlns:a16="http://schemas.microsoft.com/office/drawing/2014/main" id="{49BACE01-9DC7-CB4F-BBC6-FC4809EE41C7}"/>
                </a:ext>
              </a:extLst>
            </p:cNvPr>
            <p:cNvGrpSpPr/>
            <p:nvPr/>
          </p:nvGrpSpPr>
          <p:grpSpPr>
            <a:xfrm>
              <a:off x="1212394" y="3433011"/>
              <a:ext cx="6676789" cy="6351368"/>
              <a:chOff x="1212394" y="3433011"/>
              <a:chExt cx="6676789" cy="6351368"/>
            </a:xfrm>
          </p:grpSpPr>
          <p:sp>
            <p:nvSpPr>
              <p:cNvPr id="64" name="Rectangle">
                <a:extLst>
                  <a:ext uri="{FF2B5EF4-FFF2-40B4-BE49-F238E27FC236}">
                    <a16:creationId xmlns:a16="http://schemas.microsoft.com/office/drawing/2014/main" id="{2ECB0A5A-F569-3440-8B9F-40D004C99D67}"/>
                  </a:ext>
                </a:extLst>
              </p:cNvPr>
              <p:cNvSpPr/>
              <p:nvPr/>
            </p:nvSpPr>
            <p:spPr>
              <a:xfrm>
                <a:off x="1212394" y="3433011"/>
                <a:ext cx="6676789" cy="6351368"/>
              </a:xfrm>
              <a:prstGeom prst="roundRect">
                <a:avLst>
                  <a:gd name="adj" fmla="val 6885"/>
                </a:avLst>
              </a:prstGeom>
              <a:solidFill>
                <a:srgbClr val="C9CDD2">
                  <a:alpha val="5000"/>
                </a:srgbClr>
              </a:solidFill>
              <a:ln w="12700">
                <a:solidFill>
                  <a:srgbClr val="C9CDD2"/>
                </a:solidFill>
                <a:miter lim="400000"/>
              </a:ln>
            </p:spPr>
            <p:txBody>
              <a:bodyPr lIns="0" tIns="0" rIns="0" bIns="0" anchor="ctr"/>
              <a:lstStyle/>
              <a:p>
                <a:pPr defTabSz="45726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dirty="0">
                  <a:latin typeface="Century Gothic" panose="020B0502020202020204" pitchFamily="34" charset="0"/>
                </a:endParaRPr>
              </a:p>
            </p:txBody>
          </p:sp>
          <p:sp>
            <p:nvSpPr>
              <p:cNvPr id="65" name="TextBox 64">
                <a:extLst>
                  <a:ext uri="{FF2B5EF4-FFF2-40B4-BE49-F238E27FC236}">
                    <a16:creationId xmlns:a16="http://schemas.microsoft.com/office/drawing/2014/main" id="{9AA552D8-4368-2F40-B37B-F6EC98E7B052}"/>
                  </a:ext>
                </a:extLst>
              </p:cNvPr>
              <p:cNvSpPr txBox="1"/>
              <p:nvPr/>
            </p:nvSpPr>
            <p:spPr>
              <a:xfrm>
                <a:off x="4564213" y="7858351"/>
                <a:ext cx="2782573" cy="1108285"/>
              </a:xfrm>
              <a:prstGeom prst="rect">
                <a:avLst/>
              </a:prstGeom>
              <a:noFill/>
            </p:spPr>
            <p:txBody>
              <a:bodyPr wrap="square" lIns="0" tIns="0" rIns="0" bIns="0" rtlCol="0">
                <a:spAutoFit/>
              </a:bodyPr>
              <a:lstStyle/>
              <a:p>
                <a:pPr defTabSz="914537" hangingPunct="1"/>
                <a:r>
                  <a:rPr lang="en-US" sz="1200" b="0" kern="1200" dirty="0">
                    <a:solidFill>
                      <a:srgbClr val="101920"/>
                    </a:solidFill>
                    <a:latin typeface="Century Gothic" panose="020B0502020202020204" pitchFamily="34" charset="0"/>
                    <a:ea typeface="+mn-ea"/>
                    <a:cs typeface="Arial" panose="020B0604020202020204" pitchFamily="34" charset="0"/>
                  </a:rPr>
                  <a:t>Reduction in Network</a:t>
                </a:r>
              </a:p>
              <a:p>
                <a:pPr defTabSz="914537" hangingPunct="1"/>
                <a:r>
                  <a:rPr lang="en-US" sz="1200" b="0" kern="1200" dirty="0">
                    <a:solidFill>
                      <a:srgbClr val="101920"/>
                    </a:solidFill>
                    <a:latin typeface="Century Gothic" panose="020B0502020202020204" pitchFamily="34" charset="0"/>
                    <a:ea typeface="+mn-ea"/>
                    <a:cs typeface="Arial" panose="020B0604020202020204" pitchFamily="34" charset="0"/>
                  </a:rPr>
                  <a:t>Downtime</a:t>
                </a:r>
              </a:p>
            </p:txBody>
          </p:sp>
          <p:sp>
            <p:nvSpPr>
              <p:cNvPr id="66" name="TextBox 65">
                <a:extLst>
                  <a:ext uri="{FF2B5EF4-FFF2-40B4-BE49-F238E27FC236}">
                    <a16:creationId xmlns:a16="http://schemas.microsoft.com/office/drawing/2014/main" id="{AE175761-8E3B-F64D-B43D-E81753302EC8}"/>
                  </a:ext>
                </a:extLst>
              </p:cNvPr>
              <p:cNvSpPr txBox="1"/>
              <p:nvPr/>
            </p:nvSpPr>
            <p:spPr>
              <a:xfrm>
                <a:off x="2407405" y="5446665"/>
                <a:ext cx="1430251" cy="1108029"/>
              </a:xfrm>
              <a:prstGeom prst="rect">
                <a:avLst/>
              </a:prstGeom>
              <a:noFill/>
              <a:ln>
                <a:noFill/>
              </a:ln>
            </p:spPr>
            <p:txBody>
              <a:bodyPr wrap="none" lIns="0" tIns="0" rIns="0" bIns="0" rtlCol="0">
                <a:spAutoFit/>
              </a:bodyPr>
              <a:lstStyle/>
              <a:p>
                <a:pPr defTabSz="914537" hangingPunct="1"/>
                <a:r>
                  <a:rPr lang="en-US" sz="3600" kern="12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70</a:t>
                </a:r>
                <a:r>
                  <a:rPr lang="en-US" sz="3000" b="0" kern="1200" baseline="300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a:t>
                </a:r>
              </a:p>
            </p:txBody>
          </p:sp>
          <p:sp>
            <p:nvSpPr>
              <p:cNvPr id="67" name="TextBox 66">
                <a:extLst>
                  <a:ext uri="{FF2B5EF4-FFF2-40B4-BE49-F238E27FC236}">
                    <a16:creationId xmlns:a16="http://schemas.microsoft.com/office/drawing/2014/main" id="{0495A643-FE42-8948-A836-AF521CAE24F4}"/>
                  </a:ext>
                </a:extLst>
              </p:cNvPr>
              <p:cNvSpPr txBox="1"/>
              <p:nvPr/>
            </p:nvSpPr>
            <p:spPr>
              <a:xfrm>
                <a:off x="1751616" y="7858351"/>
                <a:ext cx="2438397" cy="1108285"/>
              </a:xfrm>
              <a:prstGeom prst="rect">
                <a:avLst/>
              </a:prstGeom>
              <a:noFill/>
            </p:spPr>
            <p:txBody>
              <a:bodyPr wrap="square" lIns="0" tIns="0" rIns="0" bIns="0" rtlCol="0">
                <a:spAutoFit/>
              </a:bodyPr>
              <a:lstStyle/>
              <a:p>
                <a:pPr defTabSz="914537" hangingPunct="1"/>
                <a:r>
                  <a:rPr lang="en-US" sz="1200" b="0" kern="1200" dirty="0">
                    <a:solidFill>
                      <a:srgbClr val="121B1F"/>
                    </a:solidFill>
                    <a:latin typeface="Century Gothic" panose="020B0502020202020204" pitchFamily="34" charset="0"/>
                    <a:ea typeface="+mn-ea"/>
                    <a:cs typeface="Arial" panose="020B0604020202020204" pitchFamily="34" charset="0"/>
                  </a:rPr>
                  <a:t>Reduction </a:t>
                </a:r>
                <a:br>
                  <a:rPr lang="en-US" sz="1200" b="0" kern="1200" dirty="0">
                    <a:solidFill>
                      <a:srgbClr val="121B1F"/>
                    </a:solidFill>
                    <a:latin typeface="Century Gothic" panose="020B0502020202020204" pitchFamily="34" charset="0"/>
                    <a:ea typeface="+mn-ea"/>
                    <a:cs typeface="Arial" panose="020B0604020202020204" pitchFamily="34" charset="0"/>
                  </a:rPr>
                </a:br>
                <a:r>
                  <a:rPr lang="en-US" sz="1200" b="0" kern="1200" dirty="0">
                    <a:solidFill>
                      <a:srgbClr val="121B1F"/>
                    </a:solidFill>
                    <a:latin typeface="Century Gothic" panose="020B0502020202020204" pitchFamily="34" charset="0"/>
                    <a:ea typeface="+mn-ea"/>
                    <a:cs typeface="Arial" panose="020B0604020202020204" pitchFamily="34" charset="0"/>
                  </a:rPr>
                  <a:t>in False</a:t>
                </a:r>
                <a:br>
                  <a:rPr lang="en-US" sz="1200" b="0" kern="1200" dirty="0">
                    <a:solidFill>
                      <a:srgbClr val="121B1F"/>
                    </a:solidFill>
                    <a:latin typeface="Century Gothic" panose="020B0502020202020204" pitchFamily="34" charset="0"/>
                    <a:ea typeface="+mn-ea"/>
                    <a:cs typeface="Arial" panose="020B0604020202020204" pitchFamily="34" charset="0"/>
                  </a:rPr>
                </a:br>
                <a:r>
                  <a:rPr lang="en-US" sz="1200" b="0" kern="1200" dirty="0">
                    <a:solidFill>
                      <a:srgbClr val="121B1F"/>
                    </a:solidFill>
                    <a:latin typeface="Century Gothic" panose="020B0502020202020204" pitchFamily="34" charset="0"/>
                    <a:ea typeface="+mn-ea"/>
                    <a:cs typeface="Arial" panose="020B0604020202020204" pitchFamily="34" charset="0"/>
                  </a:rPr>
                  <a:t>Positives</a:t>
                </a:r>
              </a:p>
            </p:txBody>
          </p:sp>
          <p:sp>
            <p:nvSpPr>
              <p:cNvPr id="68" name="TextBox 67">
                <a:extLst>
                  <a:ext uri="{FF2B5EF4-FFF2-40B4-BE49-F238E27FC236}">
                    <a16:creationId xmlns:a16="http://schemas.microsoft.com/office/drawing/2014/main" id="{3DC4398C-3A15-B642-9983-12243AD64DA5}"/>
                  </a:ext>
                </a:extLst>
              </p:cNvPr>
              <p:cNvSpPr txBox="1"/>
              <p:nvPr/>
            </p:nvSpPr>
            <p:spPr>
              <a:xfrm>
                <a:off x="2110382" y="4154845"/>
                <a:ext cx="4880813" cy="738856"/>
              </a:xfrm>
              <a:prstGeom prst="rect">
                <a:avLst/>
              </a:prstGeom>
              <a:noFill/>
            </p:spPr>
            <p:txBody>
              <a:bodyPr wrap="none" lIns="0" tIns="0" rIns="0" bIns="0" rtlCol="0">
                <a:spAutoFit/>
              </a:bodyPr>
              <a:lstStyle/>
              <a:p>
                <a:pPr defTabSz="914537" hangingPunct="1"/>
                <a: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t>NETWORK </a:t>
                </a:r>
                <a:b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br>
                <a: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t>SECURITY &amp; PERFORMANCE</a:t>
                </a:r>
              </a:p>
            </p:txBody>
          </p:sp>
          <p:sp>
            <p:nvSpPr>
              <p:cNvPr id="69" name="TextBox 68">
                <a:extLst>
                  <a:ext uri="{FF2B5EF4-FFF2-40B4-BE49-F238E27FC236}">
                    <a16:creationId xmlns:a16="http://schemas.microsoft.com/office/drawing/2014/main" id="{136CB9FD-686E-C644-B8FD-ACB60827A58F}"/>
                  </a:ext>
                </a:extLst>
              </p:cNvPr>
              <p:cNvSpPr txBox="1"/>
              <p:nvPr/>
            </p:nvSpPr>
            <p:spPr>
              <a:xfrm>
                <a:off x="5359732" y="5446665"/>
                <a:ext cx="1430251" cy="1108029"/>
              </a:xfrm>
              <a:prstGeom prst="rect">
                <a:avLst/>
              </a:prstGeom>
              <a:noFill/>
              <a:ln>
                <a:noFill/>
              </a:ln>
            </p:spPr>
            <p:txBody>
              <a:bodyPr wrap="none" lIns="0" tIns="0" rIns="0" bIns="0" rtlCol="0">
                <a:spAutoFit/>
              </a:bodyPr>
              <a:lstStyle/>
              <a:p>
                <a:pPr defTabSz="914537" hangingPunct="1"/>
                <a:r>
                  <a:rPr lang="en-US" sz="3600" kern="12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50</a:t>
                </a:r>
                <a:r>
                  <a:rPr lang="en-US" sz="3000" b="0" kern="1200" baseline="300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a:t>
                </a:r>
              </a:p>
            </p:txBody>
          </p:sp>
          <p:sp>
            <p:nvSpPr>
              <p:cNvPr id="70" name="Down Arrow 69">
                <a:extLst>
                  <a:ext uri="{FF2B5EF4-FFF2-40B4-BE49-F238E27FC236}">
                    <a16:creationId xmlns:a16="http://schemas.microsoft.com/office/drawing/2014/main" id="{70A8EB68-7D5A-684A-B065-74006C38DD09}"/>
                  </a:ext>
                </a:extLst>
              </p:cNvPr>
              <p:cNvSpPr/>
              <p:nvPr/>
            </p:nvSpPr>
            <p:spPr>
              <a:xfrm>
                <a:off x="2634717" y="6771464"/>
                <a:ext cx="672195" cy="672195"/>
              </a:xfrm>
              <a:prstGeom prst="downArrow">
                <a:avLst/>
              </a:prstGeom>
              <a:solidFill>
                <a:schemeClr val="accent2"/>
              </a:solidFill>
              <a:ln w="12700" cap="flat" cmpd="sng" algn="ctr">
                <a:noFill/>
                <a:prstDash val="solid"/>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l" defTabSz="457246" hangingPunct="1">
                  <a:defRPr/>
                </a:pPr>
                <a:endParaRPr lang="en-US" sz="900" b="0" kern="1200" dirty="0">
                  <a:solidFill>
                    <a:schemeClr val="bg1"/>
                  </a:solidFill>
                  <a:latin typeface="Century Gothic" panose="020B0502020202020204" pitchFamily="34" charset="0"/>
                  <a:ea typeface="+mn-ea"/>
                  <a:cs typeface="+mn-cs"/>
                </a:endParaRPr>
              </a:p>
            </p:txBody>
          </p:sp>
          <p:sp>
            <p:nvSpPr>
              <p:cNvPr id="71" name="Down Arrow 70">
                <a:extLst>
                  <a:ext uri="{FF2B5EF4-FFF2-40B4-BE49-F238E27FC236}">
                    <a16:creationId xmlns:a16="http://schemas.microsoft.com/office/drawing/2014/main" id="{82DF75EF-4A4E-B241-82FC-5DF203BDCE9F}"/>
                  </a:ext>
                </a:extLst>
              </p:cNvPr>
              <p:cNvSpPr/>
              <p:nvPr/>
            </p:nvSpPr>
            <p:spPr>
              <a:xfrm>
                <a:off x="5619402" y="6771464"/>
                <a:ext cx="672195" cy="672195"/>
              </a:xfrm>
              <a:prstGeom prst="downArrow">
                <a:avLst/>
              </a:prstGeom>
              <a:solidFill>
                <a:schemeClr val="accent2"/>
              </a:solidFill>
              <a:ln w="12700" cap="flat" cmpd="sng" algn="ctr">
                <a:noFill/>
                <a:prstDash val="solid"/>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l" defTabSz="457246" hangingPunct="1">
                  <a:defRPr/>
                </a:pPr>
                <a:endParaRPr lang="en-US" sz="900" b="0" kern="1200" dirty="0">
                  <a:solidFill>
                    <a:schemeClr val="bg1"/>
                  </a:solidFill>
                  <a:latin typeface="Century Gothic" panose="020B0502020202020204" pitchFamily="34" charset="0"/>
                  <a:ea typeface="+mn-ea"/>
                  <a:cs typeface="+mn-cs"/>
                </a:endParaRPr>
              </a:p>
            </p:txBody>
          </p:sp>
        </p:grpSp>
        <p:grpSp>
          <p:nvGrpSpPr>
            <p:cNvPr id="46" name="Group 45">
              <a:extLst>
                <a:ext uri="{FF2B5EF4-FFF2-40B4-BE49-F238E27FC236}">
                  <a16:creationId xmlns:a16="http://schemas.microsoft.com/office/drawing/2014/main" id="{DDDE9DD8-7200-0E42-8F75-B3F7494A2D4A}"/>
                </a:ext>
              </a:extLst>
            </p:cNvPr>
            <p:cNvGrpSpPr/>
            <p:nvPr/>
          </p:nvGrpSpPr>
          <p:grpSpPr>
            <a:xfrm>
              <a:off x="8853608" y="3433011"/>
              <a:ext cx="6676789" cy="6351368"/>
              <a:chOff x="8853608" y="3433011"/>
              <a:chExt cx="6676789" cy="6351368"/>
            </a:xfrm>
          </p:grpSpPr>
          <p:sp>
            <p:nvSpPr>
              <p:cNvPr id="56" name="Rectangle">
                <a:extLst>
                  <a:ext uri="{FF2B5EF4-FFF2-40B4-BE49-F238E27FC236}">
                    <a16:creationId xmlns:a16="http://schemas.microsoft.com/office/drawing/2014/main" id="{C4687796-65BD-2249-BF9E-8D9C3FC7B7D6}"/>
                  </a:ext>
                </a:extLst>
              </p:cNvPr>
              <p:cNvSpPr/>
              <p:nvPr/>
            </p:nvSpPr>
            <p:spPr>
              <a:xfrm>
                <a:off x="8853608" y="3433011"/>
                <a:ext cx="6676789" cy="6351368"/>
              </a:xfrm>
              <a:prstGeom prst="roundRect">
                <a:avLst>
                  <a:gd name="adj" fmla="val 6885"/>
                </a:avLst>
              </a:prstGeom>
              <a:solidFill>
                <a:srgbClr val="C9CDD2">
                  <a:alpha val="5000"/>
                </a:srgbClr>
              </a:solidFill>
              <a:ln w="12700">
                <a:solidFill>
                  <a:srgbClr val="C9CDD2"/>
                </a:solidFill>
                <a:miter lim="400000"/>
              </a:ln>
            </p:spPr>
            <p:txBody>
              <a:bodyPr lIns="0" tIns="0" rIns="0" bIns="0" anchor="ctr"/>
              <a:lstStyle/>
              <a:p>
                <a:pPr defTabSz="45726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dirty="0">
                  <a:latin typeface="Century Gothic" panose="020B0502020202020204" pitchFamily="34" charset="0"/>
                </a:endParaRPr>
              </a:p>
            </p:txBody>
          </p:sp>
          <p:sp>
            <p:nvSpPr>
              <p:cNvPr id="57" name="TextBox 56">
                <a:extLst>
                  <a:ext uri="{FF2B5EF4-FFF2-40B4-BE49-F238E27FC236}">
                    <a16:creationId xmlns:a16="http://schemas.microsoft.com/office/drawing/2014/main" id="{423BEF82-E8A6-5E4D-BEE1-7E58FB9C4626}"/>
                  </a:ext>
                </a:extLst>
              </p:cNvPr>
              <p:cNvSpPr txBox="1"/>
              <p:nvPr/>
            </p:nvSpPr>
            <p:spPr>
              <a:xfrm>
                <a:off x="10192727" y="5446665"/>
                <a:ext cx="1430251" cy="1108029"/>
              </a:xfrm>
              <a:prstGeom prst="rect">
                <a:avLst/>
              </a:prstGeom>
              <a:noFill/>
              <a:ln>
                <a:noFill/>
              </a:ln>
            </p:spPr>
            <p:txBody>
              <a:bodyPr wrap="none" lIns="0" tIns="0" rIns="0" bIns="0" rtlCol="0">
                <a:spAutoFit/>
              </a:bodyPr>
              <a:lstStyle/>
              <a:p>
                <a:pPr algn="l" defTabSz="914537" hangingPunct="1"/>
                <a:r>
                  <a:rPr lang="en-US" sz="3600" kern="12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75</a:t>
                </a:r>
                <a:r>
                  <a:rPr lang="en-US" sz="3000" b="0" kern="1200" baseline="300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a:t>
                </a:r>
              </a:p>
            </p:txBody>
          </p:sp>
          <p:sp>
            <p:nvSpPr>
              <p:cNvPr id="58" name="TextBox 57">
                <a:extLst>
                  <a:ext uri="{FF2B5EF4-FFF2-40B4-BE49-F238E27FC236}">
                    <a16:creationId xmlns:a16="http://schemas.microsoft.com/office/drawing/2014/main" id="{AEBF81A5-C86D-EB4B-B8E1-2576763E2E06}"/>
                  </a:ext>
                </a:extLst>
              </p:cNvPr>
              <p:cNvSpPr txBox="1"/>
              <p:nvPr/>
            </p:nvSpPr>
            <p:spPr>
              <a:xfrm>
                <a:off x="9562715" y="7959066"/>
                <a:ext cx="2438397" cy="738856"/>
              </a:xfrm>
              <a:prstGeom prst="rect">
                <a:avLst/>
              </a:prstGeom>
              <a:noFill/>
            </p:spPr>
            <p:txBody>
              <a:bodyPr wrap="square" lIns="0" tIns="0" rIns="0" bIns="0" rtlCol="0">
                <a:spAutoFit/>
              </a:bodyPr>
              <a:lstStyle/>
              <a:p>
                <a:pPr defTabSz="914537" hangingPunct="1"/>
                <a:r>
                  <a:rPr lang="en-US" sz="1200" b="0" kern="1200" dirty="0">
                    <a:solidFill>
                      <a:srgbClr val="101920"/>
                    </a:solidFill>
                    <a:latin typeface="Century Gothic" panose="020B0502020202020204" pitchFamily="34" charset="0"/>
                    <a:ea typeface="+mn-ea"/>
                    <a:cs typeface="Arial" panose="020B0604020202020204" pitchFamily="34" charset="0"/>
                  </a:rPr>
                  <a:t>Increase in Network Visibility</a:t>
                </a:r>
              </a:p>
            </p:txBody>
          </p:sp>
          <p:sp>
            <p:nvSpPr>
              <p:cNvPr id="59" name="TextBox 58">
                <a:extLst>
                  <a:ext uri="{FF2B5EF4-FFF2-40B4-BE49-F238E27FC236}">
                    <a16:creationId xmlns:a16="http://schemas.microsoft.com/office/drawing/2014/main" id="{6516B230-5E16-6A49-8F41-B69C4C1526E0}"/>
                  </a:ext>
                </a:extLst>
              </p:cNvPr>
              <p:cNvSpPr txBox="1"/>
              <p:nvPr/>
            </p:nvSpPr>
            <p:spPr>
              <a:xfrm>
                <a:off x="13118803" y="5446665"/>
                <a:ext cx="1430251" cy="1108029"/>
              </a:xfrm>
              <a:prstGeom prst="rect">
                <a:avLst/>
              </a:prstGeom>
              <a:noFill/>
              <a:ln>
                <a:noFill/>
              </a:ln>
            </p:spPr>
            <p:txBody>
              <a:bodyPr wrap="none" lIns="0" tIns="0" rIns="0" bIns="0" rtlCol="0">
                <a:spAutoFit/>
              </a:bodyPr>
              <a:lstStyle/>
              <a:p>
                <a:pPr algn="l" defTabSz="914537" hangingPunct="1"/>
                <a:r>
                  <a:rPr lang="en-US" sz="3600" kern="12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50</a:t>
                </a:r>
                <a:r>
                  <a:rPr lang="en-US" sz="3000" b="0" kern="1200" baseline="300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a:t>
                </a:r>
              </a:p>
            </p:txBody>
          </p:sp>
          <p:sp>
            <p:nvSpPr>
              <p:cNvPr id="60" name="TextBox 59">
                <a:extLst>
                  <a:ext uri="{FF2B5EF4-FFF2-40B4-BE49-F238E27FC236}">
                    <a16:creationId xmlns:a16="http://schemas.microsoft.com/office/drawing/2014/main" id="{A7057FDE-30E9-354B-ADCC-6C4B9E1CDC9E}"/>
                  </a:ext>
                </a:extLst>
              </p:cNvPr>
              <p:cNvSpPr txBox="1"/>
              <p:nvPr/>
            </p:nvSpPr>
            <p:spPr>
              <a:xfrm>
                <a:off x="12489907" y="7959066"/>
                <a:ext cx="2438397" cy="738856"/>
              </a:xfrm>
              <a:prstGeom prst="rect">
                <a:avLst/>
              </a:prstGeom>
              <a:noFill/>
            </p:spPr>
            <p:txBody>
              <a:bodyPr wrap="square" lIns="0" tIns="0" rIns="0" bIns="0" rtlCol="0">
                <a:spAutoFit/>
              </a:bodyPr>
              <a:lstStyle/>
              <a:p>
                <a:pPr defTabSz="914537" hangingPunct="1"/>
                <a:r>
                  <a:rPr lang="en-US" sz="1200" b="0" kern="1200" dirty="0">
                    <a:solidFill>
                      <a:srgbClr val="101920"/>
                    </a:solidFill>
                    <a:latin typeface="Century Gothic" panose="020B0502020202020204" pitchFamily="34" charset="0"/>
                    <a:ea typeface="+mn-ea"/>
                    <a:cs typeface="Arial" panose="020B0604020202020204" pitchFamily="34" charset="0"/>
                  </a:rPr>
                  <a:t>Reduction</a:t>
                </a:r>
                <a:br>
                  <a:rPr lang="en-US" sz="1200" b="0" kern="1200" dirty="0">
                    <a:solidFill>
                      <a:srgbClr val="101920"/>
                    </a:solidFill>
                    <a:latin typeface="Century Gothic" panose="020B0502020202020204" pitchFamily="34" charset="0"/>
                    <a:ea typeface="+mn-ea"/>
                    <a:cs typeface="Arial" panose="020B0604020202020204" pitchFamily="34" charset="0"/>
                  </a:rPr>
                </a:br>
                <a:r>
                  <a:rPr lang="en-US" sz="1200" b="0" kern="1200" dirty="0">
                    <a:solidFill>
                      <a:srgbClr val="101920"/>
                    </a:solidFill>
                    <a:latin typeface="Century Gothic" panose="020B0502020202020204" pitchFamily="34" charset="0"/>
                    <a:ea typeface="+mn-ea"/>
                    <a:cs typeface="Arial" panose="020B0604020202020204" pitchFamily="34" charset="0"/>
                  </a:rPr>
                  <a:t>in Costs</a:t>
                </a:r>
              </a:p>
            </p:txBody>
          </p:sp>
          <p:sp>
            <p:nvSpPr>
              <p:cNvPr id="61" name="TextBox 60">
                <a:extLst>
                  <a:ext uri="{FF2B5EF4-FFF2-40B4-BE49-F238E27FC236}">
                    <a16:creationId xmlns:a16="http://schemas.microsoft.com/office/drawing/2014/main" id="{D184FD5A-D732-6049-9ED6-9D4CAB6B6112}"/>
                  </a:ext>
                </a:extLst>
              </p:cNvPr>
              <p:cNvSpPr txBox="1"/>
              <p:nvPr/>
            </p:nvSpPr>
            <p:spPr>
              <a:xfrm>
                <a:off x="10619044" y="4154845"/>
                <a:ext cx="3145911" cy="738856"/>
              </a:xfrm>
              <a:prstGeom prst="rect">
                <a:avLst/>
              </a:prstGeom>
              <a:noFill/>
            </p:spPr>
            <p:txBody>
              <a:bodyPr wrap="none" lIns="0" tIns="0" rIns="0" bIns="0" rtlCol="0">
                <a:spAutoFit/>
              </a:bodyPr>
              <a:lstStyle/>
              <a:p>
                <a:pPr defTabSz="914537" hangingPunct="1"/>
                <a: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t>NETWORK </a:t>
                </a:r>
                <a:b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br>
                <a: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t>VISIBILITY &amp; COST</a:t>
                </a:r>
              </a:p>
            </p:txBody>
          </p:sp>
          <p:sp>
            <p:nvSpPr>
              <p:cNvPr id="62" name="Down Arrow 61">
                <a:extLst>
                  <a:ext uri="{FF2B5EF4-FFF2-40B4-BE49-F238E27FC236}">
                    <a16:creationId xmlns:a16="http://schemas.microsoft.com/office/drawing/2014/main" id="{9CD011A6-57C7-5441-927C-80CC74FD141B}"/>
                  </a:ext>
                </a:extLst>
              </p:cNvPr>
              <p:cNvSpPr/>
              <p:nvPr/>
            </p:nvSpPr>
            <p:spPr>
              <a:xfrm flipV="1">
                <a:off x="10445815" y="6771464"/>
                <a:ext cx="672195" cy="672195"/>
              </a:xfrm>
              <a:prstGeom prst="downArrow">
                <a:avLst/>
              </a:prstGeom>
              <a:solidFill>
                <a:schemeClr val="accent2"/>
              </a:solidFill>
              <a:ln w="12700" cap="flat" cmpd="sng" algn="ctr">
                <a:noFill/>
                <a:prstDash val="solid"/>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l" defTabSz="457246" hangingPunct="1">
                  <a:defRPr/>
                </a:pPr>
                <a:endParaRPr lang="en-US" sz="900" b="0" kern="1200" dirty="0">
                  <a:solidFill>
                    <a:schemeClr val="bg1"/>
                  </a:solidFill>
                  <a:latin typeface="Century Gothic" panose="020B0502020202020204" pitchFamily="34" charset="0"/>
                  <a:ea typeface="+mn-ea"/>
                  <a:cs typeface="+mn-cs"/>
                </a:endParaRPr>
              </a:p>
            </p:txBody>
          </p:sp>
          <p:sp>
            <p:nvSpPr>
              <p:cNvPr id="63" name="Down Arrow 62">
                <a:extLst>
                  <a:ext uri="{FF2B5EF4-FFF2-40B4-BE49-F238E27FC236}">
                    <a16:creationId xmlns:a16="http://schemas.microsoft.com/office/drawing/2014/main" id="{EEB77592-A737-D14D-97D2-073552279B87}"/>
                  </a:ext>
                </a:extLst>
              </p:cNvPr>
              <p:cNvSpPr/>
              <p:nvPr/>
            </p:nvSpPr>
            <p:spPr>
              <a:xfrm>
                <a:off x="13373008" y="6771464"/>
                <a:ext cx="672195" cy="672195"/>
              </a:xfrm>
              <a:prstGeom prst="downArrow">
                <a:avLst/>
              </a:prstGeom>
              <a:solidFill>
                <a:schemeClr val="accent2"/>
              </a:solidFill>
              <a:ln w="12700" cap="flat" cmpd="sng" algn="ctr">
                <a:noFill/>
                <a:prstDash val="solid"/>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l" defTabSz="457246" hangingPunct="1">
                  <a:defRPr/>
                </a:pPr>
                <a:endParaRPr lang="en-US" sz="900" b="0" kern="1200" dirty="0">
                  <a:solidFill>
                    <a:schemeClr val="bg1"/>
                  </a:solidFill>
                  <a:latin typeface="Century Gothic" panose="020B0502020202020204" pitchFamily="34" charset="0"/>
                  <a:ea typeface="+mn-ea"/>
                  <a:cs typeface="+mn-cs"/>
                </a:endParaRPr>
              </a:p>
            </p:txBody>
          </p:sp>
        </p:grpSp>
        <p:grpSp>
          <p:nvGrpSpPr>
            <p:cNvPr id="47" name="Group 46">
              <a:extLst>
                <a:ext uri="{FF2B5EF4-FFF2-40B4-BE49-F238E27FC236}">
                  <a16:creationId xmlns:a16="http://schemas.microsoft.com/office/drawing/2014/main" id="{5ADF55CB-4A53-FA42-A671-079FF9E62B8C}"/>
                </a:ext>
              </a:extLst>
            </p:cNvPr>
            <p:cNvGrpSpPr/>
            <p:nvPr/>
          </p:nvGrpSpPr>
          <p:grpSpPr>
            <a:xfrm>
              <a:off x="16482170" y="3433011"/>
              <a:ext cx="6676789" cy="6351368"/>
              <a:chOff x="16482170" y="3433011"/>
              <a:chExt cx="6676789" cy="6351368"/>
            </a:xfrm>
          </p:grpSpPr>
          <p:sp>
            <p:nvSpPr>
              <p:cNvPr id="48" name="Rectangle">
                <a:extLst>
                  <a:ext uri="{FF2B5EF4-FFF2-40B4-BE49-F238E27FC236}">
                    <a16:creationId xmlns:a16="http://schemas.microsoft.com/office/drawing/2014/main" id="{D99864A7-639A-9B45-ADEB-0FDED75EA9A3}"/>
                  </a:ext>
                </a:extLst>
              </p:cNvPr>
              <p:cNvSpPr/>
              <p:nvPr/>
            </p:nvSpPr>
            <p:spPr>
              <a:xfrm>
                <a:off x="16482170" y="3433011"/>
                <a:ext cx="6676789" cy="6351368"/>
              </a:xfrm>
              <a:prstGeom prst="roundRect">
                <a:avLst>
                  <a:gd name="adj" fmla="val 6885"/>
                </a:avLst>
              </a:prstGeom>
              <a:solidFill>
                <a:srgbClr val="C9CDD2">
                  <a:alpha val="5000"/>
                </a:srgbClr>
              </a:solidFill>
              <a:ln w="12700">
                <a:solidFill>
                  <a:srgbClr val="C9CDD2"/>
                </a:solidFill>
                <a:miter lim="400000"/>
              </a:ln>
            </p:spPr>
            <p:txBody>
              <a:bodyPr lIns="0" tIns="0" rIns="0" bIns="0" anchor="ctr"/>
              <a:lstStyle/>
              <a:p>
                <a:pPr defTabSz="45726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dirty="0">
                  <a:solidFill>
                    <a:schemeClr val="accent2"/>
                  </a:solidFill>
                  <a:latin typeface="Century Gothic" panose="020B0502020202020204" pitchFamily="34" charset="0"/>
                </a:endParaRPr>
              </a:p>
            </p:txBody>
          </p:sp>
          <p:sp>
            <p:nvSpPr>
              <p:cNvPr id="49" name="TextBox 48">
                <a:extLst>
                  <a:ext uri="{FF2B5EF4-FFF2-40B4-BE49-F238E27FC236}">
                    <a16:creationId xmlns:a16="http://schemas.microsoft.com/office/drawing/2014/main" id="{CB49DE2A-C814-3C45-99BE-C8EA29C6E891}"/>
                  </a:ext>
                </a:extLst>
              </p:cNvPr>
              <p:cNvSpPr txBox="1"/>
              <p:nvPr/>
            </p:nvSpPr>
            <p:spPr>
              <a:xfrm>
                <a:off x="17756964" y="4154845"/>
                <a:ext cx="4127205" cy="738856"/>
              </a:xfrm>
              <a:prstGeom prst="rect">
                <a:avLst/>
              </a:prstGeom>
              <a:noFill/>
            </p:spPr>
            <p:txBody>
              <a:bodyPr wrap="none" lIns="0" tIns="0" rIns="0" bIns="0" rtlCol="0">
                <a:spAutoFit/>
              </a:bodyPr>
              <a:lstStyle/>
              <a:p>
                <a:pPr defTabSz="914537" hangingPunct="1"/>
                <a: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t>BUSINESS </a:t>
                </a:r>
                <a:b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br>
                <a:r>
                  <a:rPr lang="en-US" sz="1200" b="0" kern="1200" spc="150" dirty="0">
                    <a:solidFill>
                      <a:srgbClr val="121B1F"/>
                    </a:solidFill>
                    <a:latin typeface="Century Gothic" panose="020B0502020202020204" pitchFamily="34" charset="0"/>
                    <a:ea typeface="Verdana" panose="020B0604030504040204" pitchFamily="34" charset="0"/>
                    <a:cs typeface="Verdana" panose="020B0604030504040204" pitchFamily="34" charset="0"/>
                  </a:rPr>
                  <a:t>AGILITY &amp; COMPLEXITY</a:t>
                </a:r>
              </a:p>
            </p:txBody>
          </p:sp>
          <p:sp>
            <p:nvSpPr>
              <p:cNvPr id="50" name="TextBox 49">
                <a:extLst>
                  <a:ext uri="{FF2B5EF4-FFF2-40B4-BE49-F238E27FC236}">
                    <a16:creationId xmlns:a16="http://schemas.microsoft.com/office/drawing/2014/main" id="{1E5F6712-3279-8D4F-B4F3-B2274C86DC64}"/>
                  </a:ext>
                </a:extLst>
              </p:cNvPr>
              <p:cNvSpPr txBox="1"/>
              <p:nvPr/>
            </p:nvSpPr>
            <p:spPr>
              <a:xfrm>
                <a:off x="17017447" y="7959066"/>
                <a:ext cx="2438397" cy="738856"/>
              </a:xfrm>
              <a:prstGeom prst="rect">
                <a:avLst/>
              </a:prstGeom>
              <a:noFill/>
            </p:spPr>
            <p:txBody>
              <a:bodyPr wrap="square" lIns="0" tIns="0" rIns="0" bIns="0" rtlCol="0">
                <a:spAutoFit/>
              </a:bodyPr>
              <a:lstStyle/>
              <a:p>
                <a:pPr defTabSz="914537" hangingPunct="1"/>
                <a:r>
                  <a:rPr lang="en-US" sz="1200" b="0" kern="1200" dirty="0">
                    <a:solidFill>
                      <a:srgbClr val="101920"/>
                    </a:solidFill>
                    <a:latin typeface="Century Gothic" panose="020B0502020202020204" pitchFamily="34" charset="0"/>
                    <a:ea typeface="+mn-ea"/>
                    <a:cs typeface="Arial" panose="020B0604020202020204" pitchFamily="34" charset="0"/>
                  </a:rPr>
                  <a:t>Increase in Business Agility</a:t>
                </a:r>
              </a:p>
            </p:txBody>
          </p:sp>
          <p:sp>
            <p:nvSpPr>
              <p:cNvPr id="51" name="TextBox 50">
                <a:extLst>
                  <a:ext uri="{FF2B5EF4-FFF2-40B4-BE49-F238E27FC236}">
                    <a16:creationId xmlns:a16="http://schemas.microsoft.com/office/drawing/2014/main" id="{ADCE2A80-F89C-D849-AB95-D82CF667454C}"/>
                  </a:ext>
                </a:extLst>
              </p:cNvPr>
              <p:cNvSpPr txBox="1"/>
              <p:nvPr/>
            </p:nvSpPr>
            <p:spPr>
              <a:xfrm>
                <a:off x="19940017" y="7959066"/>
                <a:ext cx="2438397" cy="1108285"/>
              </a:xfrm>
              <a:prstGeom prst="rect">
                <a:avLst/>
              </a:prstGeom>
              <a:noFill/>
            </p:spPr>
            <p:txBody>
              <a:bodyPr wrap="square" lIns="0" tIns="0" rIns="0" bIns="0" rtlCol="0">
                <a:spAutoFit/>
              </a:bodyPr>
              <a:lstStyle/>
              <a:p>
                <a:pPr defTabSz="914537" hangingPunct="1"/>
                <a:r>
                  <a:rPr lang="en-US" sz="1200" b="0" kern="1200" dirty="0">
                    <a:solidFill>
                      <a:srgbClr val="101920"/>
                    </a:solidFill>
                    <a:latin typeface="Century Gothic" panose="020B0502020202020204" pitchFamily="34" charset="0"/>
                    <a:ea typeface="+mn-ea"/>
                    <a:cs typeface="Arial" panose="020B0604020202020204" pitchFamily="34" charset="0"/>
                  </a:rPr>
                  <a:t>Decrease in Infrastructure Complexity</a:t>
                </a:r>
              </a:p>
            </p:txBody>
          </p:sp>
          <p:sp>
            <p:nvSpPr>
              <p:cNvPr id="52" name="TextBox 51">
                <a:extLst>
                  <a:ext uri="{FF2B5EF4-FFF2-40B4-BE49-F238E27FC236}">
                    <a16:creationId xmlns:a16="http://schemas.microsoft.com/office/drawing/2014/main" id="{854AF437-C788-A040-9A17-4D8603C7BACE}"/>
                  </a:ext>
                </a:extLst>
              </p:cNvPr>
              <p:cNvSpPr txBox="1"/>
              <p:nvPr/>
            </p:nvSpPr>
            <p:spPr>
              <a:xfrm>
                <a:off x="17276447" y="5764556"/>
                <a:ext cx="1927312" cy="492570"/>
              </a:xfrm>
              <a:prstGeom prst="rect">
                <a:avLst/>
              </a:prstGeom>
              <a:noFill/>
              <a:ln>
                <a:noFill/>
              </a:ln>
            </p:spPr>
            <p:txBody>
              <a:bodyPr wrap="none" lIns="0" tIns="0" rIns="0" bIns="0" rtlCol="0">
                <a:spAutoFit/>
              </a:bodyPr>
              <a:lstStyle/>
              <a:p>
                <a:pPr algn="l" defTabSz="914537" hangingPunct="1"/>
                <a:r>
                  <a:rPr lang="en-US" sz="1600" kern="12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INCREASE</a:t>
                </a:r>
                <a:endParaRPr lang="en-US" sz="1600" b="0" kern="1200" baseline="30000" dirty="0">
                  <a:solidFill>
                    <a:schemeClr val="accent2"/>
                  </a:solidFill>
                  <a:latin typeface="Century Gothic" panose="020B0502020202020204" pitchFamily="34" charset="0"/>
                  <a:ea typeface="Verdana" panose="020B0604030504040204" pitchFamily="34" charset="0"/>
                  <a:cs typeface="Nirmala UI" panose="020B0502040204020203" pitchFamily="34" charset="0"/>
                </a:endParaRPr>
              </a:p>
            </p:txBody>
          </p:sp>
          <p:sp>
            <p:nvSpPr>
              <p:cNvPr id="53" name="TextBox 52">
                <a:extLst>
                  <a:ext uri="{FF2B5EF4-FFF2-40B4-BE49-F238E27FC236}">
                    <a16:creationId xmlns:a16="http://schemas.microsoft.com/office/drawing/2014/main" id="{2823D1FC-5E87-694D-ADED-3091EED469BE}"/>
                  </a:ext>
                </a:extLst>
              </p:cNvPr>
              <p:cNvSpPr txBox="1"/>
              <p:nvPr/>
            </p:nvSpPr>
            <p:spPr>
              <a:xfrm>
                <a:off x="20158139" y="5764556"/>
                <a:ext cx="2010690" cy="492570"/>
              </a:xfrm>
              <a:prstGeom prst="rect">
                <a:avLst/>
              </a:prstGeom>
              <a:noFill/>
              <a:ln>
                <a:noFill/>
              </a:ln>
            </p:spPr>
            <p:txBody>
              <a:bodyPr wrap="none" lIns="0" tIns="0" rIns="0" bIns="0" rtlCol="0">
                <a:spAutoFit/>
              </a:bodyPr>
              <a:lstStyle/>
              <a:p>
                <a:pPr algn="l" defTabSz="914537" hangingPunct="1"/>
                <a:r>
                  <a:rPr lang="en-US" sz="1600" kern="1200" dirty="0">
                    <a:solidFill>
                      <a:schemeClr val="accent2"/>
                    </a:solidFill>
                    <a:latin typeface="Century Gothic" panose="020B0502020202020204" pitchFamily="34" charset="0"/>
                    <a:ea typeface="Verdana" panose="020B0604030504040204" pitchFamily="34" charset="0"/>
                    <a:cs typeface="Nirmala UI" panose="020B0502040204020203" pitchFamily="34" charset="0"/>
                  </a:rPr>
                  <a:t>DECREASE</a:t>
                </a:r>
                <a:endParaRPr lang="en-US" sz="1600" b="0" kern="1200" baseline="30000" dirty="0">
                  <a:solidFill>
                    <a:schemeClr val="accent2"/>
                  </a:solidFill>
                  <a:latin typeface="Century Gothic" panose="020B0502020202020204" pitchFamily="34" charset="0"/>
                  <a:ea typeface="Verdana" panose="020B0604030504040204" pitchFamily="34" charset="0"/>
                  <a:cs typeface="Nirmala UI" panose="020B0502040204020203" pitchFamily="34" charset="0"/>
                </a:endParaRPr>
              </a:p>
            </p:txBody>
          </p:sp>
          <p:sp>
            <p:nvSpPr>
              <p:cNvPr id="54" name="Down Arrow 53">
                <a:extLst>
                  <a:ext uri="{FF2B5EF4-FFF2-40B4-BE49-F238E27FC236}">
                    <a16:creationId xmlns:a16="http://schemas.microsoft.com/office/drawing/2014/main" id="{B0308C1F-5B48-6B42-B6A1-9B097904D1FB}"/>
                  </a:ext>
                </a:extLst>
              </p:cNvPr>
              <p:cNvSpPr/>
              <p:nvPr/>
            </p:nvSpPr>
            <p:spPr>
              <a:xfrm flipV="1">
                <a:off x="17900549" y="6771464"/>
                <a:ext cx="672195" cy="672195"/>
              </a:xfrm>
              <a:prstGeom prst="downArrow">
                <a:avLst/>
              </a:prstGeom>
              <a:solidFill>
                <a:schemeClr val="accent2"/>
              </a:solidFill>
              <a:ln w="12700" cap="flat" cmpd="sng" algn="ctr">
                <a:noFill/>
                <a:prstDash val="solid"/>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l" defTabSz="457246" hangingPunct="1">
                  <a:defRPr/>
                </a:pPr>
                <a:endParaRPr lang="en-US" sz="900" b="0" kern="1200" dirty="0">
                  <a:solidFill>
                    <a:schemeClr val="bg1"/>
                  </a:solidFill>
                  <a:latin typeface="Century Gothic" panose="020B0502020202020204" pitchFamily="34" charset="0"/>
                  <a:ea typeface="+mn-ea"/>
                  <a:cs typeface="+mn-cs"/>
                </a:endParaRPr>
              </a:p>
            </p:txBody>
          </p:sp>
          <p:sp>
            <p:nvSpPr>
              <p:cNvPr id="55" name="Down Arrow 54">
                <a:extLst>
                  <a:ext uri="{FF2B5EF4-FFF2-40B4-BE49-F238E27FC236}">
                    <a16:creationId xmlns:a16="http://schemas.microsoft.com/office/drawing/2014/main" id="{93F0193D-5B22-B34C-88CA-573418324960}"/>
                  </a:ext>
                </a:extLst>
              </p:cNvPr>
              <p:cNvSpPr/>
              <p:nvPr/>
            </p:nvSpPr>
            <p:spPr>
              <a:xfrm>
                <a:off x="20823119" y="6771464"/>
                <a:ext cx="672195" cy="672195"/>
              </a:xfrm>
              <a:prstGeom prst="downArrow">
                <a:avLst/>
              </a:prstGeom>
              <a:solidFill>
                <a:schemeClr val="accent2"/>
              </a:solidFill>
              <a:ln w="12700" cap="flat" cmpd="sng" algn="ctr">
                <a:noFill/>
                <a:prstDash val="solid"/>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l" defTabSz="457246" hangingPunct="1">
                  <a:defRPr/>
                </a:pPr>
                <a:endParaRPr lang="en-US" sz="900" b="0" kern="1200" dirty="0">
                  <a:solidFill>
                    <a:schemeClr val="bg1"/>
                  </a:solidFill>
                  <a:latin typeface="Century Gothic" panose="020B0502020202020204" pitchFamily="34" charset="0"/>
                  <a:ea typeface="+mn-ea"/>
                  <a:cs typeface="+mn-cs"/>
                </a:endParaRPr>
              </a:p>
            </p:txBody>
          </p:sp>
        </p:grpSp>
      </p:grpSp>
      <p:pic>
        <p:nvPicPr>
          <p:cNvPr id="91" name="Picture 90">
            <a:extLst>
              <a:ext uri="{FF2B5EF4-FFF2-40B4-BE49-F238E27FC236}">
                <a16:creationId xmlns:a16="http://schemas.microsoft.com/office/drawing/2014/main" id="{3B8E79D8-7700-6340-BD7A-E0A6960771D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546783" y="5450489"/>
            <a:ext cx="1138495" cy="758996"/>
          </a:xfrm>
          <a:prstGeom prst="rect">
            <a:avLst/>
          </a:prstGeom>
        </p:spPr>
      </p:pic>
      <p:sp>
        <p:nvSpPr>
          <p:cNvPr id="92" name="Rectangle 91">
            <a:extLst>
              <a:ext uri="{FF2B5EF4-FFF2-40B4-BE49-F238E27FC236}">
                <a16:creationId xmlns:a16="http://schemas.microsoft.com/office/drawing/2014/main" id="{20A180C4-AC6A-6C4F-9E66-BCF75F43F635}"/>
              </a:ext>
            </a:extLst>
          </p:cNvPr>
          <p:cNvSpPr/>
          <p:nvPr/>
        </p:nvSpPr>
        <p:spPr>
          <a:xfrm>
            <a:off x="316742" y="5428484"/>
            <a:ext cx="664864" cy="646331"/>
          </a:xfrm>
          <a:prstGeom prst="rect">
            <a:avLst/>
          </a:prstGeom>
        </p:spPr>
        <p:txBody>
          <a:bodyPr wrap="square">
            <a:spAutoFit/>
          </a:bodyPr>
          <a:lstStyle/>
          <a:p>
            <a:pPr algn="l" defTabSz="1828983" hangingPunct="1"/>
            <a:r>
              <a:rPr lang="en-US" sz="3600" kern="1200" dirty="0">
                <a:solidFill>
                  <a:srgbClr val="FF6C00"/>
                </a:solidFill>
                <a:latin typeface="Century Gothic" panose="020B0502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31369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525698-39CC-164B-8CB5-44D8641B9374}"/>
              </a:ext>
            </a:extLst>
          </p:cNvPr>
          <p:cNvSpPr>
            <a:spLocks noGrp="1"/>
          </p:cNvSpPr>
          <p:nvPr>
            <p:ph type="sldNum" sz="quarter" idx="4294967295"/>
          </p:nvPr>
        </p:nvSpPr>
        <p:spPr>
          <a:xfrm>
            <a:off x="9448800" y="6219825"/>
            <a:ext cx="2743200" cy="365125"/>
          </a:xfrm>
        </p:spPr>
        <p:txBody>
          <a:bodyPr/>
          <a:lstStyle/>
          <a:p>
            <a:fld id="{115C08E7-22BD-4E46-A1CB-558DCBF29538}" type="slidenum">
              <a:rPr lang="en-US" smtClean="0"/>
              <a:pPr/>
              <a:t>24</a:t>
            </a:fld>
            <a:endParaRPr lang="en-US" dirty="0"/>
          </a:p>
        </p:txBody>
      </p:sp>
      <p:pic>
        <p:nvPicPr>
          <p:cNvPr id="5" name="Picture Placeholder 22">
            <a:extLst>
              <a:ext uri="{FF2B5EF4-FFF2-40B4-BE49-F238E27FC236}">
                <a16:creationId xmlns:a16="http://schemas.microsoft.com/office/drawing/2014/main" id="{043DAD39-7E39-A94C-A933-54B420B4AC8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pic>
        <p:nvPicPr>
          <p:cNvPr id="6" name="Graphic 5">
            <a:extLst>
              <a:ext uri="{FF2B5EF4-FFF2-40B4-BE49-F238E27FC236}">
                <a16:creationId xmlns:a16="http://schemas.microsoft.com/office/drawing/2014/main" id="{189A6741-1616-5C43-BDC5-3FF0804BEF2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490684" y="1159046"/>
            <a:ext cx="2742740" cy="1546441"/>
          </a:xfrm>
          <a:prstGeom prst="rect">
            <a:avLst/>
          </a:prstGeom>
        </p:spPr>
      </p:pic>
      <p:pic>
        <p:nvPicPr>
          <p:cNvPr id="7" name="Graphic 6">
            <a:extLst>
              <a:ext uri="{FF2B5EF4-FFF2-40B4-BE49-F238E27FC236}">
                <a16:creationId xmlns:a16="http://schemas.microsoft.com/office/drawing/2014/main" id="{07F714D9-B7A5-D54F-89B1-BAAC7A2DA76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490684" y="2996470"/>
            <a:ext cx="1497738" cy="255323"/>
          </a:xfrm>
          <a:prstGeom prst="rect">
            <a:avLst/>
          </a:prstGeom>
        </p:spPr>
      </p:pic>
    </p:spTree>
    <p:extLst>
      <p:ext uri="{BB962C8B-B14F-4D97-AF65-F5344CB8AC3E}">
        <p14:creationId xmlns:p14="http://schemas.microsoft.com/office/powerpoint/2010/main" val="71012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igamon Light Theme">
  <a:themeElements>
    <a:clrScheme name="Custom 1">
      <a:dk1>
        <a:srgbClr val="121B1F"/>
      </a:dk1>
      <a:lt1>
        <a:srgbClr val="FFFFFF"/>
      </a:lt1>
      <a:dk2>
        <a:srgbClr val="343C40"/>
      </a:dk2>
      <a:lt2>
        <a:srgbClr val="E0E2E8"/>
      </a:lt2>
      <a:accent1>
        <a:srgbClr val="FF6C00"/>
      </a:accent1>
      <a:accent2>
        <a:srgbClr val="1CD3C6"/>
      </a:accent2>
      <a:accent3>
        <a:srgbClr val="665EC7"/>
      </a:accent3>
      <a:accent4>
        <a:srgbClr val="009BDF"/>
      </a:accent4>
      <a:accent5>
        <a:srgbClr val="565D61"/>
      </a:accent5>
      <a:accent6>
        <a:srgbClr val="838A8F"/>
      </a:accent6>
      <a:hlink>
        <a:srgbClr val="0481B9"/>
      </a:hlink>
      <a:folHlink>
        <a:srgbClr val="0481B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cap="flat">
          <a:solidFill>
            <a:schemeClr val="tx1"/>
          </a:solid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dirty="0" smtClean="0">
            <a:ln>
              <a:noFill/>
            </a:ln>
            <a:solidFill>
              <a:srgbClr val="000000"/>
            </a:solidFill>
            <a:effectLst/>
            <a:uFillTx/>
            <a:latin typeface="Century Gothic" panose="020B0502020202020204" pitchFamily="34" charset="0"/>
            <a:sym typeface="Helvetica Neue"/>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Gigamon-PPT-Template-Jan2020 (1)" id="{C545560D-BD95-0843-819A-CA771FF0CDC6}" vid="{FC4582CB-90CA-6C4D-A79B-8E6518DA9867}"/>
    </a:ext>
  </a:extLst>
</a:theme>
</file>

<file path=ppt/theme/theme2.xml><?xml version="1.0" encoding="utf-8"?>
<a:theme xmlns:a="http://schemas.openxmlformats.org/drawingml/2006/main" name="Gigamon Dark Theme">
  <a:themeElements>
    <a:clrScheme name="Custom 1">
      <a:dk1>
        <a:srgbClr val="121B1F"/>
      </a:dk1>
      <a:lt1>
        <a:srgbClr val="FFFFFF"/>
      </a:lt1>
      <a:dk2>
        <a:srgbClr val="343C40"/>
      </a:dk2>
      <a:lt2>
        <a:srgbClr val="E0E2E8"/>
      </a:lt2>
      <a:accent1>
        <a:srgbClr val="FF6C00"/>
      </a:accent1>
      <a:accent2>
        <a:srgbClr val="1CD3C6"/>
      </a:accent2>
      <a:accent3>
        <a:srgbClr val="665EC7"/>
      </a:accent3>
      <a:accent4>
        <a:srgbClr val="009BDF"/>
      </a:accent4>
      <a:accent5>
        <a:srgbClr val="565D61"/>
      </a:accent5>
      <a:accent6>
        <a:srgbClr val="838A8F"/>
      </a:accent6>
      <a:hlink>
        <a:srgbClr val="0481B9"/>
      </a:hlink>
      <a:folHlink>
        <a:srgbClr val="0481B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cap="flat">
          <a:solidFill>
            <a:schemeClr val="bg1"/>
          </a:solid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non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dirty="0" smtClean="0">
            <a:ln>
              <a:noFill/>
            </a:ln>
            <a:solidFill>
              <a:schemeClr val="bg1"/>
            </a:solidFill>
            <a:effectLst/>
            <a:uFillTx/>
            <a:latin typeface="Century Gothic" panose="020B0502020202020204" pitchFamily="34" charset="0"/>
            <a:sym typeface="Helvetica Neue"/>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Gigamon-PPT-Template-Jan2020 (1)" id="{C545560D-BD95-0843-819A-CA771FF0CDC6}" vid="{82B80575-0930-CB4E-BB40-9B8B78E5BA4F}"/>
    </a:ext>
  </a:extLst>
</a:theme>
</file>

<file path=ppt/theme/theme3.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Gigamon Light Theme</Template>
  <TotalTime>2613</TotalTime>
  <Words>3463</Words>
  <Application>Microsoft Office PowerPoint</Application>
  <PresentationFormat>Breedbeeld</PresentationFormat>
  <Paragraphs>474</Paragraphs>
  <Slides>24</Slides>
  <Notes>24</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24</vt:i4>
      </vt:variant>
    </vt:vector>
  </HeadingPairs>
  <TitlesOfParts>
    <vt:vector size="31" baseType="lpstr">
      <vt:lpstr>Arial</vt:lpstr>
      <vt:lpstr>Century Gothic</vt:lpstr>
      <vt:lpstr>Helvetica Neue</vt:lpstr>
      <vt:lpstr>Montserrat Light</vt:lpstr>
      <vt:lpstr>System Font Regular</vt:lpstr>
      <vt:lpstr>Gigamon Light Theme</vt:lpstr>
      <vt:lpstr>Gigamon Dark Theme</vt:lpstr>
      <vt:lpstr>Run Fast, Stay Secure, and  Be Ready for The New Tomorrow</vt:lpstr>
      <vt:lpstr>Agenda</vt:lpstr>
      <vt:lpstr>PowerPoint-presentatie</vt:lpstr>
      <vt:lpstr>PowerPoint-presentatie</vt:lpstr>
      <vt:lpstr>The Clear Market Leader in Network Visibility for 6 Years in a Row</vt:lpstr>
      <vt:lpstr>PowerPoint-presentatie</vt:lpstr>
      <vt:lpstr>The New Tomorrow will be complex and demand agility</vt:lpstr>
      <vt:lpstr>The Gigamon Visibility and Analytics Fabric</vt:lpstr>
      <vt:lpstr>Essential Elements of a Visibility and Analytics Fabric</vt:lpstr>
      <vt:lpstr>The Gigamon Visibility and Analytics Fabric</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Gigamon Delivers Quantifiable Business Outcomes</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Run Fast, Stay Secure, and Innovate in the Digital Economy</dc:title>
  <dc:creator>Amanda Smith</dc:creator>
  <cp:lastModifiedBy>Joyce Voortman</cp:lastModifiedBy>
  <cp:revision>84</cp:revision>
  <cp:lastPrinted>2019-12-03T09:58:46Z</cp:lastPrinted>
  <dcterms:created xsi:type="dcterms:W3CDTF">2020-02-03T19:59:11Z</dcterms:created>
  <dcterms:modified xsi:type="dcterms:W3CDTF">2020-04-23T09:21:26Z</dcterms:modified>
</cp:coreProperties>
</file>