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</p:sldIdLst>
  <p:sldSz cx="3581400" cy="20104100"/>
  <p:notesSz cx="3581400" cy="201041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Neusa Next Std" panose="020B0604020202020204" charset="-94"/>
      <p:regular r:id="rId7"/>
      <p:bold r:id="rId8"/>
      <p:italic r:id="rId9"/>
      <p:boldItalic r:id="rId10"/>
    </p:embeddedFont>
    <p:embeddedFont>
      <p:font typeface="Neusa Next Std Condensed" panose="020B0604020202020204" charset="-94"/>
      <p:regular r:id="rId11"/>
      <p:bold r:id="rId12"/>
      <p:italic r:id="rId13"/>
    </p:embeddedFont>
    <p:embeddedFont>
      <p:font typeface="NeusaNextStd-CondensedLight" panose="00000406000000000000" charset="-94"/>
      <p:regular r:id="rId14"/>
    </p:embeddedFont>
    <p:embeddedFont>
      <p:font typeface="NeusaNextStd-CondensedMedium" panose="00000606000000000000" charset="-94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85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>
        <p:scale>
          <a:sx n="200" d="100"/>
          <a:sy n="200" d="100"/>
        </p:scale>
        <p:origin x="1140" y="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font" Target="fonts/font11.fntdata"/><Relationship Id="rId1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font" Target="fonts/font13.fntdata"/><Relationship Id="rId10" Type="http://schemas.openxmlformats.org/officeDocument/2006/relationships/font" Target="fonts/font8.fntdata"/><Relationship Id="rId19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68605" y="6232271"/>
            <a:ext cx="3044190" cy="42218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537210" y="11258296"/>
            <a:ext cx="2506980" cy="5026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79070" y="4623943"/>
            <a:ext cx="1557909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844421" y="4623943"/>
            <a:ext cx="1557909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439" y="18599118"/>
            <a:ext cx="3566795" cy="923290"/>
          </a:xfrm>
          <a:custGeom>
            <a:avLst/>
            <a:gdLst/>
            <a:ahLst/>
            <a:cxnLst/>
            <a:rect l="l" t="t" r="r" b="b"/>
            <a:pathLst>
              <a:path w="3566795" h="923290">
                <a:moveTo>
                  <a:pt x="0" y="923111"/>
                </a:moveTo>
                <a:lnTo>
                  <a:pt x="3566332" y="923111"/>
                </a:lnTo>
                <a:lnTo>
                  <a:pt x="3566332" y="0"/>
                </a:lnTo>
                <a:lnTo>
                  <a:pt x="0" y="0"/>
                </a:lnTo>
                <a:lnTo>
                  <a:pt x="0" y="923111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19522230"/>
            <a:ext cx="3579495" cy="278130"/>
          </a:xfrm>
          <a:custGeom>
            <a:avLst/>
            <a:gdLst/>
            <a:ahLst/>
            <a:cxnLst/>
            <a:rect l="l" t="t" r="r" b="b"/>
            <a:pathLst>
              <a:path w="3579495" h="278130">
                <a:moveTo>
                  <a:pt x="3579316" y="0"/>
                </a:moveTo>
                <a:lnTo>
                  <a:pt x="0" y="0"/>
                </a:lnTo>
                <a:lnTo>
                  <a:pt x="0" y="277505"/>
                </a:lnTo>
                <a:lnTo>
                  <a:pt x="3579316" y="277505"/>
                </a:lnTo>
                <a:lnTo>
                  <a:pt x="3579316" y="0"/>
                </a:lnTo>
                <a:close/>
              </a:path>
            </a:pathLst>
          </a:custGeom>
          <a:solidFill>
            <a:srgbClr val="6666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14541954"/>
            <a:ext cx="3579316" cy="143300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52196" y="9350625"/>
            <a:ext cx="0" cy="201930"/>
          </a:xfrm>
          <a:custGeom>
            <a:avLst/>
            <a:gdLst/>
            <a:ahLst/>
            <a:cxnLst/>
            <a:rect l="l" t="t" r="r" b="b"/>
            <a:pathLst>
              <a:path h="201929">
                <a:moveTo>
                  <a:pt x="0" y="0"/>
                </a:moveTo>
                <a:lnTo>
                  <a:pt x="0" y="201793"/>
                </a:lnTo>
              </a:path>
            </a:pathLst>
          </a:custGeom>
          <a:ln w="9038">
            <a:solidFill>
              <a:srgbClr val="0096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537900" y="9350625"/>
            <a:ext cx="0" cy="201930"/>
          </a:xfrm>
          <a:custGeom>
            <a:avLst/>
            <a:gdLst/>
            <a:ahLst/>
            <a:cxnLst/>
            <a:rect l="l" t="t" r="r" b="b"/>
            <a:pathLst>
              <a:path h="201929">
                <a:moveTo>
                  <a:pt x="0" y="0"/>
                </a:moveTo>
                <a:lnTo>
                  <a:pt x="0" y="201793"/>
                </a:lnTo>
              </a:path>
            </a:pathLst>
          </a:custGeom>
          <a:ln w="9038">
            <a:solidFill>
              <a:srgbClr val="1D9C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741373" y="9414216"/>
            <a:ext cx="105410" cy="878205"/>
          </a:xfrm>
          <a:custGeom>
            <a:avLst/>
            <a:gdLst/>
            <a:ahLst/>
            <a:cxnLst/>
            <a:rect l="l" t="t" r="r" b="b"/>
            <a:pathLst>
              <a:path w="105410" h="878204">
                <a:moveTo>
                  <a:pt x="104812" y="0"/>
                </a:moveTo>
                <a:lnTo>
                  <a:pt x="0" y="0"/>
                </a:lnTo>
                <a:lnTo>
                  <a:pt x="0" y="878166"/>
                </a:lnTo>
                <a:lnTo>
                  <a:pt x="104812" y="878166"/>
                </a:lnTo>
                <a:lnTo>
                  <a:pt x="104812" y="0"/>
                </a:lnTo>
                <a:close/>
              </a:path>
            </a:pathLst>
          </a:custGeom>
          <a:solidFill>
            <a:srgbClr val="6666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499092" y="10073175"/>
            <a:ext cx="589915" cy="292100"/>
          </a:xfrm>
          <a:custGeom>
            <a:avLst/>
            <a:gdLst/>
            <a:ahLst/>
            <a:cxnLst/>
            <a:rect l="l" t="t" r="r" b="b"/>
            <a:pathLst>
              <a:path w="589914" h="292100">
                <a:moveTo>
                  <a:pt x="342358" y="0"/>
                </a:moveTo>
                <a:lnTo>
                  <a:pt x="247022" y="0"/>
                </a:lnTo>
                <a:lnTo>
                  <a:pt x="197241" y="5018"/>
                </a:lnTo>
                <a:lnTo>
                  <a:pt x="150874" y="19413"/>
                </a:lnTo>
                <a:lnTo>
                  <a:pt x="108914" y="42189"/>
                </a:lnTo>
                <a:lnTo>
                  <a:pt x="72355" y="72353"/>
                </a:lnTo>
                <a:lnTo>
                  <a:pt x="42190" y="108912"/>
                </a:lnTo>
                <a:lnTo>
                  <a:pt x="19413" y="150872"/>
                </a:lnTo>
                <a:lnTo>
                  <a:pt x="5019" y="197240"/>
                </a:lnTo>
                <a:lnTo>
                  <a:pt x="0" y="247022"/>
                </a:lnTo>
                <a:lnTo>
                  <a:pt x="49115" y="260635"/>
                </a:lnTo>
                <a:lnTo>
                  <a:pt x="98230" y="271773"/>
                </a:lnTo>
                <a:lnTo>
                  <a:pt x="147345" y="280436"/>
                </a:lnTo>
                <a:lnTo>
                  <a:pt x="196460" y="286624"/>
                </a:lnTo>
                <a:lnTo>
                  <a:pt x="245575" y="290336"/>
                </a:lnTo>
                <a:lnTo>
                  <a:pt x="294690" y="291574"/>
                </a:lnTo>
                <a:lnTo>
                  <a:pt x="343805" y="290336"/>
                </a:lnTo>
                <a:lnTo>
                  <a:pt x="392920" y="286624"/>
                </a:lnTo>
                <a:lnTo>
                  <a:pt x="442035" y="280436"/>
                </a:lnTo>
                <a:lnTo>
                  <a:pt x="491150" y="271773"/>
                </a:lnTo>
                <a:lnTo>
                  <a:pt x="540265" y="260635"/>
                </a:lnTo>
                <a:lnTo>
                  <a:pt x="589380" y="247022"/>
                </a:lnTo>
                <a:lnTo>
                  <a:pt x="584361" y="197241"/>
                </a:lnTo>
                <a:lnTo>
                  <a:pt x="569967" y="150875"/>
                </a:lnTo>
                <a:lnTo>
                  <a:pt x="547191" y="108918"/>
                </a:lnTo>
                <a:lnTo>
                  <a:pt x="517027" y="72361"/>
                </a:lnTo>
                <a:lnTo>
                  <a:pt x="480468" y="42199"/>
                </a:lnTo>
                <a:lnTo>
                  <a:pt x="438507" y="19422"/>
                </a:lnTo>
                <a:lnTo>
                  <a:pt x="392139" y="5025"/>
                </a:lnTo>
                <a:lnTo>
                  <a:pt x="342358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900853" y="9318585"/>
            <a:ext cx="603885" cy="46355"/>
          </a:xfrm>
          <a:custGeom>
            <a:avLst/>
            <a:gdLst/>
            <a:ahLst/>
            <a:cxnLst/>
            <a:rect l="l" t="t" r="r" b="b"/>
            <a:pathLst>
              <a:path w="603885" h="46354">
                <a:moveTo>
                  <a:pt x="22786" y="0"/>
                </a:moveTo>
                <a:lnTo>
                  <a:pt x="13923" y="1788"/>
                </a:lnTo>
                <a:lnTo>
                  <a:pt x="6685" y="6665"/>
                </a:lnTo>
                <a:lnTo>
                  <a:pt x="1801" y="13900"/>
                </a:lnTo>
                <a:lnTo>
                  <a:pt x="0" y="22763"/>
                </a:lnTo>
                <a:lnTo>
                  <a:pt x="1775" y="31633"/>
                </a:lnTo>
                <a:lnTo>
                  <a:pt x="6648" y="38884"/>
                </a:lnTo>
                <a:lnTo>
                  <a:pt x="13888" y="43777"/>
                </a:lnTo>
                <a:lnTo>
                  <a:pt x="22763" y="45573"/>
                </a:lnTo>
                <a:lnTo>
                  <a:pt x="580793" y="46165"/>
                </a:lnTo>
                <a:lnTo>
                  <a:pt x="589654" y="44376"/>
                </a:lnTo>
                <a:lnTo>
                  <a:pt x="596891" y="39499"/>
                </a:lnTo>
                <a:lnTo>
                  <a:pt x="601774" y="32264"/>
                </a:lnTo>
                <a:lnTo>
                  <a:pt x="603575" y="23401"/>
                </a:lnTo>
                <a:lnTo>
                  <a:pt x="601803" y="14531"/>
                </a:lnTo>
                <a:lnTo>
                  <a:pt x="596931" y="7280"/>
                </a:lnTo>
                <a:lnTo>
                  <a:pt x="589692" y="2387"/>
                </a:lnTo>
                <a:lnTo>
                  <a:pt x="580816" y="592"/>
                </a:lnTo>
                <a:lnTo>
                  <a:pt x="22786" y="0"/>
                </a:lnTo>
                <a:close/>
              </a:path>
            </a:pathLst>
          </a:custGeom>
          <a:solidFill>
            <a:srgbClr val="0096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083134" y="9318585"/>
            <a:ext cx="603885" cy="46355"/>
          </a:xfrm>
          <a:custGeom>
            <a:avLst/>
            <a:gdLst/>
            <a:ahLst/>
            <a:cxnLst/>
            <a:rect l="l" t="t" r="r" b="b"/>
            <a:pathLst>
              <a:path w="603885" h="46354">
                <a:moveTo>
                  <a:pt x="580793" y="0"/>
                </a:moveTo>
                <a:lnTo>
                  <a:pt x="22763" y="592"/>
                </a:lnTo>
                <a:lnTo>
                  <a:pt x="0" y="23401"/>
                </a:lnTo>
                <a:lnTo>
                  <a:pt x="1791" y="32264"/>
                </a:lnTo>
                <a:lnTo>
                  <a:pt x="6676" y="39499"/>
                </a:lnTo>
                <a:lnTo>
                  <a:pt x="13920" y="44376"/>
                </a:lnTo>
                <a:lnTo>
                  <a:pt x="22786" y="46165"/>
                </a:lnTo>
                <a:lnTo>
                  <a:pt x="580834" y="45573"/>
                </a:lnTo>
                <a:lnTo>
                  <a:pt x="589700" y="43768"/>
                </a:lnTo>
                <a:lnTo>
                  <a:pt x="596936" y="38876"/>
                </a:lnTo>
                <a:lnTo>
                  <a:pt x="601814" y="31630"/>
                </a:lnTo>
                <a:lnTo>
                  <a:pt x="603602" y="22763"/>
                </a:lnTo>
                <a:lnTo>
                  <a:pt x="601811" y="13900"/>
                </a:lnTo>
                <a:lnTo>
                  <a:pt x="596926" y="6665"/>
                </a:lnTo>
                <a:lnTo>
                  <a:pt x="589682" y="1788"/>
                </a:lnTo>
                <a:lnTo>
                  <a:pt x="580793" y="0"/>
                </a:lnTo>
                <a:close/>
              </a:path>
            </a:pathLst>
          </a:custGeom>
          <a:solidFill>
            <a:srgbClr val="0096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663926" y="9212108"/>
            <a:ext cx="259715" cy="259715"/>
          </a:xfrm>
          <a:custGeom>
            <a:avLst/>
            <a:gdLst/>
            <a:ahLst/>
            <a:cxnLst/>
            <a:rect l="l" t="t" r="r" b="b"/>
            <a:pathLst>
              <a:path w="259714" h="259715">
                <a:moveTo>
                  <a:pt x="129858" y="0"/>
                </a:moveTo>
                <a:lnTo>
                  <a:pt x="79316" y="10202"/>
                </a:lnTo>
                <a:lnTo>
                  <a:pt x="38038" y="38027"/>
                </a:lnTo>
                <a:lnTo>
                  <a:pt x="10206" y="79302"/>
                </a:lnTo>
                <a:lnTo>
                  <a:pt x="0" y="129854"/>
                </a:lnTo>
                <a:lnTo>
                  <a:pt x="10212" y="180406"/>
                </a:lnTo>
                <a:lnTo>
                  <a:pt x="38051" y="221682"/>
                </a:lnTo>
                <a:lnTo>
                  <a:pt x="79332" y="249509"/>
                </a:lnTo>
                <a:lnTo>
                  <a:pt x="129858" y="259712"/>
                </a:lnTo>
                <a:lnTo>
                  <a:pt x="180403" y="249506"/>
                </a:lnTo>
                <a:lnTo>
                  <a:pt x="221680" y="221674"/>
                </a:lnTo>
                <a:lnTo>
                  <a:pt x="249508" y="180396"/>
                </a:lnTo>
                <a:lnTo>
                  <a:pt x="250304" y="176453"/>
                </a:lnTo>
                <a:lnTo>
                  <a:pt x="129858" y="176453"/>
                </a:lnTo>
                <a:lnTo>
                  <a:pt x="111713" y="172790"/>
                </a:lnTo>
                <a:lnTo>
                  <a:pt x="96902" y="162801"/>
                </a:lnTo>
                <a:lnTo>
                  <a:pt x="86919" y="147989"/>
                </a:lnTo>
                <a:lnTo>
                  <a:pt x="83259" y="129854"/>
                </a:lnTo>
                <a:lnTo>
                  <a:pt x="86923" y="111711"/>
                </a:lnTo>
                <a:lnTo>
                  <a:pt x="96912" y="96901"/>
                </a:lnTo>
                <a:lnTo>
                  <a:pt x="111725" y="86919"/>
                </a:lnTo>
                <a:lnTo>
                  <a:pt x="129858" y="83259"/>
                </a:lnTo>
                <a:lnTo>
                  <a:pt x="250305" y="83259"/>
                </a:lnTo>
                <a:lnTo>
                  <a:pt x="249506" y="79302"/>
                </a:lnTo>
                <a:lnTo>
                  <a:pt x="221674" y="38027"/>
                </a:lnTo>
                <a:lnTo>
                  <a:pt x="180398" y="10202"/>
                </a:lnTo>
                <a:lnTo>
                  <a:pt x="129858" y="0"/>
                </a:lnTo>
                <a:close/>
              </a:path>
              <a:path w="259714" h="259715">
                <a:moveTo>
                  <a:pt x="250305" y="83259"/>
                </a:moveTo>
                <a:lnTo>
                  <a:pt x="129858" y="83259"/>
                </a:lnTo>
                <a:lnTo>
                  <a:pt x="147992" y="86922"/>
                </a:lnTo>
                <a:lnTo>
                  <a:pt x="162804" y="96910"/>
                </a:lnTo>
                <a:lnTo>
                  <a:pt x="172793" y="111721"/>
                </a:lnTo>
                <a:lnTo>
                  <a:pt x="176457" y="129854"/>
                </a:lnTo>
                <a:lnTo>
                  <a:pt x="172797" y="147989"/>
                </a:lnTo>
                <a:lnTo>
                  <a:pt x="162813" y="162801"/>
                </a:lnTo>
                <a:lnTo>
                  <a:pt x="148001" y="172790"/>
                </a:lnTo>
                <a:lnTo>
                  <a:pt x="129858" y="176453"/>
                </a:lnTo>
                <a:lnTo>
                  <a:pt x="250304" y="176453"/>
                </a:lnTo>
                <a:lnTo>
                  <a:pt x="259712" y="129854"/>
                </a:lnTo>
                <a:lnTo>
                  <a:pt x="250305" y="83259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2481691" y="9289122"/>
            <a:ext cx="105815" cy="1058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1000146" y="9289122"/>
            <a:ext cx="105820" cy="1058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1410248" y="10279841"/>
            <a:ext cx="767080" cy="121920"/>
          </a:xfrm>
          <a:custGeom>
            <a:avLst/>
            <a:gdLst/>
            <a:ahLst/>
            <a:cxnLst/>
            <a:rect l="l" t="t" r="r" b="b"/>
            <a:pathLst>
              <a:path w="767080" h="121920">
                <a:moveTo>
                  <a:pt x="745397" y="0"/>
                </a:moveTo>
                <a:lnTo>
                  <a:pt x="21670" y="0"/>
                </a:lnTo>
                <a:lnTo>
                  <a:pt x="13237" y="1703"/>
                </a:lnTo>
                <a:lnTo>
                  <a:pt x="6349" y="6346"/>
                </a:lnTo>
                <a:lnTo>
                  <a:pt x="1703" y="13233"/>
                </a:lnTo>
                <a:lnTo>
                  <a:pt x="0" y="21665"/>
                </a:lnTo>
                <a:lnTo>
                  <a:pt x="0" y="100162"/>
                </a:lnTo>
                <a:lnTo>
                  <a:pt x="1703" y="108594"/>
                </a:lnTo>
                <a:lnTo>
                  <a:pt x="6349" y="115483"/>
                </a:lnTo>
                <a:lnTo>
                  <a:pt x="13237" y="120128"/>
                </a:lnTo>
                <a:lnTo>
                  <a:pt x="21670" y="121832"/>
                </a:lnTo>
                <a:lnTo>
                  <a:pt x="745397" y="121832"/>
                </a:lnTo>
                <a:lnTo>
                  <a:pt x="753829" y="120128"/>
                </a:lnTo>
                <a:lnTo>
                  <a:pt x="760718" y="115483"/>
                </a:lnTo>
                <a:lnTo>
                  <a:pt x="765363" y="108594"/>
                </a:lnTo>
                <a:lnTo>
                  <a:pt x="767067" y="100162"/>
                </a:lnTo>
                <a:lnTo>
                  <a:pt x="767067" y="21665"/>
                </a:lnTo>
                <a:lnTo>
                  <a:pt x="765363" y="13233"/>
                </a:lnTo>
                <a:lnTo>
                  <a:pt x="760718" y="6346"/>
                </a:lnTo>
                <a:lnTo>
                  <a:pt x="753829" y="1703"/>
                </a:lnTo>
                <a:lnTo>
                  <a:pt x="745397" y="0"/>
                </a:lnTo>
                <a:close/>
              </a:path>
            </a:pathLst>
          </a:custGeom>
          <a:solidFill>
            <a:srgbClr val="6666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0" y="2492252"/>
            <a:ext cx="3579316" cy="15310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0" y="2492253"/>
            <a:ext cx="3579495" cy="1388110"/>
          </a:xfrm>
          <a:custGeom>
            <a:avLst/>
            <a:gdLst/>
            <a:ahLst/>
            <a:cxnLst/>
            <a:rect l="l" t="t" r="r" b="b"/>
            <a:pathLst>
              <a:path w="3579495" h="1388110">
                <a:moveTo>
                  <a:pt x="0" y="1387881"/>
                </a:moveTo>
                <a:lnTo>
                  <a:pt x="522050" y="1217883"/>
                </a:lnTo>
                <a:lnTo>
                  <a:pt x="994181" y="1324187"/>
                </a:lnTo>
                <a:lnTo>
                  <a:pt x="1687972" y="1056696"/>
                </a:lnTo>
                <a:lnTo>
                  <a:pt x="2295751" y="1031587"/>
                </a:lnTo>
                <a:lnTo>
                  <a:pt x="2880951" y="658271"/>
                </a:lnTo>
                <a:lnTo>
                  <a:pt x="3314803" y="153787"/>
                </a:lnTo>
                <a:lnTo>
                  <a:pt x="3579316" y="0"/>
                </a:lnTo>
              </a:path>
            </a:pathLst>
          </a:custGeom>
          <a:ln w="27116">
            <a:solidFill>
              <a:srgbClr val="8DCE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1562034" y="5875213"/>
            <a:ext cx="478790" cy="544195"/>
          </a:xfrm>
          <a:custGeom>
            <a:avLst/>
            <a:gdLst/>
            <a:ahLst/>
            <a:cxnLst/>
            <a:rect l="l" t="t" r="r" b="b"/>
            <a:pathLst>
              <a:path w="478789" h="544195">
                <a:moveTo>
                  <a:pt x="244437" y="0"/>
                </a:moveTo>
                <a:lnTo>
                  <a:pt x="234201" y="0"/>
                </a:lnTo>
                <a:lnTo>
                  <a:pt x="229410" y="1387"/>
                </a:lnTo>
                <a:lnTo>
                  <a:pt x="225298" y="3818"/>
                </a:lnTo>
                <a:lnTo>
                  <a:pt x="14100" y="125764"/>
                </a:lnTo>
                <a:lnTo>
                  <a:pt x="9933" y="128109"/>
                </a:lnTo>
                <a:lnTo>
                  <a:pt x="6327" y="131567"/>
                </a:lnTo>
                <a:lnTo>
                  <a:pt x="1215" y="140438"/>
                </a:lnTo>
                <a:lnTo>
                  <a:pt x="13" y="145296"/>
                </a:lnTo>
                <a:lnTo>
                  <a:pt x="49" y="393941"/>
                </a:lnTo>
                <a:lnTo>
                  <a:pt x="0" y="398723"/>
                </a:lnTo>
                <a:lnTo>
                  <a:pt x="1202" y="403567"/>
                </a:lnTo>
                <a:lnTo>
                  <a:pt x="3760" y="408001"/>
                </a:lnTo>
                <a:lnTo>
                  <a:pt x="6318" y="412443"/>
                </a:lnTo>
                <a:lnTo>
                  <a:pt x="9928" y="415901"/>
                </a:lnTo>
                <a:lnTo>
                  <a:pt x="229410" y="542596"/>
                </a:lnTo>
                <a:lnTo>
                  <a:pt x="234201" y="543992"/>
                </a:lnTo>
                <a:lnTo>
                  <a:pt x="244446" y="543992"/>
                </a:lnTo>
                <a:lnTo>
                  <a:pt x="249250" y="542596"/>
                </a:lnTo>
                <a:lnTo>
                  <a:pt x="464560" y="418242"/>
                </a:lnTo>
                <a:lnTo>
                  <a:pt x="468723" y="415892"/>
                </a:lnTo>
                <a:lnTo>
                  <a:pt x="472316" y="412443"/>
                </a:lnTo>
                <a:lnTo>
                  <a:pt x="477445" y="403567"/>
                </a:lnTo>
                <a:lnTo>
                  <a:pt x="478638" y="398723"/>
                </a:lnTo>
                <a:lnTo>
                  <a:pt x="478629" y="145296"/>
                </a:lnTo>
                <a:lnTo>
                  <a:pt x="477436" y="140438"/>
                </a:lnTo>
                <a:lnTo>
                  <a:pt x="472302" y="131567"/>
                </a:lnTo>
                <a:lnTo>
                  <a:pt x="468700" y="128109"/>
                </a:lnTo>
                <a:lnTo>
                  <a:pt x="253349" y="3823"/>
                </a:lnTo>
                <a:lnTo>
                  <a:pt x="249232" y="1387"/>
                </a:lnTo>
                <a:lnTo>
                  <a:pt x="24443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1562034" y="14162630"/>
            <a:ext cx="478790" cy="544195"/>
          </a:xfrm>
          <a:custGeom>
            <a:avLst/>
            <a:gdLst/>
            <a:ahLst/>
            <a:cxnLst/>
            <a:rect l="l" t="t" r="r" b="b"/>
            <a:pathLst>
              <a:path w="478789" h="544194">
                <a:moveTo>
                  <a:pt x="244437" y="0"/>
                </a:moveTo>
                <a:lnTo>
                  <a:pt x="234201" y="0"/>
                </a:lnTo>
                <a:lnTo>
                  <a:pt x="229410" y="1387"/>
                </a:lnTo>
                <a:lnTo>
                  <a:pt x="14100" y="125759"/>
                </a:lnTo>
                <a:lnTo>
                  <a:pt x="9933" y="128109"/>
                </a:lnTo>
                <a:lnTo>
                  <a:pt x="6327" y="131562"/>
                </a:lnTo>
                <a:lnTo>
                  <a:pt x="1215" y="140438"/>
                </a:lnTo>
                <a:lnTo>
                  <a:pt x="13" y="145292"/>
                </a:lnTo>
                <a:lnTo>
                  <a:pt x="49" y="393941"/>
                </a:lnTo>
                <a:lnTo>
                  <a:pt x="0" y="398718"/>
                </a:lnTo>
                <a:lnTo>
                  <a:pt x="1202" y="403563"/>
                </a:lnTo>
                <a:lnTo>
                  <a:pt x="3760" y="408001"/>
                </a:lnTo>
                <a:lnTo>
                  <a:pt x="6318" y="412439"/>
                </a:lnTo>
                <a:lnTo>
                  <a:pt x="9928" y="415896"/>
                </a:lnTo>
                <a:lnTo>
                  <a:pt x="229410" y="542596"/>
                </a:lnTo>
                <a:lnTo>
                  <a:pt x="234201" y="543992"/>
                </a:lnTo>
                <a:lnTo>
                  <a:pt x="244446" y="543992"/>
                </a:lnTo>
                <a:lnTo>
                  <a:pt x="249250" y="542596"/>
                </a:lnTo>
                <a:lnTo>
                  <a:pt x="253358" y="540169"/>
                </a:lnTo>
                <a:lnTo>
                  <a:pt x="468723" y="415892"/>
                </a:lnTo>
                <a:lnTo>
                  <a:pt x="472316" y="412439"/>
                </a:lnTo>
                <a:lnTo>
                  <a:pt x="477445" y="403563"/>
                </a:lnTo>
                <a:lnTo>
                  <a:pt x="478638" y="398718"/>
                </a:lnTo>
                <a:lnTo>
                  <a:pt x="478629" y="145292"/>
                </a:lnTo>
                <a:lnTo>
                  <a:pt x="477436" y="140438"/>
                </a:lnTo>
                <a:lnTo>
                  <a:pt x="472302" y="131562"/>
                </a:lnTo>
                <a:lnTo>
                  <a:pt x="468700" y="128109"/>
                </a:lnTo>
                <a:lnTo>
                  <a:pt x="253349" y="3823"/>
                </a:lnTo>
                <a:lnTo>
                  <a:pt x="249232" y="1387"/>
                </a:lnTo>
                <a:lnTo>
                  <a:pt x="24443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1562034" y="8415287"/>
            <a:ext cx="478790" cy="544195"/>
          </a:xfrm>
          <a:custGeom>
            <a:avLst/>
            <a:gdLst/>
            <a:ahLst/>
            <a:cxnLst/>
            <a:rect l="l" t="t" r="r" b="b"/>
            <a:pathLst>
              <a:path w="478789" h="544195">
                <a:moveTo>
                  <a:pt x="244437" y="0"/>
                </a:moveTo>
                <a:lnTo>
                  <a:pt x="234201" y="0"/>
                </a:lnTo>
                <a:lnTo>
                  <a:pt x="229410" y="1387"/>
                </a:lnTo>
                <a:lnTo>
                  <a:pt x="225298" y="3818"/>
                </a:lnTo>
                <a:lnTo>
                  <a:pt x="14100" y="125764"/>
                </a:lnTo>
                <a:lnTo>
                  <a:pt x="9933" y="128109"/>
                </a:lnTo>
                <a:lnTo>
                  <a:pt x="6327" y="131567"/>
                </a:lnTo>
                <a:lnTo>
                  <a:pt x="1215" y="140438"/>
                </a:lnTo>
                <a:lnTo>
                  <a:pt x="13" y="145296"/>
                </a:lnTo>
                <a:lnTo>
                  <a:pt x="49" y="393941"/>
                </a:lnTo>
                <a:lnTo>
                  <a:pt x="0" y="398723"/>
                </a:lnTo>
                <a:lnTo>
                  <a:pt x="1202" y="403567"/>
                </a:lnTo>
                <a:lnTo>
                  <a:pt x="3760" y="408001"/>
                </a:lnTo>
                <a:lnTo>
                  <a:pt x="6318" y="412443"/>
                </a:lnTo>
                <a:lnTo>
                  <a:pt x="9928" y="415901"/>
                </a:lnTo>
                <a:lnTo>
                  <a:pt x="229410" y="542596"/>
                </a:lnTo>
                <a:lnTo>
                  <a:pt x="234201" y="543992"/>
                </a:lnTo>
                <a:lnTo>
                  <a:pt x="244446" y="543992"/>
                </a:lnTo>
                <a:lnTo>
                  <a:pt x="249250" y="542596"/>
                </a:lnTo>
                <a:lnTo>
                  <a:pt x="464560" y="418242"/>
                </a:lnTo>
                <a:lnTo>
                  <a:pt x="468723" y="415892"/>
                </a:lnTo>
                <a:lnTo>
                  <a:pt x="472316" y="412443"/>
                </a:lnTo>
                <a:lnTo>
                  <a:pt x="477445" y="403567"/>
                </a:lnTo>
                <a:lnTo>
                  <a:pt x="478638" y="398723"/>
                </a:lnTo>
                <a:lnTo>
                  <a:pt x="478629" y="145296"/>
                </a:lnTo>
                <a:lnTo>
                  <a:pt x="477436" y="140438"/>
                </a:lnTo>
                <a:lnTo>
                  <a:pt x="472302" y="131567"/>
                </a:lnTo>
                <a:lnTo>
                  <a:pt x="468700" y="128109"/>
                </a:lnTo>
                <a:lnTo>
                  <a:pt x="253349" y="3823"/>
                </a:lnTo>
                <a:lnTo>
                  <a:pt x="249232" y="1387"/>
                </a:lnTo>
                <a:lnTo>
                  <a:pt x="244437" y="0"/>
                </a:lnTo>
                <a:close/>
              </a:path>
            </a:pathLst>
          </a:custGeom>
          <a:solidFill>
            <a:srgbClr val="2122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424787" y="6872352"/>
            <a:ext cx="1225550" cy="1393825"/>
          </a:xfrm>
          <a:custGeom>
            <a:avLst/>
            <a:gdLst/>
            <a:ahLst/>
            <a:cxnLst/>
            <a:rect l="l" t="t" r="r" b="b"/>
            <a:pathLst>
              <a:path w="1225550" h="1393825">
                <a:moveTo>
                  <a:pt x="612763" y="0"/>
                </a:moveTo>
                <a:lnTo>
                  <a:pt x="35964" y="322097"/>
                </a:lnTo>
                <a:lnTo>
                  <a:pt x="5245" y="357025"/>
                </a:lnTo>
                <a:lnTo>
                  <a:pt x="0" y="384333"/>
                </a:lnTo>
                <a:lnTo>
                  <a:pt x="0" y="1008915"/>
                </a:lnTo>
                <a:lnTo>
                  <a:pt x="14894" y="1052971"/>
                </a:lnTo>
                <a:lnTo>
                  <a:pt x="576830" y="1383451"/>
                </a:lnTo>
                <a:lnTo>
                  <a:pt x="612777" y="1393203"/>
                </a:lnTo>
                <a:lnTo>
                  <a:pt x="622446" y="1392548"/>
                </a:lnTo>
                <a:lnTo>
                  <a:pt x="1189616" y="1071151"/>
                </a:lnTo>
                <a:lnTo>
                  <a:pt x="1220325" y="1036221"/>
                </a:lnTo>
                <a:lnTo>
                  <a:pt x="1225554" y="1008915"/>
                </a:lnTo>
                <a:lnTo>
                  <a:pt x="1225554" y="384347"/>
                </a:lnTo>
                <a:lnTo>
                  <a:pt x="1210625" y="340278"/>
                </a:lnTo>
                <a:lnTo>
                  <a:pt x="648683" y="9811"/>
                </a:lnTo>
                <a:lnTo>
                  <a:pt x="612763" y="0"/>
                </a:lnTo>
                <a:close/>
              </a:path>
            </a:pathLst>
          </a:custGeom>
          <a:solidFill>
            <a:srgbClr val="0096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424786" y="6872367"/>
            <a:ext cx="1225550" cy="1393190"/>
          </a:xfrm>
          <a:custGeom>
            <a:avLst/>
            <a:gdLst/>
            <a:ahLst/>
            <a:cxnLst/>
            <a:rect l="l" t="t" r="r" b="b"/>
            <a:pathLst>
              <a:path w="1225550" h="1393190">
                <a:moveTo>
                  <a:pt x="648726" y="1383406"/>
                </a:moveTo>
                <a:lnTo>
                  <a:pt x="576848" y="1383406"/>
                </a:lnTo>
                <a:lnTo>
                  <a:pt x="585065" y="1387554"/>
                </a:lnTo>
                <a:lnTo>
                  <a:pt x="593844" y="1390625"/>
                </a:lnTo>
                <a:lnTo>
                  <a:pt x="603111" y="1392531"/>
                </a:lnTo>
                <a:lnTo>
                  <a:pt x="612777" y="1393186"/>
                </a:lnTo>
                <a:lnTo>
                  <a:pt x="622447" y="1392531"/>
                </a:lnTo>
                <a:lnTo>
                  <a:pt x="631720" y="1390625"/>
                </a:lnTo>
                <a:lnTo>
                  <a:pt x="640509" y="1387554"/>
                </a:lnTo>
                <a:lnTo>
                  <a:pt x="648726" y="1383406"/>
                </a:lnTo>
                <a:close/>
              </a:path>
              <a:path w="1225550" h="1393190">
                <a:moveTo>
                  <a:pt x="576843" y="1383406"/>
                </a:moveTo>
                <a:close/>
              </a:path>
              <a:path w="1225550" h="1393190">
                <a:moveTo>
                  <a:pt x="612767" y="0"/>
                </a:moveTo>
                <a:lnTo>
                  <a:pt x="35968" y="322084"/>
                </a:lnTo>
                <a:lnTo>
                  <a:pt x="5249" y="357011"/>
                </a:lnTo>
                <a:lnTo>
                  <a:pt x="0" y="1008902"/>
                </a:lnTo>
                <a:lnTo>
                  <a:pt x="505" y="1018093"/>
                </a:lnTo>
                <a:lnTo>
                  <a:pt x="21182" y="1060041"/>
                </a:lnTo>
                <a:lnTo>
                  <a:pt x="576807" y="1383406"/>
                </a:lnTo>
                <a:lnTo>
                  <a:pt x="648727" y="1383405"/>
                </a:lnTo>
                <a:lnTo>
                  <a:pt x="1189620" y="1071137"/>
                </a:lnTo>
                <a:lnTo>
                  <a:pt x="1220324" y="1036204"/>
                </a:lnTo>
                <a:lnTo>
                  <a:pt x="1225554" y="1008902"/>
                </a:lnTo>
                <a:lnTo>
                  <a:pt x="1225539" y="384333"/>
                </a:lnTo>
                <a:lnTo>
                  <a:pt x="1210627" y="340268"/>
                </a:lnTo>
                <a:lnTo>
                  <a:pt x="648656" y="9784"/>
                </a:lnTo>
                <a:lnTo>
                  <a:pt x="612767" y="0"/>
                </a:lnTo>
                <a:close/>
              </a:path>
            </a:pathLst>
          </a:custGeom>
          <a:solidFill>
            <a:srgbClr val="0096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762880" y="9488571"/>
            <a:ext cx="577215" cy="655955"/>
          </a:xfrm>
          <a:custGeom>
            <a:avLst/>
            <a:gdLst/>
            <a:ahLst/>
            <a:cxnLst/>
            <a:rect l="l" t="t" r="r" b="b"/>
            <a:pathLst>
              <a:path w="577215" h="655954">
                <a:moveTo>
                  <a:pt x="294624" y="0"/>
                </a:moveTo>
                <a:lnTo>
                  <a:pt x="282291" y="0"/>
                </a:lnTo>
                <a:lnTo>
                  <a:pt x="276511" y="1685"/>
                </a:lnTo>
                <a:lnTo>
                  <a:pt x="271558" y="4614"/>
                </a:lnTo>
                <a:lnTo>
                  <a:pt x="16988" y="151596"/>
                </a:lnTo>
                <a:lnTo>
                  <a:pt x="11971" y="154430"/>
                </a:lnTo>
                <a:lnTo>
                  <a:pt x="7624" y="158592"/>
                </a:lnTo>
                <a:lnTo>
                  <a:pt x="1455" y="169289"/>
                </a:lnTo>
                <a:lnTo>
                  <a:pt x="22" y="175137"/>
                </a:lnTo>
                <a:lnTo>
                  <a:pt x="63" y="474846"/>
                </a:lnTo>
                <a:lnTo>
                  <a:pt x="0" y="480609"/>
                </a:lnTo>
                <a:lnTo>
                  <a:pt x="1441" y="486448"/>
                </a:lnTo>
                <a:lnTo>
                  <a:pt x="7619" y="497140"/>
                </a:lnTo>
                <a:lnTo>
                  <a:pt x="11962" y="501321"/>
                </a:lnTo>
                <a:lnTo>
                  <a:pt x="16974" y="504150"/>
                </a:lnTo>
                <a:lnTo>
                  <a:pt x="276511" y="654029"/>
                </a:lnTo>
                <a:lnTo>
                  <a:pt x="282291" y="655710"/>
                </a:lnTo>
                <a:lnTo>
                  <a:pt x="294638" y="655710"/>
                </a:lnTo>
                <a:lnTo>
                  <a:pt x="300418" y="654029"/>
                </a:lnTo>
                <a:lnTo>
                  <a:pt x="305380" y="651105"/>
                </a:lnTo>
                <a:lnTo>
                  <a:pt x="559950" y="504136"/>
                </a:lnTo>
                <a:lnTo>
                  <a:pt x="564971" y="501312"/>
                </a:lnTo>
                <a:lnTo>
                  <a:pt x="569301" y="497140"/>
                </a:lnTo>
                <a:lnTo>
                  <a:pt x="575483" y="486448"/>
                </a:lnTo>
                <a:lnTo>
                  <a:pt x="576920" y="480609"/>
                </a:lnTo>
                <a:lnTo>
                  <a:pt x="576866" y="474846"/>
                </a:lnTo>
                <a:lnTo>
                  <a:pt x="576907" y="175137"/>
                </a:lnTo>
                <a:lnTo>
                  <a:pt x="575470" y="169289"/>
                </a:lnTo>
                <a:lnTo>
                  <a:pt x="569292" y="158592"/>
                </a:lnTo>
                <a:lnTo>
                  <a:pt x="564949" y="154430"/>
                </a:lnTo>
                <a:lnTo>
                  <a:pt x="559946" y="151596"/>
                </a:lnTo>
                <a:lnTo>
                  <a:pt x="305362" y="4618"/>
                </a:lnTo>
                <a:lnTo>
                  <a:pt x="300405" y="1685"/>
                </a:lnTo>
                <a:lnTo>
                  <a:pt x="294624" y="0"/>
                </a:lnTo>
                <a:close/>
              </a:path>
            </a:pathLst>
          </a:custGeom>
          <a:solidFill>
            <a:srgbClr val="0096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762881" y="9488583"/>
            <a:ext cx="577215" cy="655955"/>
          </a:xfrm>
          <a:custGeom>
            <a:avLst/>
            <a:gdLst/>
            <a:ahLst/>
            <a:cxnLst/>
            <a:rect l="l" t="t" r="r" b="b"/>
            <a:pathLst>
              <a:path w="577215" h="655954">
                <a:moveTo>
                  <a:pt x="305382" y="651090"/>
                </a:moveTo>
                <a:lnTo>
                  <a:pt x="271550" y="651090"/>
                </a:lnTo>
                <a:lnTo>
                  <a:pt x="276515" y="654016"/>
                </a:lnTo>
                <a:lnTo>
                  <a:pt x="282288" y="655696"/>
                </a:lnTo>
                <a:lnTo>
                  <a:pt x="294639" y="655696"/>
                </a:lnTo>
                <a:lnTo>
                  <a:pt x="300420" y="654014"/>
                </a:lnTo>
                <a:lnTo>
                  <a:pt x="305382" y="651090"/>
                </a:lnTo>
                <a:close/>
              </a:path>
              <a:path w="577215" h="655954">
                <a:moveTo>
                  <a:pt x="294629" y="0"/>
                </a:moveTo>
                <a:lnTo>
                  <a:pt x="282286" y="0"/>
                </a:lnTo>
                <a:lnTo>
                  <a:pt x="276510" y="1675"/>
                </a:lnTo>
                <a:lnTo>
                  <a:pt x="271558" y="4605"/>
                </a:lnTo>
                <a:lnTo>
                  <a:pt x="16988" y="151587"/>
                </a:lnTo>
                <a:lnTo>
                  <a:pt x="0" y="480595"/>
                </a:lnTo>
                <a:lnTo>
                  <a:pt x="1443" y="486434"/>
                </a:lnTo>
                <a:lnTo>
                  <a:pt x="7616" y="497130"/>
                </a:lnTo>
                <a:lnTo>
                  <a:pt x="11967" y="501298"/>
                </a:lnTo>
                <a:lnTo>
                  <a:pt x="16976" y="504135"/>
                </a:lnTo>
                <a:lnTo>
                  <a:pt x="271549" y="651092"/>
                </a:lnTo>
                <a:lnTo>
                  <a:pt x="305382" y="651090"/>
                </a:lnTo>
                <a:lnTo>
                  <a:pt x="559947" y="504122"/>
                </a:lnTo>
                <a:lnTo>
                  <a:pt x="564971" y="501294"/>
                </a:lnTo>
                <a:lnTo>
                  <a:pt x="569298" y="497130"/>
                </a:lnTo>
                <a:lnTo>
                  <a:pt x="575483" y="486433"/>
                </a:lnTo>
                <a:lnTo>
                  <a:pt x="576920" y="480595"/>
                </a:lnTo>
                <a:lnTo>
                  <a:pt x="576906" y="175127"/>
                </a:lnTo>
                <a:lnTo>
                  <a:pt x="575467" y="169275"/>
                </a:lnTo>
                <a:lnTo>
                  <a:pt x="569287" y="158579"/>
                </a:lnTo>
                <a:lnTo>
                  <a:pt x="564939" y="154416"/>
                </a:lnTo>
                <a:lnTo>
                  <a:pt x="559937" y="151587"/>
                </a:lnTo>
                <a:lnTo>
                  <a:pt x="305344" y="4599"/>
                </a:lnTo>
                <a:lnTo>
                  <a:pt x="300402" y="1674"/>
                </a:lnTo>
                <a:lnTo>
                  <a:pt x="294629" y="0"/>
                </a:lnTo>
                <a:close/>
              </a:path>
            </a:pathLst>
          </a:custGeom>
          <a:solidFill>
            <a:srgbClr val="0096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762881" y="9488583"/>
            <a:ext cx="577215" cy="655955"/>
          </a:xfrm>
          <a:custGeom>
            <a:avLst/>
            <a:gdLst/>
            <a:ahLst/>
            <a:cxnLst/>
            <a:rect l="l" t="t" r="r" b="b"/>
            <a:pathLst>
              <a:path w="577215" h="655954">
                <a:moveTo>
                  <a:pt x="305382" y="651090"/>
                </a:moveTo>
                <a:lnTo>
                  <a:pt x="271550" y="651090"/>
                </a:lnTo>
                <a:lnTo>
                  <a:pt x="273500" y="652241"/>
                </a:lnTo>
                <a:lnTo>
                  <a:pt x="276515" y="654016"/>
                </a:lnTo>
                <a:lnTo>
                  <a:pt x="278641" y="654635"/>
                </a:lnTo>
                <a:lnTo>
                  <a:pt x="282288" y="655696"/>
                </a:lnTo>
                <a:lnTo>
                  <a:pt x="294639" y="655696"/>
                </a:lnTo>
                <a:lnTo>
                  <a:pt x="300420" y="654014"/>
                </a:lnTo>
                <a:lnTo>
                  <a:pt x="305382" y="651090"/>
                </a:lnTo>
              </a:path>
              <a:path w="577215" h="655954">
                <a:moveTo>
                  <a:pt x="884" y="484179"/>
                </a:moveTo>
                <a:lnTo>
                  <a:pt x="1443" y="486433"/>
                </a:lnTo>
                <a:lnTo>
                  <a:pt x="7616" y="497130"/>
                </a:lnTo>
                <a:lnTo>
                  <a:pt x="9493" y="498935"/>
                </a:lnTo>
                <a:lnTo>
                  <a:pt x="11967" y="501298"/>
                </a:lnTo>
                <a:lnTo>
                  <a:pt x="15106" y="503081"/>
                </a:lnTo>
                <a:lnTo>
                  <a:pt x="16976" y="504135"/>
                </a:lnTo>
                <a:lnTo>
                  <a:pt x="207688" y="614238"/>
                </a:lnTo>
                <a:lnTo>
                  <a:pt x="271544" y="651101"/>
                </a:lnTo>
                <a:lnTo>
                  <a:pt x="305382" y="651090"/>
                </a:lnTo>
                <a:lnTo>
                  <a:pt x="559947" y="504122"/>
                </a:lnTo>
                <a:lnTo>
                  <a:pt x="561594" y="503197"/>
                </a:lnTo>
                <a:lnTo>
                  <a:pt x="564971" y="501294"/>
                </a:lnTo>
                <a:lnTo>
                  <a:pt x="566521" y="499805"/>
                </a:lnTo>
                <a:lnTo>
                  <a:pt x="569298" y="497130"/>
                </a:lnTo>
                <a:lnTo>
                  <a:pt x="573049" y="490644"/>
                </a:lnTo>
                <a:lnTo>
                  <a:pt x="575483" y="486434"/>
                </a:lnTo>
                <a:lnTo>
                  <a:pt x="576920" y="480595"/>
                </a:lnTo>
                <a:lnTo>
                  <a:pt x="576866" y="474833"/>
                </a:lnTo>
                <a:lnTo>
                  <a:pt x="576866" y="180886"/>
                </a:lnTo>
                <a:lnTo>
                  <a:pt x="576907" y="175128"/>
                </a:lnTo>
                <a:lnTo>
                  <a:pt x="576339" y="172817"/>
                </a:lnTo>
                <a:lnTo>
                  <a:pt x="575467" y="169275"/>
                </a:lnTo>
                <a:lnTo>
                  <a:pt x="573643" y="166114"/>
                </a:lnTo>
                <a:lnTo>
                  <a:pt x="572383" y="163934"/>
                </a:lnTo>
                <a:lnTo>
                  <a:pt x="569287" y="158579"/>
                </a:lnTo>
                <a:lnTo>
                  <a:pt x="564940" y="154416"/>
                </a:lnTo>
                <a:lnTo>
                  <a:pt x="559937" y="151587"/>
                </a:lnTo>
                <a:lnTo>
                  <a:pt x="401600" y="60170"/>
                </a:lnTo>
                <a:lnTo>
                  <a:pt x="305344" y="4599"/>
                </a:lnTo>
                <a:lnTo>
                  <a:pt x="300406" y="1675"/>
                </a:lnTo>
                <a:lnTo>
                  <a:pt x="298915" y="1240"/>
                </a:lnTo>
                <a:lnTo>
                  <a:pt x="294629" y="0"/>
                </a:lnTo>
                <a:lnTo>
                  <a:pt x="288455" y="0"/>
                </a:lnTo>
                <a:lnTo>
                  <a:pt x="282286" y="0"/>
                </a:lnTo>
                <a:lnTo>
                  <a:pt x="277059" y="1514"/>
                </a:lnTo>
                <a:lnTo>
                  <a:pt x="276512" y="1674"/>
                </a:lnTo>
                <a:lnTo>
                  <a:pt x="271558" y="4605"/>
                </a:lnTo>
                <a:lnTo>
                  <a:pt x="16988" y="151587"/>
                </a:lnTo>
                <a:lnTo>
                  <a:pt x="11971" y="154416"/>
                </a:lnTo>
                <a:lnTo>
                  <a:pt x="7624" y="158579"/>
                </a:lnTo>
                <a:lnTo>
                  <a:pt x="5326" y="162558"/>
                </a:lnTo>
                <a:lnTo>
                  <a:pt x="1456" y="169275"/>
                </a:lnTo>
                <a:lnTo>
                  <a:pt x="19" y="175127"/>
                </a:lnTo>
                <a:lnTo>
                  <a:pt x="19" y="175812"/>
                </a:lnTo>
                <a:lnTo>
                  <a:pt x="63" y="180882"/>
                </a:lnTo>
                <a:lnTo>
                  <a:pt x="54" y="474833"/>
                </a:lnTo>
                <a:lnTo>
                  <a:pt x="0" y="480595"/>
                </a:lnTo>
                <a:lnTo>
                  <a:pt x="884" y="484179"/>
                </a:lnTo>
              </a:path>
            </a:pathLst>
          </a:custGeom>
          <a:ln w="45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762880" y="9488571"/>
            <a:ext cx="577215" cy="655955"/>
          </a:xfrm>
          <a:custGeom>
            <a:avLst/>
            <a:gdLst/>
            <a:ahLst/>
            <a:cxnLst/>
            <a:rect l="l" t="t" r="r" b="b"/>
            <a:pathLst>
              <a:path w="577215" h="655954">
                <a:moveTo>
                  <a:pt x="271558" y="4614"/>
                </a:moveTo>
                <a:lnTo>
                  <a:pt x="16988" y="151596"/>
                </a:lnTo>
                <a:lnTo>
                  <a:pt x="11971" y="154430"/>
                </a:lnTo>
                <a:lnTo>
                  <a:pt x="7624" y="158592"/>
                </a:lnTo>
                <a:lnTo>
                  <a:pt x="4537" y="163939"/>
                </a:lnTo>
                <a:lnTo>
                  <a:pt x="1455" y="169289"/>
                </a:lnTo>
                <a:lnTo>
                  <a:pt x="22" y="175137"/>
                </a:lnTo>
                <a:lnTo>
                  <a:pt x="63" y="180886"/>
                </a:lnTo>
                <a:lnTo>
                  <a:pt x="63" y="474846"/>
                </a:lnTo>
                <a:lnTo>
                  <a:pt x="0" y="480609"/>
                </a:lnTo>
                <a:lnTo>
                  <a:pt x="1441" y="486448"/>
                </a:lnTo>
                <a:lnTo>
                  <a:pt x="4519" y="491785"/>
                </a:lnTo>
                <a:lnTo>
                  <a:pt x="7619" y="497140"/>
                </a:lnTo>
                <a:lnTo>
                  <a:pt x="11962" y="501321"/>
                </a:lnTo>
                <a:lnTo>
                  <a:pt x="16974" y="504150"/>
                </a:lnTo>
                <a:lnTo>
                  <a:pt x="271544" y="651119"/>
                </a:lnTo>
                <a:lnTo>
                  <a:pt x="276511" y="654029"/>
                </a:lnTo>
                <a:lnTo>
                  <a:pt x="282291" y="655710"/>
                </a:lnTo>
                <a:lnTo>
                  <a:pt x="288464" y="655710"/>
                </a:lnTo>
                <a:lnTo>
                  <a:pt x="294638" y="655710"/>
                </a:lnTo>
                <a:lnTo>
                  <a:pt x="300418" y="654029"/>
                </a:lnTo>
                <a:lnTo>
                  <a:pt x="305380" y="651105"/>
                </a:lnTo>
                <a:lnTo>
                  <a:pt x="559950" y="504136"/>
                </a:lnTo>
                <a:lnTo>
                  <a:pt x="564971" y="501312"/>
                </a:lnTo>
                <a:lnTo>
                  <a:pt x="569301" y="497140"/>
                </a:lnTo>
                <a:lnTo>
                  <a:pt x="572392" y="491785"/>
                </a:lnTo>
                <a:lnTo>
                  <a:pt x="575483" y="486448"/>
                </a:lnTo>
                <a:lnTo>
                  <a:pt x="576920" y="480609"/>
                </a:lnTo>
                <a:lnTo>
                  <a:pt x="576866" y="474846"/>
                </a:lnTo>
                <a:lnTo>
                  <a:pt x="576866" y="180895"/>
                </a:lnTo>
                <a:lnTo>
                  <a:pt x="576907" y="175137"/>
                </a:lnTo>
                <a:lnTo>
                  <a:pt x="575470" y="169289"/>
                </a:lnTo>
                <a:lnTo>
                  <a:pt x="572378" y="163939"/>
                </a:lnTo>
                <a:lnTo>
                  <a:pt x="569292" y="158592"/>
                </a:lnTo>
                <a:lnTo>
                  <a:pt x="564949" y="154430"/>
                </a:lnTo>
                <a:lnTo>
                  <a:pt x="559946" y="151596"/>
                </a:lnTo>
                <a:lnTo>
                  <a:pt x="305362" y="4618"/>
                </a:lnTo>
                <a:lnTo>
                  <a:pt x="300405" y="1685"/>
                </a:lnTo>
                <a:lnTo>
                  <a:pt x="294624" y="0"/>
                </a:lnTo>
                <a:lnTo>
                  <a:pt x="288455" y="0"/>
                </a:lnTo>
                <a:lnTo>
                  <a:pt x="282291" y="0"/>
                </a:lnTo>
                <a:lnTo>
                  <a:pt x="276511" y="1685"/>
                </a:lnTo>
                <a:lnTo>
                  <a:pt x="271558" y="4614"/>
                </a:lnTo>
              </a:path>
            </a:pathLst>
          </a:custGeom>
          <a:ln w="45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2249843" y="9488575"/>
            <a:ext cx="577215" cy="655955"/>
          </a:xfrm>
          <a:custGeom>
            <a:avLst/>
            <a:gdLst/>
            <a:ahLst/>
            <a:cxnLst/>
            <a:rect l="l" t="t" r="r" b="b"/>
            <a:pathLst>
              <a:path w="577214" h="655954">
                <a:moveTo>
                  <a:pt x="576910" y="480606"/>
                </a:moveTo>
                <a:lnTo>
                  <a:pt x="576897" y="175145"/>
                </a:lnTo>
                <a:lnTo>
                  <a:pt x="575462" y="169291"/>
                </a:lnTo>
                <a:lnTo>
                  <a:pt x="569290" y="158597"/>
                </a:lnTo>
                <a:lnTo>
                  <a:pt x="564946" y="154432"/>
                </a:lnTo>
                <a:lnTo>
                  <a:pt x="559943" y="151599"/>
                </a:lnTo>
                <a:lnTo>
                  <a:pt x="305358" y="4622"/>
                </a:lnTo>
                <a:lnTo>
                  <a:pt x="300405" y="1689"/>
                </a:lnTo>
                <a:lnTo>
                  <a:pt x="294627" y="12"/>
                </a:lnTo>
                <a:lnTo>
                  <a:pt x="282282" y="0"/>
                </a:lnTo>
                <a:lnTo>
                  <a:pt x="276517" y="1689"/>
                </a:lnTo>
                <a:lnTo>
                  <a:pt x="271551" y="4610"/>
                </a:lnTo>
                <a:lnTo>
                  <a:pt x="16992" y="151599"/>
                </a:lnTo>
                <a:lnTo>
                  <a:pt x="11963" y="154432"/>
                </a:lnTo>
                <a:lnTo>
                  <a:pt x="7620" y="158597"/>
                </a:lnTo>
                <a:lnTo>
                  <a:pt x="1447" y="169291"/>
                </a:lnTo>
                <a:lnTo>
                  <a:pt x="12" y="175145"/>
                </a:lnTo>
                <a:lnTo>
                  <a:pt x="0" y="480606"/>
                </a:lnTo>
                <a:lnTo>
                  <a:pt x="1435" y="486448"/>
                </a:lnTo>
                <a:lnTo>
                  <a:pt x="7620" y="497141"/>
                </a:lnTo>
                <a:lnTo>
                  <a:pt x="11963" y="501319"/>
                </a:lnTo>
                <a:lnTo>
                  <a:pt x="16967" y="504151"/>
                </a:lnTo>
                <a:lnTo>
                  <a:pt x="276517" y="654037"/>
                </a:lnTo>
                <a:lnTo>
                  <a:pt x="282282" y="655713"/>
                </a:lnTo>
                <a:lnTo>
                  <a:pt x="294627" y="655713"/>
                </a:lnTo>
                <a:lnTo>
                  <a:pt x="300418" y="654037"/>
                </a:lnTo>
                <a:lnTo>
                  <a:pt x="305371" y="651103"/>
                </a:lnTo>
                <a:lnTo>
                  <a:pt x="559943" y="504139"/>
                </a:lnTo>
                <a:lnTo>
                  <a:pt x="564972" y="501319"/>
                </a:lnTo>
                <a:lnTo>
                  <a:pt x="569302" y="497141"/>
                </a:lnTo>
                <a:lnTo>
                  <a:pt x="575475" y="486448"/>
                </a:lnTo>
                <a:lnTo>
                  <a:pt x="576910" y="480606"/>
                </a:lnTo>
                <a:close/>
              </a:path>
            </a:pathLst>
          </a:custGeom>
          <a:solidFill>
            <a:srgbClr val="1D9C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2249845" y="9488583"/>
            <a:ext cx="577215" cy="655955"/>
          </a:xfrm>
          <a:custGeom>
            <a:avLst/>
            <a:gdLst/>
            <a:ahLst/>
            <a:cxnLst/>
            <a:rect l="l" t="t" r="r" b="b"/>
            <a:pathLst>
              <a:path w="577214" h="655954">
                <a:moveTo>
                  <a:pt x="305380" y="651090"/>
                </a:moveTo>
                <a:lnTo>
                  <a:pt x="271557" y="651090"/>
                </a:lnTo>
                <a:lnTo>
                  <a:pt x="276515" y="654014"/>
                </a:lnTo>
                <a:lnTo>
                  <a:pt x="281571" y="655487"/>
                </a:lnTo>
                <a:lnTo>
                  <a:pt x="282287" y="655696"/>
                </a:lnTo>
                <a:lnTo>
                  <a:pt x="294638" y="655696"/>
                </a:lnTo>
                <a:lnTo>
                  <a:pt x="300422" y="654014"/>
                </a:lnTo>
                <a:lnTo>
                  <a:pt x="305380" y="651090"/>
                </a:lnTo>
              </a:path>
              <a:path w="577214" h="655954">
                <a:moveTo>
                  <a:pt x="1441" y="486433"/>
                </a:moveTo>
                <a:lnTo>
                  <a:pt x="7619" y="497130"/>
                </a:lnTo>
                <a:lnTo>
                  <a:pt x="10000" y="499417"/>
                </a:lnTo>
                <a:lnTo>
                  <a:pt x="11967" y="501298"/>
                </a:lnTo>
                <a:lnTo>
                  <a:pt x="15405" y="503249"/>
                </a:lnTo>
                <a:lnTo>
                  <a:pt x="16974" y="504135"/>
                </a:lnTo>
                <a:lnTo>
                  <a:pt x="148305" y="579956"/>
                </a:lnTo>
                <a:lnTo>
                  <a:pt x="271544" y="651101"/>
                </a:lnTo>
                <a:lnTo>
                  <a:pt x="305380" y="651090"/>
                </a:lnTo>
                <a:lnTo>
                  <a:pt x="442581" y="571883"/>
                </a:lnTo>
                <a:lnTo>
                  <a:pt x="559950" y="504123"/>
                </a:lnTo>
                <a:lnTo>
                  <a:pt x="564971" y="501294"/>
                </a:lnTo>
                <a:lnTo>
                  <a:pt x="566435" y="499889"/>
                </a:lnTo>
                <a:lnTo>
                  <a:pt x="569296" y="497130"/>
                </a:lnTo>
                <a:lnTo>
                  <a:pt x="575483" y="486433"/>
                </a:lnTo>
                <a:lnTo>
                  <a:pt x="576920" y="480594"/>
                </a:lnTo>
                <a:lnTo>
                  <a:pt x="576866" y="474833"/>
                </a:lnTo>
                <a:lnTo>
                  <a:pt x="576866" y="180886"/>
                </a:lnTo>
                <a:lnTo>
                  <a:pt x="576906" y="175160"/>
                </a:lnTo>
                <a:lnTo>
                  <a:pt x="575470" y="169276"/>
                </a:lnTo>
                <a:lnTo>
                  <a:pt x="572383" y="163934"/>
                </a:lnTo>
                <a:lnTo>
                  <a:pt x="569287" y="158579"/>
                </a:lnTo>
                <a:lnTo>
                  <a:pt x="564944" y="154416"/>
                </a:lnTo>
                <a:lnTo>
                  <a:pt x="559937" y="151587"/>
                </a:lnTo>
                <a:lnTo>
                  <a:pt x="402023" y="60415"/>
                </a:lnTo>
                <a:lnTo>
                  <a:pt x="305342" y="4599"/>
                </a:lnTo>
                <a:lnTo>
                  <a:pt x="300409" y="1675"/>
                </a:lnTo>
                <a:lnTo>
                  <a:pt x="298839" y="1217"/>
                </a:lnTo>
                <a:lnTo>
                  <a:pt x="294629" y="0"/>
                </a:lnTo>
                <a:lnTo>
                  <a:pt x="288455" y="0"/>
                </a:lnTo>
                <a:lnTo>
                  <a:pt x="282291" y="0"/>
                </a:lnTo>
                <a:lnTo>
                  <a:pt x="277740" y="1317"/>
                </a:lnTo>
                <a:lnTo>
                  <a:pt x="276515" y="1675"/>
                </a:lnTo>
                <a:lnTo>
                  <a:pt x="274868" y="2646"/>
                </a:lnTo>
                <a:lnTo>
                  <a:pt x="271558" y="4605"/>
                </a:lnTo>
                <a:lnTo>
                  <a:pt x="16992" y="151587"/>
                </a:lnTo>
                <a:lnTo>
                  <a:pt x="13056" y="153803"/>
                </a:lnTo>
                <a:lnTo>
                  <a:pt x="11971" y="154415"/>
                </a:lnTo>
                <a:lnTo>
                  <a:pt x="9197" y="157074"/>
                </a:lnTo>
                <a:lnTo>
                  <a:pt x="7628" y="158579"/>
                </a:lnTo>
                <a:lnTo>
                  <a:pt x="4537" y="163934"/>
                </a:lnTo>
                <a:lnTo>
                  <a:pt x="1455" y="169276"/>
                </a:lnTo>
                <a:lnTo>
                  <a:pt x="1356" y="169678"/>
                </a:lnTo>
                <a:lnTo>
                  <a:pt x="22" y="175127"/>
                </a:lnTo>
                <a:lnTo>
                  <a:pt x="22" y="176130"/>
                </a:lnTo>
                <a:lnTo>
                  <a:pt x="63" y="180882"/>
                </a:lnTo>
                <a:lnTo>
                  <a:pt x="58" y="474833"/>
                </a:lnTo>
                <a:lnTo>
                  <a:pt x="0" y="480595"/>
                </a:lnTo>
                <a:lnTo>
                  <a:pt x="1441" y="486433"/>
                </a:lnTo>
              </a:path>
            </a:pathLst>
          </a:custGeom>
          <a:ln w="45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2249845" y="9488571"/>
            <a:ext cx="577215" cy="655955"/>
          </a:xfrm>
          <a:custGeom>
            <a:avLst/>
            <a:gdLst/>
            <a:ahLst/>
            <a:cxnLst/>
            <a:rect l="l" t="t" r="r" b="b"/>
            <a:pathLst>
              <a:path w="577214" h="655954">
                <a:moveTo>
                  <a:pt x="271558" y="4614"/>
                </a:moveTo>
                <a:lnTo>
                  <a:pt x="16988" y="151596"/>
                </a:lnTo>
                <a:lnTo>
                  <a:pt x="11971" y="154430"/>
                </a:lnTo>
                <a:lnTo>
                  <a:pt x="7628" y="158592"/>
                </a:lnTo>
                <a:lnTo>
                  <a:pt x="4532" y="163939"/>
                </a:lnTo>
                <a:lnTo>
                  <a:pt x="1455" y="169289"/>
                </a:lnTo>
                <a:lnTo>
                  <a:pt x="22" y="175137"/>
                </a:lnTo>
                <a:lnTo>
                  <a:pt x="63" y="180886"/>
                </a:lnTo>
                <a:lnTo>
                  <a:pt x="63" y="474846"/>
                </a:lnTo>
                <a:lnTo>
                  <a:pt x="0" y="480609"/>
                </a:lnTo>
                <a:lnTo>
                  <a:pt x="1441" y="486448"/>
                </a:lnTo>
                <a:lnTo>
                  <a:pt x="4519" y="491785"/>
                </a:lnTo>
                <a:lnTo>
                  <a:pt x="7619" y="497140"/>
                </a:lnTo>
                <a:lnTo>
                  <a:pt x="11967" y="501321"/>
                </a:lnTo>
                <a:lnTo>
                  <a:pt x="16974" y="504150"/>
                </a:lnTo>
                <a:lnTo>
                  <a:pt x="271544" y="651119"/>
                </a:lnTo>
                <a:lnTo>
                  <a:pt x="276515" y="654029"/>
                </a:lnTo>
                <a:lnTo>
                  <a:pt x="282286" y="655710"/>
                </a:lnTo>
                <a:lnTo>
                  <a:pt x="288464" y="655710"/>
                </a:lnTo>
                <a:lnTo>
                  <a:pt x="294638" y="655710"/>
                </a:lnTo>
                <a:lnTo>
                  <a:pt x="300423" y="654029"/>
                </a:lnTo>
                <a:lnTo>
                  <a:pt x="305380" y="651105"/>
                </a:lnTo>
                <a:lnTo>
                  <a:pt x="559950" y="504136"/>
                </a:lnTo>
                <a:lnTo>
                  <a:pt x="564971" y="501312"/>
                </a:lnTo>
                <a:lnTo>
                  <a:pt x="569301" y="497140"/>
                </a:lnTo>
                <a:lnTo>
                  <a:pt x="572392" y="491785"/>
                </a:lnTo>
                <a:lnTo>
                  <a:pt x="575483" y="486448"/>
                </a:lnTo>
                <a:lnTo>
                  <a:pt x="576920" y="480609"/>
                </a:lnTo>
                <a:lnTo>
                  <a:pt x="576866" y="474846"/>
                </a:lnTo>
                <a:lnTo>
                  <a:pt x="576866" y="180895"/>
                </a:lnTo>
                <a:lnTo>
                  <a:pt x="576902" y="175137"/>
                </a:lnTo>
                <a:lnTo>
                  <a:pt x="575470" y="169289"/>
                </a:lnTo>
                <a:lnTo>
                  <a:pt x="572378" y="163939"/>
                </a:lnTo>
                <a:lnTo>
                  <a:pt x="569296" y="158592"/>
                </a:lnTo>
                <a:lnTo>
                  <a:pt x="564949" y="154430"/>
                </a:lnTo>
                <a:lnTo>
                  <a:pt x="559946" y="151596"/>
                </a:lnTo>
                <a:lnTo>
                  <a:pt x="305358" y="4618"/>
                </a:lnTo>
                <a:lnTo>
                  <a:pt x="300409" y="1685"/>
                </a:lnTo>
                <a:lnTo>
                  <a:pt x="294624" y="0"/>
                </a:lnTo>
                <a:lnTo>
                  <a:pt x="288455" y="0"/>
                </a:lnTo>
                <a:lnTo>
                  <a:pt x="282286" y="0"/>
                </a:lnTo>
                <a:lnTo>
                  <a:pt x="276515" y="1685"/>
                </a:lnTo>
                <a:lnTo>
                  <a:pt x="271558" y="4614"/>
                </a:lnTo>
              </a:path>
            </a:pathLst>
          </a:custGeom>
          <a:ln w="45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1960764" y="6872352"/>
            <a:ext cx="1225550" cy="1393825"/>
          </a:xfrm>
          <a:custGeom>
            <a:avLst/>
            <a:gdLst/>
            <a:ahLst/>
            <a:cxnLst/>
            <a:rect l="l" t="t" r="r" b="b"/>
            <a:pathLst>
              <a:path w="1225550" h="1393825">
                <a:moveTo>
                  <a:pt x="612759" y="0"/>
                </a:moveTo>
                <a:lnTo>
                  <a:pt x="35960" y="322097"/>
                </a:lnTo>
                <a:lnTo>
                  <a:pt x="5245" y="357025"/>
                </a:lnTo>
                <a:lnTo>
                  <a:pt x="0" y="384333"/>
                </a:lnTo>
                <a:lnTo>
                  <a:pt x="0" y="1008915"/>
                </a:lnTo>
                <a:lnTo>
                  <a:pt x="14891" y="1052971"/>
                </a:lnTo>
                <a:lnTo>
                  <a:pt x="576825" y="1383451"/>
                </a:lnTo>
                <a:lnTo>
                  <a:pt x="612777" y="1393203"/>
                </a:lnTo>
                <a:lnTo>
                  <a:pt x="622446" y="1392548"/>
                </a:lnTo>
                <a:lnTo>
                  <a:pt x="1189621" y="1071151"/>
                </a:lnTo>
                <a:lnTo>
                  <a:pt x="1220325" y="1036221"/>
                </a:lnTo>
                <a:lnTo>
                  <a:pt x="1225554" y="1008915"/>
                </a:lnTo>
                <a:lnTo>
                  <a:pt x="1225554" y="384347"/>
                </a:lnTo>
                <a:lnTo>
                  <a:pt x="1210625" y="340278"/>
                </a:lnTo>
                <a:lnTo>
                  <a:pt x="648683" y="9811"/>
                </a:lnTo>
                <a:lnTo>
                  <a:pt x="612759" y="0"/>
                </a:lnTo>
                <a:close/>
              </a:path>
            </a:pathLst>
          </a:custGeom>
          <a:solidFill>
            <a:srgbClr val="1D9C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1960769" y="6872367"/>
            <a:ext cx="1225550" cy="1393190"/>
          </a:xfrm>
          <a:custGeom>
            <a:avLst/>
            <a:gdLst/>
            <a:ahLst/>
            <a:cxnLst/>
            <a:rect l="l" t="t" r="r" b="b"/>
            <a:pathLst>
              <a:path w="1225550" h="1393190">
                <a:moveTo>
                  <a:pt x="648718" y="1383406"/>
                </a:moveTo>
                <a:lnTo>
                  <a:pt x="576840" y="1383406"/>
                </a:lnTo>
                <a:lnTo>
                  <a:pt x="585057" y="1387554"/>
                </a:lnTo>
                <a:lnTo>
                  <a:pt x="593838" y="1390625"/>
                </a:lnTo>
                <a:lnTo>
                  <a:pt x="603107" y="1392531"/>
                </a:lnTo>
                <a:lnTo>
                  <a:pt x="612777" y="1393186"/>
                </a:lnTo>
                <a:lnTo>
                  <a:pt x="622441" y="1392531"/>
                </a:lnTo>
                <a:lnTo>
                  <a:pt x="631711" y="1390625"/>
                </a:lnTo>
                <a:lnTo>
                  <a:pt x="640499" y="1387554"/>
                </a:lnTo>
                <a:lnTo>
                  <a:pt x="648718" y="1383406"/>
                </a:lnTo>
                <a:close/>
              </a:path>
              <a:path w="1225550" h="1393190">
                <a:moveTo>
                  <a:pt x="612759" y="0"/>
                </a:moveTo>
                <a:lnTo>
                  <a:pt x="35960" y="322084"/>
                </a:lnTo>
                <a:lnTo>
                  <a:pt x="5241" y="357015"/>
                </a:lnTo>
                <a:lnTo>
                  <a:pt x="0" y="384316"/>
                </a:lnTo>
                <a:lnTo>
                  <a:pt x="0" y="1008902"/>
                </a:lnTo>
                <a:lnTo>
                  <a:pt x="14886" y="1052954"/>
                </a:lnTo>
                <a:lnTo>
                  <a:pt x="576840" y="1383406"/>
                </a:lnTo>
                <a:lnTo>
                  <a:pt x="648719" y="1383405"/>
                </a:lnTo>
                <a:lnTo>
                  <a:pt x="1189612" y="1071138"/>
                </a:lnTo>
                <a:lnTo>
                  <a:pt x="1220319" y="1036204"/>
                </a:lnTo>
                <a:lnTo>
                  <a:pt x="1225545" y="1008902"/>
                </a:lnTo>
                <a:lnTo>
                  <a:pt x="1225535" y="384316"/>
                </a:lnTo>
                <a:lnTo>
                  <a:pt x="1210621" y="340268"/>
                </a:lnTo>
                <a:lnTo>
                  <a:pt x="648647" y="9784"/>
                </a:lnTo>
                <a:lnTo>
                  <a:pt x="612759" y="0"/>
                </a:lnTo>
                <a:close/>
              </a:path>
            </a:pathLst>
          </a:custGeom>
          <a:solidFill>
            <a:srgbClr val="1D9C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0" y="3952704"/>
            <a:ext cx="3579495" cy="2333625"/>
          </a:xfrm>
          <a:custGeom>
            <a:avLst/>
            <a:gdLst/>
            <a:ahLst/>
            <a:cxnLst/>
            <a:rect l="l" t="t" r="r" b="b"/>
            <a:pathLst>
              <a:path w="3579495" h="2333625">
                <a:moveTo>
                  <a:pt x="3579316" y="0"/>
                </a:moveTo>
                <a:lnTo>
                  <a:pt x="3579316" y="2333610"/>
                </a:lnTo>
                <a:lnTo>
                  <a:pt x="0" y="2333610"/>
                </a:lnTo>
                <a:lnTo>
                  <a:pt x="0" y="0"/>
                </a:lnTo>
                <a:lnTo>
                  <a:pt x="3579316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7917" y="12762912"/>
            <a:ext cx="3566795" cy="1811020"/>
          </a:xfrm>
          <a:custGeom>
            <a:avLst/>
            <a:gdLst/>
            <a:ahLst/>
            <a:cxnLst/>
            <a:rect l="l" t="t" r="r" b="b"/>
            <a:pathLst>
              <a:path w="3566795" h="1811019">
                <a:moveTo>
                  <a:pt x="0" y="1810971"/>
                </a:moveTo>
                <a:lnTo>
                  <a:pt x="3566332" y="1810971"/>
                </a:lnTo>
                <a:lnTo>
                  <a:pt x="3566332" y="0"/>
                </a:lnTo>
                <a:lnTo>
                  <a:pt x="0" y="0"/>
                </a:lnTo>
                <a:lnTo>
                  <a:pt x="0" y="1810971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7917" y="10796141"/>
            <a:ext cx="3566795" cy="1423670"/>
          </a:xfrm>
          <a:custGeom>
            <a:avLst/>
            <a:gdLst/>
            <a:ahLst/>
            <a:cxnLst/>
            <a:rect l="l" t="t" r="r" b="b"/>
            <a:pathLst>
              <a:path w="3566795" h="1423670">
                <a:moveTo>
                  <a:pt x="0" y="1423122"/>
                </a:moveTo>
                <a:lnTo>
                  <a:pt x="3566332" y="1423122"/>
                </a:lnTo>
                <a:lnTo>
                  <a:pt x="3566332" y="0"/>
                </a:lnTo>
                <a:lnTo>
                  <a:pt x="0" y="0"/>
                </a:lnTo>
                <a:lnTo>
                  <a:pt x="0" y="1423122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0" y="8399359"/>
            <a:ext cx="3579495" cy="439420"/>
          </a:xfrm>
          <a:custGeom>
            <a:avLst/>
            <a:gdLst/>
            <a:ahLst/>
            <a:cxnLst/>
            <a:rect l="l" t="t" r="r" b="b"/>
            <a:pathLst>
              <a:path w="3579495" h="439420">
                <a:moveTo>
                  <a:pt x="3579316" y="0"/>
                </a:moveTo>
                <a:lnTo>
                  <a:pt x="3579316" y="439230"/>
                </a:lnTo>
                <a:lnTo>
                  <a:pt x="0" y="439230"/>
                </a:lnTo>
                <a:lnTo>
                  <a:pt x="0" y="0"/>
                </a:lnTo>
                <a:lnTo>
                  <a:pt x="3579316" y="0"/>
                </a:lnTo>
                <a:close/>
              </a:path>
            </a:pathLst>
          </a:custGeom>
          <a:solidFill>
            <a:srgbClr val="2122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0" y="12219262"/>
            <a:ext cx="3579495" cy="544195"/>
          </a:xfrm>
          <a:custGeom>
            <a:avLst/>
            <a:gdLst/>
            <a:ahLst/>
            <a:cxnLst/>
            <a:rect l="l" t="t" r="r" b="b"/>
            <a:pathLst>
              <a:path w="3579495" h="544195">
                <a:moveTo>
                  <a:pt x="3579316" y="0"/>
                </a:moveTo>
                <a:lnTo>
                  <a:pt x="3579316" y="543649"/>
                </a:lnTo>
                <a:lnTo>
                  <a:pt x="0" y="543649"/>
                </a:lnTo>
                <a:lnTo>
                  <a:pt x="0" y="0"/>
                </a:lnTo>
                <a:lnTo>
                  <a:pt x="3579316" y="0"/>
                </a:lnTo>
                <a:close/>
              </a:path>
            </a:pathLst>
          </a:custGeom>
          <a:solidFill>
            <a:srgbClr val="2122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1448149" y="12083171"/>
            <a:ext cx="709295" cy="805815"/>
          </a:xfrm>
          <a:custGeom>
            <a:avLst/>
            <a:gdLst/>
            <a:ahLst/>
            <a:cxnLst/>
            <a:rect l="l" t="t" r="r" b="b"/>
            <a:pathLst>
              <a:path w="709294" h="805815">
                <a:moveTo>
                  <a:pt x="362053" y="0"/>
                </a:moveTo>
                <a:lnTo>
                  <a:pt x="346881" y="0"/>
                </a:lnTo>
                <a:lnTo>
                  <a:pt x="339800" y="2069"/>
                </a:lnTo>
                <a:lnTo>
                  <a:pt x="333689" y="5671"/>
                </a:lnTo>
                <a:lnTo>
                  <a:pt x="20888" y="186278"/>
                </a:lnTo>
                <a:lnTo>
                  <a:pt x="14724" y="189762"/>
                </a:lnTo>
                <a:lnTo>
                  <a:pt x="9377" y="194882"/>
                </a:lnTo>
                <a:lnTo>
                  <a:pt x="1785" y="208029"/>
                </a:lnTo>
                <a:lnTo>
                  <a:pt x="27" y="215201"/>
                </a:lnTo>
                <a:lnTo>
                  <a:pt x="72" y="583496"/>
                </a:lnTo>
                <a:lnTo>
                  <a:pt x="0" y="590569"/>
                </a:lnTo>
                <a:lnTo>
                  <a:pt x="1771" y="597745"/>
                </a:lnTo>
                <a:lnTo>
                  <a:pt x="5567" y="604326"/>
                </a:lnTo>
                <a:lnTo>
                  <a:pt x="9345" y="610888"/>
                </a:lnTo>
                <a:lnTo>
                  <a:pt x="14692" y="616026"/>
                </a:lnTo>
                <a:lnTo>
                  <a:pt x="20856" y="619492"/>
                </a:lnTo>
                <a:lnTo>
                  <a:pt x="333680" y="800094"/>
                </a:lnTo>
                <a:lnTo>
                  <a:pt x="339800" y="803687"/>
                </a:lnTo>
                <a:lnTo>
                  <a:pt x="346881" y="805739"/>
                </a:lnTo>
                <a:lnTo>
                  <a:pt x="362053" y="805739"/>
                </a:lnTo>
                <a:lnTo>
                  <a:pt x="369171" y="803687"/>
                </a:lnTo>
                <a:lnTo>
                  <a:pt x="375258" y="800081"/>
                </a:lnTo>
                <a:lnTo>
                  <a:pt x="688082" y="619492"/>
                </a:lnTo>
                <a:lnTo>
                  <a:pt x="694247" y="616013"/>
                </a:lnTo>
                <a:lnTo>
                  <a:pt x="699571" y="610888"/>
                </a:lnTo>
                <a:lnTo>
                  <a:pt x="707168" y="597745"/>
                </a:lnTo>
                <a:lnTo>
                  <a:pt x="708926" y="590569"/>
                </a:lnTo>
                <a:lnTo>
                  <a:pt x="708862" y="583496"/>
                </a:lnTo>
                <a:lnTo>
                  <a:pt x="708908" y="215201"/>
                </a:lnTo>
                <a:lnTo>
                  <a:pt x="707150" y="208029"/>
                </a:lnTo>
                <a:lnTo>
                  <a:pt x="699562" y="194882"/>
                </a:lnTo>
                <a:lnTo>
                  <a:pt x="694215" y="189762"/>
                </a:lnTo>
                <a:lnTo>
                  <a:pt x="688069" y="186278"/>
                </a:lnTo>
                <a:lnTo>
                  <a:pt x="375245" y="5671"/>
                </a:lnTo>
                <a:lnTo>
                  <a:pt x="369139" y="2069"/>
                </a:lnTo>
                <a:lnTo>
                  <a:pt x="362053" y="0"/>
                </a:lnTo>
                <a:close/>
              </a:path>
            </a:pathLst>
          </a:custGeom>
          <a:solidFill>
            <a:srgbClr val="0096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1448149" y="12083171"/>
            <a:ext cx="709295" cy="805815"/>
          </a:xfrm>
          <a:custGeom>
            <a:avLst/>
            <a:gdLst/>
            <a:ahLst/>
            <a:cxnLst/>
            <a:rect l="l" t="t" r="r" b="b"/>
            <a:pathLst>
              <a:path w="709294" h="805815">
                <a:moveTo>
                  <a:pt x="5567" y="604326"/>
                </a:moveTo>
                <a:lnTo>
                  <a:pt x="9345" y="610888"/>
                </a:lnTo>
                <a:lnTo>
                  <a:pt x="14692" y="616026"/>
                </a:lnTo>
                <a:lnTo>
                  <a:pt x="20856" y="619492"/>
                </a:lnTo>
                <a:lnTo>
                  <a:pt x="333680" y="800094"/>
                </a:lnTo>
                <a:lnTo>
                  <a:pt x="339800" y="803687"/>
                </a:lnTo>
                <a:lnTo>
                  <a:pt x="346881" y="805739"/>
                </a:lnTo>
                <a:lnTo>
                  <a:pt x="354474" y="805739"/>
                </a:lnTo>
                <a:lnTo>
                  <a:pt x="362053" y="805739"/>
                </a:lnTo>
                <a:lnTo>
                  <a:pt x="369171" y="803687"/>
                </a:lnTo>
                <a:lnTo>
                  <a:pt x="375258" y="800081"/>
                </a:lnTo>
                <a:lnTo>
                  <a:pt x="688082" y="619492"/>
                </a:lnTo>
                <a:lnTo>
                  <a:pt x="694247" y="616013"/>
                </a:lnTo>
                <a:lnTo>
                  <a:pt x="699571" y="610888"/>
                </a:lnTo>
                <a:lnTo>
                  <a:pt x="703353" y="604326"/>
                </a:lnTo>
                <a:lnTo>
                  <a:pt x="707168" y="597745"/>
                </a:lnTo>
                <a:lnTo>
                  <a:pt x="708926" y="590569"/>
                </a:lnTo>
                <a:lnTo>
                  <a:pt x="708862" y="583496"/>
                </a:lnTo>
                <a:lnTo>
                  <a:pt x="708862" y="222292"/>
                </a:lnTo>
                <a:lnTo>
                  <a:pt x="688069" y="186278"/>
                </a:lnTo>
                <a:lnTo>
                  <a:pt x="375245" y="5671"/>
                </a:lnTo>
                <a:lnTo>
                  <a:pt x="369139" y="2069"/>
                </a:lnTo>
                <a:lnTo>
                  <a:pt x="362053" y="0"/>
                </a:lnTo>
                <a:lnTo>
                  <a:pt x="354460" y="0"/>
                </a:lnTo>
                <a:lnTo>
                  <a:pt x="346881" y="0"/>
                </a:lnTo>
                <a:lnTo>
                  <a:pt x="339800" y="2069"/>
                </a:lnTo>
                <a:lnTo>
                  <a:pt x="333689" y="5671"/>
                </a:lnTo>
                <a:lnTo>
                  <a:pt x="20888" y="186278"/>
                </a:lnTo>
                <a:lnTo>
                  <a:pt x="27" y="215201"/>
                </a:lnTo>
                <a:lnTo>
                  <a:pt x="72" y="222274"/>
                </a:lnTo>
                <a:lnTo>
                  <a:pt x="72" y="583496"/>
                </a:lnTo>
                <a:lnTo>
                  <a:pt x="0" y="590569"/>
                </a:lnTo>
                <a:lnTo>
                  <a:pt x="1771" y="597745"/>
                </a:lnTo>
                <a:lnTo>
                  <a:pt x="5567" y="604326"/>
                </a:lnTo>
              </a:path>
            </a:pathLst>
          </a:custGeom>
          <a:ln w="22596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0" y="17958412"/>
            <a:ext cx="3579495" cy="640715"/>
          </a:xfrm>
          <a:custGeom>
            <a:avLst/>
            <a:gdLst/>
            <a:ahLst/>
            <a:cxnLst/>
            <a:rect l="l" t="t" r="r" b="b"/>
            <a:pathLst>
              <a:path w="3579495" h="640715">
                <a:moveTo>
                  <a:pt x="0" y="0"/>
                </a:moveTo>
                <a:lnTo>
                  <a:pt x="0" y="640706"/>
                </a:lnTo>
                <a:lnTo>
                  <a:pt x="3579316" y="640706"/>
                </a:lnTo>
                <a:lnTo>
                  <a:pt x="3579316" y="0"/>
                </a:lnTo>
                <a:lnTo>
                  <a:pt x="0" y="0"/>
                </a:lnTo>
                <a:close/>
              </a:path>
            </a:pathLst>
          </a:custGeom>
          <a:solidFill>
            <a:srgbClr val="2122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9070" y="804164"/>
            <a:ext cx="3223260" cy="32166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9070" y="4623943"/>
            <a:ext cx="3223260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217676" y="18696814"/>
            <a:ext cx="1146048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79070" y="18696814"/>
            <a:ext cx="823722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578608" y="18696814"/>
            <a:ext cx="823722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39" Type="http://schemas.openxmlformats.org/officeDocument/2006/relationships/hyperlink" Target="http://www.nginx.com/wp-content/uploads/2020/05/2020-05-21-NGINX-App-Protect.pdf" TargetMode="External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34" Type="http://schemas.openxmlformats.org/officeDocument/2006/relationships/image" Target="../media/image36.png"/><Relationship Id="rId42" Type="http://schemas.openxmlformats.org/officeDocument/2006/relationships/image" Target="../media/image43.png"/><Relationship Id="rId47" Type="http://schemas.openxmlformats.org/officeDocument/2006/relationships/image" Target="../media/image48.png"/><Relationship Id="rId50" Type="http://schemas.openxmlformats.org/officeDocument/2006/relationships/image" Target="../media/image51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33" Type="http://schemas.openxmlformats.org/officeDocument/2006/relationships/image" Target="../media/image35.png"/><Relationship Id="rId38" Type="http://schemas.openxmlformats.org/officeDocument/2006/relationships/image" Target="../media/image40.png"/><Relationship Id="rId46" Type="http://schemas.openxmlformats.org/officeDocument/2006/relationships/image" Target="../media/image47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29" Type="http://schemas.openxmlformats.org/officeDocument/2006/relationships/image" Target="../media/image31.png"/><Relationship Id="rId41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32" Type="http://schemas.openxmlformats.org/officeDocument/2006/relationships/image" Target="../media/image34.png"/><Relationship Id="rId37" Type="http://schemas.openxmlformats.org/officeDocument/2006/relationships/image" Target="../media/image39.png"/><Relationship Id="rId40" Type="http://schemas.openxmlformats.org/officeDocument/2006/relationships/image" Target="../media/image41.png"/><Relationship Id="rId45" Type="http://schemas.openxmlformats.org/officeDocument/2006/relationships/image" Target="../media/image46.png"/><Relationship Id="rId53" Type="http://schemas.openxmlformats.org/officeDocument/2006/relationships/image" Target="../media/image54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36" Type="http://schemas.openxmlformats.org/officeDocument/2006/relationships/image" Target="../media/image38.png"/><Relationship Id="rId49" Type="http://schemas.openxmlformats.org/officeDocument/2006/relationships/image" Target="../media/image50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31" Type="http://schemas.openxmlformats.org/officeDocument/2006/relationships/image" Target="../media/image33.png"/><Relationship Id="rId44" Type="http://schemas.openxmlformats.org/officeDocument/2006/relationships/image" Target="../media/image45.png"/><Relationship Id="rId52" Type="http://schemas.openxmlformats.org/officeDocument/2006/relationships/image" Target="../media/image53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Relationship Id="rId30" Type="http://schemas.openxmlformats.org/officeDocument/2006/relationships/image" Target="../media/image32.png"/><Relationship Id="rId35" Type="http://schemas.openxmlformats.org/officeDocument/2006/relationships/image" Target="../media/image37.png"/><Relationship Id="rId43" Type="http://schemas.openxmlformats.org/officeDocument/2006/relationships/image" Target="../media/image44.png"/><Relationship Id="rId48" Type="http://schemas.openxmlformats.org/officeDocument/2006/relationships/image" Target="../media/image49.png"/><Relationship Id="rId8" Type="http://schemas.openxmlformats.org/officeDocument/2006/relationships/image" Target="../media/image10.png"/><Relationship Id="rId51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6285" y="3655705"/>
            <a:ext cx="1488325" cy="132087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defRPr sz="750" b="1">
                <a:solidFill>
                  <a:srgbClr val="FFFFFF"/>
                </a:solidFill>
                <a:latin typeface="Neusa Next Std Condensed"/>
                <a:cs typeface="Neusa Next Std Condensed"/>
              </a:defRPr>
            </a:pPr>
            <a:r>
              <a:rPr lang="tr-TR" dirty="0"/>
              <a:t>…ÜSTELİK TEHDİT SEVİYESİ DE ARTIYOR.</a:t>
            </a:r>
            <a:endParaRPr lang="tr-TR" sz="750" dirty="0">
              <a:latin typeface="Neusa Next Std Condensed"/>
              <a:cs typeface="Neusa Next Std Condense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6368" y="5173771"/>
            <a:ext cx="1951903" cy="262892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>
            <a:defPPr>
              <a:defRPr lang="en-US"/>
            </a:defPPr>
            <a:lvl1pPr marL="38100">
              <a:lnSpc>
                <a:spcPct val="100000"/>
              </a:lnSpc>
              <a:spcBef>
                <a:spcPts val="130"/>
              </a:spcBef>
              <a:defRPr sz="700" b="1">
                <a:solidFill>
                  <a:srgbClr val="666667"/>
                </a:solidFill>
                <a:latin typeface="Neusa Next Std Condensed"/>
                <a:cs typeface="Neusa Next Std Condensed"/>
              </a:defRPr>
            </a:lvl1pPr>
          </a:lstStyle>
          <a:p>
            <a:r>
              <a:rPr lang="tr-TR" dirty="0"/>
              <a:t>VERİ İHLALLERİNİN </a:t>
            </a:r>
            <a:r>
              <a:rPr sz="1600" dirty="0">
                <a:solidFill>
                  <a:srgbClr val="3A8556"/>
                </a:solidFill>
              </a:rPr>
              <a:t>% 20</a:t>
            </a:r>
            <a:r>
              <a:rPr lang="tr-TR" dirty="0"/>
              <a:t>'SİNDEN FAZLASI</a:t>
            </a:r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803946" y="5398068"/>
            <a:ext cx="1748754" cy="124393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  <a:defRPr>
                <a:solidFill>
                  <a:srgbClr val="666667"/>
                </a:solidFill>
              </a:defRPr>
            </a:pPr>
            <a:r>
              <a:rPr lang="tr-TR" sz="700" b="1" dirty="0">
                <a:latin typeface="Neusa Next Std Condensed"/>
                <a:cs typeface="Neusa Next Std Condensed"/>
              </a:rPr>
              <a:t>KOD HATALARI NEDENİYLE OLUŞMAKTA</a:t>
            </a:r>
            <a:r>
              <a:rPr lang="tr-TR" sz="400" baseline="74074" dirty="0">
                <a:latin typeface="Neusa Next Std"/>
                <a:cs typeface="Neusa Next Std"/>
              </a:rPr>
              <a:t> 3</a:t>
            </a:r>
            <a:r>
              <a:rPr lang="tr-TR" sz="700" b="1" dirty="0">
                <a:latin typeface="Neusa Next Std Condensed"/>
                <a:cs typeface="Neusa Next Std Condensed"/>
              </a:rPr>
              <a:t> …</a:t>
            </a:r>
            <a:endParaRPr lang="tr-TR" sz="700" dirty="0">
              <a:latin typeface="Neusa Next Std Condensed"/>
              <a:cs typeface="Neusa Next Std Condense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798" y="8507865"/>
            <a:ext cx="2400302" cy="16863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defRPr sz="1050">
                <a:solidFill>
                  <a:srgbClr val="FFFFFF"/>
                </a:solidFill>
                <a:latin typeface="NeusaNextStd-CondensedMedium"/>
                <a:cs typeface="NeusaNextStd-CondensedMedium"/>
              </a:defRPr>
            </a:pPr>
            <a:r>
              <a:rPr sz="1000" dirty="0" err="1"/>
              <a:t>Peki</a:t>
            </a:r>
            <a:r>
              <a:rPr sz="1000" dirty="0"/>
              <a:t> </a:t>
            </a:r>
            <a:r>
              <a:rPr sz="1000" dirty="0" err="1"/>
              <a:t>bu</a:t>
            </a:r>
            <a:r>
              <a:rPr sz="1000" dirty="0"/>
              <a:t> </a:t>
            </a:r>
            <a:r>
              <a:rPr lang="tr-TR" sz="1000" dirty="0"/>
              <a:t>uyum sorununa </a:t>
            </a:r>
            <a:r>
              <a:rPr sz="1000" dirty="0" err="1"/>
              <a:t>nasıl</a:t>
            </a:r>
            <a:r>
              <a:rPr sz="1000" dirty="0"/>
              <a:t> son </a:t>
            </a:r>
            <a:r>
              <a:rPr sz="1000" dirty="0" err="1"/>
              <a:t>vereceksiniz</a:t>
            </a:r>
            <a:r>
              <a:rPr sz="1000" dirty="0"/>
              <a:t>?</a:t>
            </a:r>
            <a:endParaRPr sz="1000" dirty="0">
              <a:latin typeface="NeusaNextStd-CondensedMedium"/>
              <a:cs typeface="NeusaNextStd-CondensedMedium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5876" y="10934472"/>
            <a:ext cx="849024" cy="132087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defRPr sz="750" b="1">
                <a:solidFill>
                  <a:srgbClr val="212221"/>
                </a:solidFill>
                <a:latin typeface="Neusa Next Std Condensed"/>
                <a:cs typeface="Neusa Next Std Condensed"/>
              </a:defRPr>
            </a:pPr>
            <a:r>
              <a:rPr lang="tr-TR" dirty="0"/>
              <a:t>BU SORUNUN YANITI:</a:t>
            </a:r>
            <a:endParaRPr sz="750" dirty="0">
              <a:latin typeface="Neusa Next Std Condensed"/>
              <a:cs typeface="Neusa Next Std Condense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58066" y="5664850"/>
            <a:ext cx="1799433" cy="262892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defRPr b="1">
                <a:latin typeface="Neusa Next Std Condensed"/>
                <a:cs typeface="Neusa Next Std Condensed"/>
              </a:defRPr>
            </a:pPr>
            <a:r>
              <a:rPr lang="tr-TR" sz="700" dirty="0">
                <a:solidFill>
                  <a:srgbClr val="666667"/>
                </a:solidFill>
              </a:rPr>
              <a:t>…VE BU SALDIRILARIN </a:t>
            </a:r>
            <a:r>
              <a:rPr lang="tr-TR" sz="1600" dirty="0">
                <a:solidFill>
                  <a:srgbClr val="009639"/>
                </a:solidFill>
              </a:rPr>
              <a:t>% </a:t>
            </a:r>
            <a:r>
              <a:rPr lang="tr-TR" sz="1600" dirty="0" err="1">
                <a:solidFill>
                  <a:srgbClr val="3A8556"/>
                </a:solidFill>
              </a:rPr>
              <a:t>4</a:t>
            </a:r>
            <a:r>
              <a:rPr lang="tr-TR" sz="1600" dirty="0" err="1">
                <a:solidFill>
                  <a:srgbClr val="009639"/>
                </a:solidFill>
              </a:rPr>
              <a:t>0’</a:t>
            </a:r>
            <a:r>
              <a:rPr lang="tr-TR" sz="700" dirty="0" err="1">
                <a:solidFill>
                  <a:srgbClr val="666667"/>
                </a:solidFill>
              </a:rPr>
              <a:t>INDAN</a:t>
            </a:r>
            <a:r>
              <a:rPr lang="tr-TR" sz="700" dirty="0">
                <a:solidFill>
                  <a:srgbClr val="666667"/>
                </a:solidFill>
              </a:rPr>
              <a:t> FAZLASI</a:t>
            </a:r>
            <a:endParaRPr lang="tr-TR" sz="700" dirty="0">
              <a:latin typeface="Neusa Next Std Condensed"/>
              <a:cs typeface="Neusa Next Std Condense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47365" y="5910686"/>
            <a:ext cx="1294130" cy="124393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  <a:defRPr>
                <a:solidFill>
                  <a:srgbClr val="666667"/>
                </a:solidFill>
              </a:defRPr>
            </a:pPr>
            <a:r>
              <a:rPr lang="tr-TR" sz="700" b="1" dirty="0">
                <a:latin typeface="Neusa Next Std Condensed"/>
                <a:cs typeface="Neusa Next Std Condensed"/>
              </a:rPr>
              <a:t>WEB UYGULAMALARINI HEDEFLİYOR</a:t>
            </a:r>
            <a:r>
              <a:rPr lang="tr-TR" sz="400" baseline="74074" dirty="0">
                <a:latin typeface="Neusa Next Std"/>
                <a:cs typeface="Neusa Next Std"/>
              </a:rPr>
              <a:t> 3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97711" y="9028301"/>
            <a:ext cx="1226820" cy="132087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0"/>
              </a:spcBef>
              <a:defRPr sz="750" b="1">
                <a:solidFill>
                  <a:srgbClr val="212221"/>
                </a:solidFill>
                <a:latin typeface="Neusa Next Std Condensed"/>
                <a:cs typeface="Neusa Next Std Condensed"/>
              </a:defRPr>
            </a:pPr>
            <a:r>
              <a:rPr dirty="0"/>
              <a:t>DENG</a:t>
            </a:r>
            <a:r>
              <a:rPr lang="tr-TR" dirty="0"/>
              <a:t>ENİN SAĞLANMASI</a:t>
            </a:r>
            <a:endParaRPr sz="750" dirty="0">
              <a:latin typeface="Neusa Next Std Condensed"/>
              <a:cs typeface="Neusa Next Std Condense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2048" y="11614118"/>
            <a:ext cx="1786255" cy="47545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R="5080">
              <a:lnSpc>
                <a:spcPct val="101699"/>
              </a:lnSpc>
              <a:spcBef>
                <a:spcPts val="95"/>
              </a:spcBef>
              <a:defRPr sz="1050">
                <a:solidFill>
                  <a:srgbClr val="666667"/>
                </a:solidFill>
                <a:latin typeface="NeusaNextStd-CondensedMedium"/>
                <a:cs typeface="NeusaNextStd-CondensedMedium"/>
              </a:defRPr>
            </a:pPr>
            <a:r>
              <a:rPr sz="1000" dirty="0"/>
              <a:t>Modern </a:t>
            </a:r>
            <a:r>
              <a:rPr sz="1000" dirty="0" err="1"/>
              <a:t>uygulamalar</a:t>
            </a:r>
            <a:r>
              <a:rPr sz="1000" dirty="0"/>
              <a:t> </a:t>
            </a:r>
            <a:r>
              <a:rPr sz="1000" dirty="0" err="1"/>
              <a:t>için</a:t>
            </a:r>
            <a:r>
              <a:rPr sz="1000" dirty="0"/>
              <a:t> </a:t>
            </a:r>
            <a:r>
              <a:rPr sz="1000" dirty="0" err="1"/>
              <a:t>oluşturulmuş</a:t>
            </a:r>
            <a:r>
              <a:rPr sz="1000" dirty="0"/>
              <a:t> </a:t>
            </a:r>
            <a:r>
              <a:rPr sz="1000" dirty="0" err="1"/>
              <a:t>hafif</a:t>
            </a:r>
            <a:r>
              <a:rPr sz="1000" dirty="0"/>
              <a:t> </a:t>
            </a:r>
            <a:r>
              <a:rPr sz="1000" dirty="0" err="1"/>
              <a:t>bir</a:t>
            </a:r>
            <a:r>
              <a:rPr sz="1000" dirty="0"/>
              <a:t> </a:t>
            </a:r>
            <a:r>
              <a:rPr sz="1000" dirty="0" err="1"/>
              <a:t>uygulama</a:t>
            </a:r>
            <a:r>
              <a:rPr sz="1000" dirty="0"/>
              <a:t> </a:t>
            </a:r>
            <a:r>
              <a:rPr sz="1000" dirty="0" err="1"/>
              <a:t>güvenliği</a:t>
            </a:r>
            <a:r>
              <a:rPr sz="1000" dirty="0"/>
              <a:t> </a:t>
            </a:r>
            <a:r>
              <a:rPr sz="1000" dirty="0" err="1"/>
              <a:t>çözümü</a:t>
            </a:r>
            <a:r>
              <a:rPr sz="1000" dirty="0"/>
              <a:t>.</a:t>
            </a:r>
            <a:endParaRPr sz="1000" dirty="0">
              <a:latin typeface="NeusaNextStd-CondensedMedium"/>
              <a:cs typeface="NeusaNextStd-CondensedMedium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5301" y="13031745"/>
            <a:ext cx="2667000" cy="326115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588" marR="5080" indent="-3175">
              <a:lnSpc>
                <a:spcPct val="101699"/>
              </a:lnSpc>
              <a:spcBef>
                <a:spcPts val="95"/>
              </a:spcBef>
              <a:defRPr sz="1050">
                <a:solidFill>
                  <a:srgbClr val="666667"/>
                </a:solidFill>
                <a:latin typeface="NeusaNextStd-CondensedMedium"/>
                <a:cs typeface="NeusaNextStd-CondensedMedium"/>
              </a:defRPr>
            </a:pPr>
            <a:r>
              <a:rPr sz="1000" dirty="0"/>
              <a:t>NGINX App Protect, </a:t>
            </a:r>
            <a:r>
              <a:rPr sz="1000" dirty="0" err="1"/>
              <a:t>tutarlı</a:t>
            </a:r>
            <a:r>
              <a:rPr sz="1000" dirty="0"/>
              <a:t> </a:t>
            </a:r>
            <a:r>
              <a:rPr sz="1000" dirty="0" err="1"/>
              <a:t>güvenlik</a:t>
            </a:r>
            <a:r>
              <a:rPr sz="1000" dirty="0"/>
              <a:t> </a:t>
            </a:r>
            <a:r>
              <a:rPr sz="1000" dirty="0" err="1"/>
              <a:t>kontrolleri</a:t>
            </a:r>
            <a:r>
              <a:rPr sz="1000" dirty="0"/>
              <a:t> </a:t>
            </a:r>
            <a:r>
              <a:rPr lang="tr-TR" sz="1000" dirty="0"/>
              <a:t>gerçekleştirerek</a:t>
            </a:r>
            <a:r>
              <a:rPr sz="1000" dirty="0"/>
              <a:t> NGINX Plus</a:t>
            </a:r>
            <a:r>
              <a:rPr lang="tr-TR" sz="1000" dirty="0"/>
              <a:t>'</a:t>
            </a:r>
            <a:r>
              <a:rPr sz="1000" dirty="0"/>
              <a:t>ta </a:t>
            </a:r>
            <a:r>
              <a:rPr lang="tr-TR" sz="1000" dirty="0"/>
              <a:t>doğal bir şekilde</a:t>
            </a:r>
            <a:r>
              <a:rPr sz="1000" dirty="0"/>
              <a:t> </a:t>
            </a:r>
            <a:r>
              <a:rPr sz="1000" dirty="0" err="1"/>
              <a:t>çalışır</a:t>
            </a:r>
            <a:r>
              <a:rPr sz="1000" dirty="0"/>
              <a:t>.</a:t>
            </a:r>
            <a:endParaRPr sz="1000" dirty="0">
              <a:latin typeface="NeusaNextStd-CondensedMedium"/>
              <a:cs typeface="NeusaNextStd-CondensedMedium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3509" y="14153670"/>
            <a:ext cx="2430780" cy="176329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114"/>
              </a:spcBef>
              <a:defRPr sz="1050">
                <a:solidFill>
                  <a:srgbClr val="666667"/>
                </a:solidFill>
                <a:latin typeface="NeusaNextStd-CondensedMedium"/>
                <a:cs typeface="NeusaNextStd-CondensedMedium"/>
              </a:defRPr>
            </a:pPr>
            <a:r>
              <a:rPr dirty="0" err="1"/>
              <a:t>merkezi</a:t>
            </a:r>
            <a:r>
              <a:rPr dirty="0"/>
              <a:t> </a:t>
            </a:r>
            <a:r>
              <a:rPr dirty="0" err="1"/>
              <a:t>yönetim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otomasyon</a:t>
            </a:r>
            <a:r>
              <a:rPr lang="tr-TR" dirty="0"/>
              <a:t> desteği</a:t>
            </a:r>
            <a:endParaRPr sz="1050" dirty="0">
              <a:latin typeface="NeusaNextStd-CondensedMedium"/>
              <a:cs typeface="NeusaNextStd-CondensedMedium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0372" y="14804136"/>
            <a:ext cx="1975485" cy="251607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73025" marR="5080" indent="-60960" algn="ctr">
              <a:lnSpc>
                <a:spcPct val="104400"/>
              </a:lnSpc>
              <a:spcBef>
                <a:spcPts val="90"/>
              </a:spcBef>
              <a:defRPr sz="750" b="1">
                <a:solidFill>
                  <a:srgbClr val="FFFFFF"/>
                </a:solidFill>
                <a:latin typeface="Neusa Next Std Condensed"/>
                <a:cs typeface="Neusa Next Std Condensed"/>
              </a:defRPr>
            </a:pPr>
            <a:r>
              <a:rPr dirty="0" err="1"/>
              <a:t>YÜKSEK</a:t>
            </a:r>
            <a:r>
              <a:rPr dirty="0"/>
              <a:t> </a:t>
            </a:r>
            <a:r>
              <a:rPr dirty="0" err="1"/>
              <a:t>PERFORMANS</a:t>
            </a:r>
            <a:r>
              <a:rPr lang="tr-TR" dirty="0"/>
              <a:t> VE</a:t>
            </a:r>
            <a:r>
              <a:rPr dirty="0"/>
              <a:t> </a:t>
            </a:r>
            <a:r>
              <a:rPr dirty="0" err="1"/>
              <a:t>ÖLÇEKLENDİRİLEBİLİR</a:t>
            </a:r>
            <a:r>
              <a:rPr dirty="0"/>
              <a:t> </a:t>
            </a:r>
            <a:r>
              <a:rPr dirty="0" err="1"/>
              <a:t>GÜVENLİK</a:t>
            </a:r>
            <a:r>
              <a:rPr dirty="0"/>
              <a:t> </a:t>
            </a:r>
            <a:r>
              <a:rPr dirty="0" err="1"/>
              <a:t>SAĞLARKEN</a:t>
            </a:r>
            <a:r>
              <a:rPr dirty="0"/>
              <a:t> </a:t>
            </a:r>
            <a:r>
              <a:rPr lang="tr-TR" dirty="0"/>
              <a:t>KULLANIM HIZINI ARTTIRIR</a:t>
            </a:r>
            <a:endParaRPr sz="750" dirty="0">
              <a:latin typeface="Neusa Next Std Condensed"/>
              <a:cs typeface="Neusa Next Std Condensed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0738" y="15571229"/>
            <a:ext cx="523875" cy="196016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 marR="5080" indent="158115">
              <a:lnSpc>
                <a:spcPct val="101699"/>
              </a:lnSpc>
              <a:spcBef>
                <a:spcPts val="95"/>
              </a:spcBef>
              <a:defRPr sz="700">
                <a:solidFill>
                  <a:srgbClr val="FFFFFF"/>
                </a:solidFill>
                <a:latin typeface="Neusa Next Std"/>
                <a:cs typeface="Neusa Next Std"/>
              </a:defRPr>
            </a:pPr>
            <a:r>
              <a:rPr sz="600" dirty="0"/>
              <a:t>Web </a:t>
            </a:r>
            <a:r>
              <a:rPr sz="600" dirty="0" err="1"/>
              <a:t>uygulamaları</a:t>
            </a:r>
            <a:endParaRPr sz="600" dirty="0">
              <a:latin typeface="Neusa Next Std"/>
              <a:cs typeface="Neusa Next St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8388" y="16167518"/>
            <a:ext cx="2842895" cy="1651221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marR="615950">
              <a:lnSpc>
                <a:spcPct val="104400"/>
              </a:lnSpc>
              <a:spcBef>
                <a:spcPts val="90"/>
              </a:spcBef>
              <a:defRPr sz="750" b="1">
                <a:solidFill>
                  <a:srgbClr val="212221"/>
                </a:solidFill>
                <a:latin typeface="Neusa Next Std Condensed"/>
                <a:cs typeface="Neusa Next Std Condensed"/>
              </a:defRPr>
            </a:pPr>
            <a:r>
              <a:rPr lang="tr-TR" dirty="0"/>
              <a:t>İŞLETMENİZ GÜVENLİKTEN TAVİZ VERMEDEN UYGULAMALARI HIZLA PİYASAYA SUNAR ...</a:t>
            </a:r>
            <a:endParaRPr lang="tr-TR" sz="750" dirty="0">
              <a:latin typeface="Neusa Next Std Condensed"/>
              <a:cs typeface="Neusa Next Std Condensed"/>
            </a:endParaRPr>
          </a:p>
          <a:p>
            <a:pPr>
              <a:lnSpc>
                <a:spcPct val="100000"/>
              </a:lnSpc>
            </a:pPr>
            <a:endParaRPr lang="tr-TR" sz="800" dirty="0">
              <a:latin typeface="Neusa Next Std Condensed"/>
              <a:cs typeface="Neusa Next Std Condensed"/>
            </a:endParaRPr>
          </a:p>
          <a:p>
            <a:pPr marL="915669" marR="274955">
              <a:lnSpc>
                <a:spcPct val="101699"/>
              </a:lnSpc>
              <a:defRPr sz="700">
                <a:solidFill>
                  <a:srgbClr val="666667"/>
                </a:solidFill>
                <a:latin typeface="Neusa Next Std"/>
                <a:cs typeface="Neusa Next Std"/>
              </a:defRPr>
            </a:pPr>
            <a:r>
              <a:rPr lang="tr-TR" dirty="0"/>
              <a:t>Gelirleri etkileyen saldırılar, veri hırsızlığı, itibar kaybı ve yasalara uyumsuzluğa karşı koruma sağlar.</a:t>
            </a:r>
            <a:endParaRPr lang="tr-TR" sz="700" dirty="0">
              <a:latin typeface="Neusa Next Std"/>
              <a:cs typeface="Neusa Next Std"/>
            </a:endParaRPr>
          </a:p>
          <a:p>
            <a:pPr>
              <a:lnSpc>
                <a:spcPct val="100000"/>
              </a:lnSpc>
            </a:pPr>
            <a:endParaRPr lang="tr-TR" sz="800" dirty="0">
              <a:latin typeface="Neusa Next Std"/>
              <a:cs typeface="Neusa Next Std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lang="tr-TR" sz="750" dirty="0">
              <a:latin typeface="Neusa Next Std"/>
              <a:cs typeface="Neusa Next Std"/>
            </a:endParaRPr>
          </a:p>
          <a:p>
            <a:pPr marL="1414145" marR="42545">
              <a:lnSpc>
                <a:spcPct val="101699"/>
              </a:lnSpc>
              <a:defRPr sz="700">
                <a:solidFill>
                  <a:srgbClr val="666667"/>
                </a:solidFill>
                <a:latin typeface="Neusa Next Std"/>
                <a:cs typeface="Neusa Next Std"/>
              </a:defRPr>
            </a:pPr>
            <a:r>
              <a:rPr lang="tr-TR" dirty="0"/>
              <a:t>İş akışındaki sıkıntıları ortadan kaldırır ve «</a:t>
            </a:r>
            <a:r>
              <a:rPr lang="tr-TR" dirty="0" err="1"/>
              <a:t>Shift</a:t>
            </a:r>
            <a:r>
              <a:rPr lang="tr-TR" dirty="0"/>
              <a:t> </a:t>
            </a:r>
            <a:r>
              <a:rPr lang="tr-TR" dirty="0" err="1"/>
              <a:t>Left</a:t>
            </a:r>
            <a:r>
              <a:rPr lang="tr-TR" dirty="0"/>
              <a:t>" Dev (test) girişimlerini destekler.</a:t>
            </a:r>
            <a:endParaRPr lang="tr-TR" sz="700" dirty="0">
              <a:latin typeface="Neusa Next Std"/>
              <a:cs typeface="Neusa Next Std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lang="tr-TR" sz="900" dirty="0">
              <a:latin typeface="Neusa Next Std"/>
              <a:cs typeface="Neusa Next Std"/>
            </a:endParaRPr>
          </a:p>
          <a:p>
            <a:pPr marL="1597660" marR="5080">
              <a:lnSpc>
                <a:spcPct val="104400"/>
              </a:lnSpc>
              <a:defRPr sz="750" b="1">
                <a:latin typeface="Neusa Next Std Condensed"/>
                <a:cs typeface="Neusa Next Std Condensed"/>
              </a:defRPr>
            </a:pPr>
            <a:r>
              <a:rPr lang="tr-TR" dirty="0">
                <a:solidFill>
                  <a:srgbClr val="212221"/>
                </a:solidFill>
              </a:rPr>
              <a:t>…BÖYLECE, </a:t>
            </a:r>
            <a:r>
              <a:rPr lang="tr-TR" dirty="0" err="1">
                <a:solidFill>
                  <a:srgbClr val="212221"/>
                </a:solidFill>
              </a:rPr>
              <a:t>DevOps</a:t>
            </a:r>
            <a:r>
              <a:rPr lang="tr-TR" dirty="0">
                <a:solidFill>
                  <a:srgbClr val="212221"/>
                </a:solidFill>
              </a:rPr>
              <a:t> VE </a:t>
            </a:r>
            <a:r>
              <a:rPr lang="tr-TR" dirty="0" err="1">
                <a:solidFill>
                  <a:srgbClr val="212221"/>
                </a:solidFill>
              </a:rPr>
              <a:t>SecOps</a:t>
            </a:r>
            <a:r>
              <a:rPr lang="tr-TR" dirty="0">
                <a:solidFill>
                  <a:srgbClr val="212221"/>
                </a:solidFill>
              </a:rPr>
              <a:t> EKİPLERİ</a:t>
            </a:r>
            <a:r>
              <a:rPr lang="tr-TR" dirty="0">
                <a:solidFill>
                  <a:srgbClr val="009639"/>
                </a:solidFill>
              </a:rPr>
              <a:t> UYUM İÇİNDE ÇALIŞIR.</a:t>
            </a:r>
            <a:endParaRPr lang="tr-TR" sz="750" dirty="0">
              <a:latin typeface="Neusa Next Std Condensed"/>
              <a:cs typeface="Neusa Next Std Condense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" y="18599118"/>
            <a:ext cx="2661708" cy="932948"/>
          </a:xfrm>
          <a:prstGeom prst="rect">
            <a:avLst/>
          </a:prstGeom>
        </p:spPr>
        <p:txBody>
          <a:bodyPr vert="horz" wrap="square" lIns="0" tIns="1905" rIns="0" bIns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285750">
              <a:lnSpc>
                <a:spcPct val="100000"/>
              </a:lnSpc>
              <a:defRPr sz="750" b="1">
                <a:solidFill>
                  <a:srgbClr val="212221"/>
                </a:solidFill>
                <a:latin typeface="Neusa Next Std Condensed"/>
                <a:cs typeface="Neusa Next Std Condensed"/>
              </a:defRPr>
            </a:pPr>
            <a:r>
              <a:rPr lang="tr-TR" dirty="0"/>
              <a:t>Exclusive Networks</a:t>
            </a:r>
          </a:p>
          <a:p>
            <a:pPr marL="285750">
              <a:lnSpc>
                <a:spcPct val="100000"/>
              </a:lnSpc>
              <a:defRPr sz="750" b="1">
                <a:solidFill>
                  <a:srgbClr val="212221"/>
                </a:solidFill>
                <a:latin typeface="Neusa Next Std Condensed"/>
                <a:cs typeface="Neusa Next Std Condensed"/>
              </a:defRPr>
            </a:pPr>
            <a:r>
              <a:rPr lang="tr-TR" sz="500" dirty="0">
                <a:latin typeface="NeusaNextStd-CondensedLight" panose="00000406000000000000" charset="-94"/>
              </a:rPr>
              <a:t>Exclusive Networks olarak, firmaların dijital dönüşüm yolculuklarında, altyapı sistemlerinin güvenliğini ve sürekliliğini sağlamak en önemli </a:t>
            </a:r>
            <a:r>
              <a:rPr lang="tr-TR" sz="500" dirty="0" err="1">
                <a:latin typeface="NeusaNextStd-CondensedLight" panose="00000406000000000000" charset="-94"/>
              </a:rPr>
              <a:t>görevimiz.Benzersiz</a:t>
            </a:r>
            <a:r>
              <a:rPr lang="tr-TR" sz="500" dirty="0">
                <a:latin typeface="NeusaNextStd-CondensedLight" panose="00000406000000000000" charset="-94"/>
              </a:rPr>
              <a:t> stratejilerimiz ile, iş ortaklarımıza daha çok fırsat sağlıyor ve müşteri ilişkilerini güçlendirmelerine yardımcı oluyoruz. Bizim uzmanlığımız, onların gücü – sürekli gelişen teknolojileri ve değişen iş modellerini yönetebilmeleri için, onlara uçtan uca eğitimler ve profesyonel hizmetlerimiz ile, destek </a:t>
            </a:r>
            <a:r>
              <a:rPr lang="tr-TR" sz="500" dirty="0" err="1">
                <a:latin typeface="NeusaNextStd-CondensedLight" panose="00000406000000000000" charset="-94"/>
              </a:rPr>
              <a:t>veriyoruz.Exclusive</a:t>
            </a:r>
            <a:r>
              <a:rPr lang="tr-TR" sz="500" dirty="0">
                <a:latin typeface="NeusaNextStd-CondensedLight" panose="00000406000000000000" charset="-94"/>
              </a:rPr>
              <a:t> Networks'ün hikayesi, tüm Dünya’ya yayılmış, 'önce hizmet' anlayışı ile, yeniliği ve özgünlüğü birleştirmiş, sektörün büyüme hızının da önüne geçmiştir. 100 ülkede, 50’den fazla ofisimizle, eşsiz 'Global vizyon, yerel çözümler' modelini benimsiyoruz. </a:t>
            </a:r>
            <a:endParaRPr sz="500" dirty="0">
              <a:latin typeface="NeusaNextStd-CondensedLight" panose="00000406000000000000" charset="-94"/>
              <a:cs typeface="Neusa Next St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32735" y="10145113"/>
            <a:ext cx="473075" cy="226665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30480" marR="5080" indent="-18415" algn="ctr">
              <a:lnSpc>
                <a:spcPct val="101699"/>
              </a:lnSpc>
              <a:spcBef>
                <a:spcPts val="95"/>
              </a:spcBef>
              <a:defRPr sz="700">
                <a:solidFill>
                  <a:srgbClr val="666667"/>
                </a:solidFill>
                <a:latin typeface="NeusaNextStd-CondensedMedium"/>
                <a:cs typeface="NeusaNextStd-CondensedMedium"/>
              </a:defRPr>
            </a:pPr>
            <a:r>
              <a:rPr dirty="0"/>
              <a:t>Güvenlik ve </a:t>
            </a:r>
            <a:r>
              <a:rPr dirty="0" err="1"/>
              <a:t>Uygunluk</a:t>
            </a:r>
            <a:endParaRPr sz="700" dirty="0">
              <a:latin typeface="NeusaNextStd-CondensedMedium"/>
              <a:cs typeface="NeusaNextStd-CondensedMedium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14955" y="7522269"/>
            <a:ext cx="895985" cy="454355"/>
          </a:xfrm>
          <a:prstGeom prst="rect">
            <a:avLst/>
          </a:prstGeom>
        </p:spPr>
        <p:txBody>
          <a:bodyPr vert="horz" wrap="square" lIns="0" tIns="24765" rIns="0" bIns="0">
            <a:spAutoFit/>
          </a:bodyPr>
          <a:lstStyle/>
          <a:p>
            <a:pPr marL="12700" marR="5080" indent="635" algn="ctr">
              <a:lnSpc>
                <a:spcPts val="770"/>
              </a:lnSpc>
              <a:spcBef>
                <a:spcPts val="195"/>
              </a:spcBef>
              <a:defRPr>
                <a:solidFill>
                  <a:srgbClr val="FFFFFF"/>
                </a:solidFill>
              </a:defRPr>
            </a:pPr>
            <a:r>
              <a:rPr lang="tr-TR" sz="600" b="1" dirty="0" err="1">
                <a:latin typeface="Neusa Next Std Condensed"/>
                <a:cs typeface="Neusa Next Std Condensed"/>
              </a:rPr>
              <a:t>DevOps</a:t>
            </a:r>
            <a:r>
              <a:rPr lang="tr-TR" sz="600" b="1" dirty="0">
                <a:latin typeface="Neusa Next Std Condensed"/>
                <a:cs typeface="Neusa Next Std Condensed"/>
              </a:rPr>
              <a:t> köşesinde</a:t>
            </a:r>
            <a:r>
              <a:rPr lang="tr-TR" sz="600" dirty="0">
                <a:latin typeface="Neusa Next Std"/>
                <a:cs typeface="Neusa Next Std"/>
              </a:rPr>
              <a:t> </a:t>
            </a:r>
          </a:p>
          <a:p>
            <a:pPr marL="12700" marR="5080" indent="635" algn="ctr">
              <a:lnSpc>
                <a:spcPts val="770"/>
              </a:lnSpc>
              <a:spcBef>
                <a:spcPts val="195"/>
              </a:spcBef>
              <a:defRPr>
                <a:solidFill>
                  <a:srgbClr val="FFFFFF"/>
                </a:solidFill>
              </a:defRPr>
            </a:pPr>
            <a:r>
              <a:rPr lang="tr-TR" sz="600" dirty="0">
                <a:latin typeface="Neusa Next Std"/>
                <a:cs typeface="Neusa Next Std"/>
              </a:rPr>
              <a:t>"</a:t>
            </a:r>
            <a:r>
              <a:rPr lang="tr-TR" sz="600" dirty="0" err="1">
                <a:latin typeface="Neusa Next Std"/>
                <a:cs typeface="Neusa Next Std"/>
              </a:rPr>
              <a:t>SecOps</a:t>
            </a:r>
            <a:r>
              <a:rPr lang="tr-TR" sz="600" dirty="0">
                <a:latin typeface="Neusa Next Std"/>
                <a:cs typeface="Neusa Next Std"/>
              </a:rPr>
              <a:t> uygulamalarımızı anlamıyor, sadece bizi yavaşlatıyor."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2086524" y="7522229"/>
            <a:ext cx="982344" cy="454355"/>
          </a:xfrm>
          <a:prstGeom prst="rect">
            <a:avLst/>
          </a:prstGeom>
        </p:spPr>
        <p:txBody>
          <a:bodyPr vert="horz" wrap="square" lIns="0" tIns="24765" rIns="0" bIns="0">
            <a:spAutoFit/>
          </a:bodyPr>
          <a:lstStyle/>
          <a:p>
            <a:pPr marL="12065" marR="5080" indent="635" algn="ctr">
              <a:lnSpc>
                <a:spcPts val="770"/>
              </a:lnSpc>
              <a:spcBef>
                <a:spcPts val="195"/>
              </a:spcBef>
              <a:defRPr>
                <a:solidFill>
                  <a:srgbClr val="FFFFFF"/>
                </a:solidFill>
              </a:defRPr>
            </a:pPr>
            <a:r>
              <a:rPr lang="tr-TR" sz="600" b="1" dirty="0" err="1">
                <a:latin typeface="Neusa Next Std Condensed"/>
                <a:cs typeface="Neusa Next Std Condensed"/>
              </a:rPr>
              <a:t>SecOps</a:t>
            </a:r>
            <a:r>
              <a:rPr lang="tr-TR" sz="600" b="1" dirty="0">
                <a:latin typeface="Neusa Next Std Condensed"/>
                <a:cs typeface="Neusa Next Std Condensed"/>
              </a:rPr>
              <a:t> köşesinde</a:t>
            </a:r>
            <a:r>
              <a:rPr lang="tr-TR" sz="600" dirty="0">
                <a:latin typeface="Neusa Next Std"/>
                <a:cs typeface="Neusa Next Std"/>
              </a:rPr>
              <a:t> </a:t>
            </a:r>
          </a:p>
          <a:p>
            <a:pPr marL="12065" marR="5080" indent="635" algn="ctr">
              <a:lnSpc>
                <a:spcPts val="770"/>
              </a:lnSpc>
              <a:spcBef>
                <a:spcPts val="195"/>
              </a:spcBef>
              <a:defRPr>
                <a:solidFill>
                  <a:srgbClr val="FFFFFF"/>
                </a:solidFill>
              </a:defRPr>
            </a:pPr>
            <a:r>
              <a:rPr lang="tr-TR" sz="600" dirty="0">
                <a:latin typeface="Neusa Next Std"/>
                <a:cs typeface="Neusa Next Std"/>
              </a:rPr>
              <a:t>"</a:t>
            </a:r>
            <a:r>
              <a:rPr lang="tr-TR" sz="600" dirty="0" err="1">
                <a:latin typeface="Neusa Next Std"/>
                <a:cs typeface="Neusa Next Std"/>
              </a:rPr>
              <a:t>DevOps</a:t>
            </a:r>
            <a:r>
              <a:rPr lang="tr-TR" sz="600" dirty="0">
                <a:latin typeface="Neusa Next Std"/>
                <a:cs typeface="Neusa Next Std"/>
              </a:rPr>
              <a:t>, ihtiyacımız olan güvenlik kontrollerini uygulamıyor."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45155" y="2211801"/>
            <a:ext cx="336758" cy="89127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 sz="500">
                <a:solidFill>
                  <a:srgbClr val="666667"/>
                </a:solidFill>
                <a:latin typeface="Neusa Next Std"/>
                <a:cs typeface="Neusa Next Std"/>
              </a:defRPr>
            </a:pPr>
            <a:r>
              <a:rPr lang="tr-TR" sz="500" dirty="0">
                <a:latin typeface="Neusa Next Std"/>
                <a:cs typeface="Neusa Next Std"/>
              </a:rPr>
              <a:t>Neredeyse</a:t>
            </a:r>
            <a:endParaRPr sz="500" dirty="0">
              <a:latin typeface="Neusa Next Std"/>
              <a:cs typeface="Neusa Next St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0039" y="2552497"/>
            <a:ext cx="742315" cy="934871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  <a:defRPr sz="2500">
                <a:solidFill>
                  <a:srgbClr val="009639"/>
                </a:solidFill>
                <a:latin typeface="NeusaNextStd-CondensedLight"/>
                <a:cs typeface="NeusaNextStd-CondensedLight"/>
              </a:defRPr>
            </a:pPr>
            <a:r>
              <a:rPr lang="tr-TR" dirty="0"/>
              <a:t>% 85</a:t>
            </a:r>
            <a:endParaRPr lang="tr-TR" sz="2500" dirty="0">
              <a:latin typeface="NeusaNextStd-CondensedLight"/>
              <a:cs typeface="NeusaNextStd-CondensedLight"/>
            </a:endParaRPr>
          </a:p>
          <a:p>
            <a:pPr marL="37465" marR="30480" indent="635" algn="ctr">
              <a:lnSpc>
                <a:spcPct val="100000"/>
              </a:lnSpc>
              <a:spcBef>
                <a:spcPts val="2435"/>
              </a:spcBef>
              <a:defRPr>
                <a:solidFill>
                  <a:srgbClr val="666667"/>
                </a:solidFill>
                <a:latin typeface="Neusa Next Std"/>
                <a:cs typeface="Neusa Next Std"/>
              </a:defRPr>
            </a:pPr>
            <a:r>
              <a:rPr lang="tr-TR" sz="500" dirty="0"/>
              <a:t>oranında yeni iş yükleri konteynerler içerisinde kullanılıyor</a:t>
            </a:r>
            <a:r>
              <a:rPr lang="tr-TR" sz="450" baseline="27777" dirty="0"/>
              <a:t> 1</a:t>
            </a:r>
            <a:endParaRPr lang="tr-TR" sz="450" baseline="27777" dirty="0">
              <a:latin typeface="Neusa Next Std"/>
              <a:cs typeface="Neusa Next St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31903" y="4509637"/>
            <a:ext cx="699770" cy="561692"/>
          </a:xfrm>
          <a:prstGeom prst="rect">
            <a:avLst/>
          </a:prstGeom>
        </p:spPr>
        <p:txBody>
          <a:bodyPr vert="horz" wrap="square" lIns="0" tIns="48260" r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380"/>
              </a:spcBef>
              <a:defRPr sz="1750">
                <a:solidFill>
                  <a:srgbClr val="009639"/>
                </a:solidFill>
                <a:latin typeface="NeusaNextStd-CondensedMedium"/>
                <a:cs typeface="NeusaNextStd-CondensedMedium"/>
              </a:defRPr>
            </a:pPr>
            <a:r>
              <a:rPr lang="tr-TR" dirty="0"/>
              <a:t>30.000</a:t>
            </a:r>
            <a:endParaRPr lang="tr-TR" sz="1750" dirty="0">
              <a:latin typeface="NeusaNextStd-CondensedMedium"/>
              <a:cs typeface="NeusaNextStd-CondensedMedium"/>
            </a:endParaRPr>
          </a:p>
          <a:p>
            <a:pPr marL="137160" marR="90170" algn="ctr">
              <a:lnSpc>
                <a:spcPct val="100000"/>
              </a:lnSpc>
              <a:spcBef>
                <a:spcPts val="75"/>
              </a:spcBef>
              <a:defRPr>
                <a:solidFill>
                  <a:srgbClr val="666667"/>
                </a:solidFill>
                <a:latin typeface="Neusa Next Std"/>
                <a:cs typeface="Neusa Next Std"/>
              </a:defRPr>
            </a:pPr>
            <a:r>
              <a:rPr lang="tr-TR" sz="500" dirty="0"/>
              <a:t>web sitesi her gün saldırıya uğruyor</a:t>
            </a:r>
            <a:r>
              <a:rPr lang="tr-TR" sz="450" baseline="27777" dirty="0"/>
              <a:t> 2</a:t>
            </a:r>
            <a:endParaRPr lang="tr-TR" sz="450" baseline="27777" dirty="0">
              <a:latin typeface="Neusa Next Std"/>
              <a:cs typeface="Neusa Next Std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28039" y="4509637"/>
            <a:ext cx="940435" cy="489584"/>
          </a:xfrm>
          <a:prstGeom prst="rect">
            <a:avLst/>
          </a:prstGeom>
        </p:spPr>
        <p:txBody>
          <a:bodyPr vert="horz" wrap="square" lIns="0" tIns="48260" rIns="0" bIns="0">
            <a:spAutoFit/>
          </a:bodyPr>
          <a:lstStyle/>
          <a:p>
            <a:pPr marL="18415" algn="ctr">
              <a:lnSpc>
                <a:spcPct val="100000"/>
              </a:lnSpc>
              <a:spcBef>
                <a:spcPts val="380"/>
              </a:spcBef>
              <a:defRPr sz="1750">
                <a:solidFill>
                  <a:srgbClr val="009639"/>
                </a:solidFill>
                <a:latin typeface="NeusaNextStd-CondensedMedium"/>
                <a:cs typeface="NeusaNextStd-CondensedMedium"/>
              </a:defRPr>
            </a:pPr>
            <a:r>
              <a:rPr lang="tr-TR" dirty="0"/>
              <a:t>% 64</a:t>
            </a:r>
            <a:endParaRPr lang="tr-TR" sz="1750" dirty="0">
              <a:latin typeface="NeusaNextStd-CondensedMedium"/>
              <a:cs typeface="NeusaNextStd-CondensedMedium"/>
            </a:endParaRPr>
          </a:p>
          <a:p>
            <a:pPr marL="37465" marR="30480" indent="635" algn="ctr">
              <a:lnSpc>
                <a:spcPct val="100000"/>
              </a:lnSpc>
              <a:spcBef>
                <a:spcPts val="75"/>
              </a:spcBef>
              <a:defRPr>
                <a:solidFill>
                  <a:srgbClr val="666667"/>
                </a:solidFill>
                <a:latin typeface="Neusa Next Std"/>
                <a:cs typeface="Neusa Next Std"/>
              </a:defRPr>
            </a:pPr>
            <a:r>
              <a:rPr lang="tr-TR" sz="500" dirty="0"/>
              <a:t>en az bir tür siber saldırıya uğrayan şirketlerin oranı</a:t>
            </a:r>
            <a:r>
              <a:rPr lang="tr-TR" sz="450" baseline="27777" dirty="0"/>
              <a:t> 2</a:t>
            </a:r>
            <a:endParaRPr lang="tr-TR" sz="450" baseline="27777" dirty="0">
              <a:latin typeface="Neusa Next Std"/>
              <a:cs typeface="Neusa Next St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283818" y="4509637"/>
            <a:ext cx="1093470" cy="489584"/>
          </a:xfrm>
          <a:prstGeom prst="rect">
            <a:avLst/>
          </a:prstGeom>
        </p:spPr>
        <p:txBody>
          <a:bodyPr vert="horz" wrap="square" lIns="0" tIns="48260" r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380"/>
              </a:spcBef>
              <a:defRPr sz="1750">
                <a:solidFill>
                  <a:srgbClr val="009639"/>
                </a:solidFill>
                <a:latin typeface="NeusaNextStd-CondensedMedium"/>
                <a:cs typeface="NeusaNextStd-CondensedMedium"/>
              </a:defRPr>
            </a:pPr>
            <a:r>
              <a:rPr lang="tr-TR" dirty="0"/>
              <a:t>3.920.000 $</a:t>
            </a:r>
            <a:endParaRPr lang="tr-TR" sz="1750" dirty="0">
              <a:latin typeface="NeusaNextStd-CondensedMedium"/>
              <a:cs typeface="NeusaNextStd-CondensedMedium"/>
            </a:endParaRPr>
          </a:p>
          <a:p>
            <a:pPr marL="306705" marR="239395" algn="ctr">
              <a:lnSpc>
                <a:spcPct val="100000"/>
              </a:lnSpc>
              <a:spcBef>
                <a:spcPts val="75"/>
              </a:spcBef>
              <a:defRPr>
                <a:solidFill>
                  <a:srgbClr val="666667"/>
                </a:solidFill>
                <a:latin typeface="Neusa Next Std"/>
                <a:cs typeface="Neusa Next Std"/>
              </a:defRPr>
            </a:pPr>
            <a:r>
              <a:rPr lang="tr-TR" sz="500" dirty="0"/>
              <a:t>bir veri ihlalinin ortalama maliyeti</a:t>
            </a:r>
            <a:r>
              <a:rPr lang="tr-TR" sz="450" baseline="27777" dirty="0"/>
              <a:t> 2</a:t>
            </a:r>
            <a:endParaRPr lang="tr-TR" sz="450" baseline="27777" dirty="0">
              <a:latin typeface="Neusa Next Std"/>
              <a:cs typeface="Neusa Next Std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775627" y="2205711"/>
            <a:ext cx="133985" cy="89127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 sz="500">
                <a:solidFill>
                  <a:srgbClr val="666667"/>
                </a:solidFill>
                <a:latin typeface="Neusa Next Std"/>
                <a:cs typeface="Neusa Next Std"/>
              </a:defRPr>
            </a:pPr>
            <a:r>
              <a:rPr dirty="0" err="1"/>
              <a:t>ve</a:t>
            </a:r>
            <a:endParaRPr sz="500" dirty="0">
              <a:latin typeface="Neusa Next Std"/>
              <a:cs typeface="Neusa Next Std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490213" y="2552497"/>
            <a:ext cx="732790" cy="934871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  <a:defRPr sz="2500">
                <a:solidFill>
                  <a:srgbClr val="1D9CD3"/>
                </a:solidFill>
                <a:latin typeface="NeusaNextStd-CondensedLight"/>
                <a:cs typeface="NeusaNextStd-CondensedLight"/>
              </a:defRPr>
            </a:pPr>
            <a:r>
              <a:rPr lang="tr-TR" dirty="0"/>
              <a:t>% 83</a:t>
            </a:r>
            <a:endParaRPr lang="tr-TR" sz="2500" dirty="0">
              <a:latin typeface="NeusaNextStd-CondensedLight"/>
              <a:cs typeface="NeusaNextStd-CondensedLight"/>
            </a:endParaRPr>
          </a:p>
          <a:p>
            <a:pPr marR="6985" algn="ctr">
              <a:lnSpc>
                <a:spcPts val="600"/>
              </a:lnSpc>
              <a:spcBef>
                <a:spcPts val="2435"/>
              </a:spcBef>
              <a:defRPr sz="500">
                <a:solidFill>
                  <a:srgbClr val="666667"/>
                </a:solidFill>
                <a:latin typeface="Neusa Next Std"/>
                <a:cs typeface="Neusa Next Std"/>
              </a:defRPr>
            </a:pPr>
            <a:r>
              <a:rPr lang="tr-TR" dirty="0"/>
              <a:t>oranında İnternet trafiği</a:t>
            </a:r>
            <a:endParaRPr lang="tr-TR" sz="500" dirty="0">
              <a:latin typeface="Neusa Next Std"/>
              <a:cs typeface="Neusa Next Std"/>
            </a:endParaRPr>
          </a:p>
          <a:p>
            <a:pPr algn="ctr">
              <a:lnSpc>
                <a:spcPts val="600"/>
              </a:lnSpc>
              <a:defRPr>
                <a:solidFill>
                  <a:srgbClr val="666667"/>
                </a:solidFill>
                <a:latin typeface="Neusa Next Std"/>
                <a:cs typeface="Neusa Next Std"/>
              </a:defRPr>
            </a:pPr>
            <a:r>
              <a:rPr lang="tr-TR" sz="500" dirty="0"/>
              <a:t>API çağrılarından oluşuyor</a:t>
            </a:r>
            <a:r>
              <a:rPr lang="tr-TR" sz="450" baseline="27777" dirty="0"/>
              <a:t> 1</a:t>
            </a:r>
            <a:endParaRPr lang="tr-TR" sz="450" baseline="27777" dirty="0">
              <a:latin typeface="Neusa Next Std"/>
              <a:cs typeface="Neusa Next Std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0" y="3"/>
            <a:ext cx="3579495" cy="1842770"/>
          </a:xfrm>
          <a:custGeom>
            <a:avLst/>
            <a:gdLst/>
            <a:ahLst/>
            <a:cxnLst/>
            <a:rect l="l" t="t" r="r" b="b"/>
            <a:pathLst>
              <a:path w="3579495" h="1842770">
                <a:moveTo>
                  <a:pt x="0" y="1842648"/>
                </a:moveTo>
                <a:lnTo>
                  <a:pt x="3579316" y="1842648"/>
                </a:lnTo>
                <a:lnTo>
                  <a:pt x="3579316" y="0"/>
                </a:lnTo>
                <a:lnTo>
                  <a:pt x="0" y="0"/>
                </a:lnTo>
                <a:lnTo>
                  <a:pt x="0" y="1842648"/>
                </a:lnTo>
                <a:close/>
              </a:path>
            </a:pathLst>
          </a:custGeom>
          <a:solidFill>
            <a:srgbClr val="212221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221513" y="549289"/>
            <a:ext cx="3102610" cy="159050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marR="1477010">
              <a:lnSpc>
                <a:spcPct val="102499"/>
              </a:lnSpc>
              <a:spcBef>
                <a:spcPts val="90"/>
              </a:spcBef>
              <a:defRPr sz="1250" b="1">
                <a:solidFill>
                  <a:srgbClr val="FFFFFF"/>
                </a:solidFill>
                <a:latin typeface="Neusa Next Std"/>
                <a:cs typeface="Neusa Next Std"/>
              </a:defRPr>
            </a:pPr>
            <a:r>
              <a:rPr lang="tr-TR" sz="1100" dirty="0"/>
              <a:t>Modern Uygulamalarınızı ve </a:t>
            </a:r>
            <a:r>
              <a:rPr lang="tr-TR" sz="1100" dirty="0" err="1"/>
              <a:t>API’lerinizi</a:t>
            </a:r>
            <a:r>
              <a:rPr lang="tr-TR" sz="1100" dirty="0"/>
              <a:t> Güvenli Hale Getirerek Kesinti Sürelerini ve İhlalleri Önleyin!</a:t>
            </a:r>
            <a:endParaRPr lang="tr-TR" sz="1100" dirty="0">
              <a:latin typeface="Neusa Next Std"/>
              <a:cs typeface="Neusa Next Std"/>
            </a:endParaRPr>
          </a:p>
          <a:p>
            <a:pPr marL="13970">
              <a:lnSpc>
                <a:spcPct val="100000"/>
              </a:lnSpc>
              <a:spcBef>
                <a:spcPts val="1015"/>
              </a:spcBef>
              <a:defRPr sz="800">
                <a:solidFill>
                  <a:srgbClr val="019648"/>
                </a:solidFill>
                <a:latin typeface="NeusaNextStd-CondensedMedium"/>
                <a:cs typeface="NeusaNextStd-CondensedMedium"/>
              </a:defRPr>
            </a:pPr>
            <a:r>
              <a:rPr lang="tr-TR" sz="700" dirty="0"/>
              <a:t>İşletmeniz, </a:t>
            </a:r>
            <a:r>
              <a:rPr lang="tr-TR" sz="700" dirty="0" err="1"/>
              <a:t>NGINX</a:t>
            </a:r>
            <a:r>
              <a:rPr lang="tr-TR" sz="700" dirty="0"/>
              <a:t> </a:t>
            </a:r>
            <a:r>
              <a:rPr lang="tr-TR" sz="700" dirty="0" err="1"/>
              <a:t>App</a:t>
            </a:r>
            <a:r>
              <a:rPr lang="tr-TR" sz="700" dirty="0"/>
              <a:t> </a:t>
            </a:r>
            <a:r>
              <a:rPr lang="tr-TR" sz="700" dirty="0" err="1"/>
              <a:t>Protect’in</a:t>
            </a:r>
            <a:r>
              <a:rPr lang="tr-TR" sz="700" dirty="0"/>
              <a:t> sunduğu hız ve performanstan ne şekilde yararlanabilir ve </a:t>
            </a:r>
            <a:r>
              <a:rPr lang="tr-TR" sz="700" dirty="0" err="1"/>
              <a:t>DevOps</a:t>
            </a:r>
            <a:r>
              <a:rPr lang="tr-TR" sz="700" dirty="0"/>
              <a:t> ve </a:t>
            </a:r>
            <a:r>
              <a:rPr lang="tr-TR" sz="700" dirty="0" err="1"/>
              <a:t>SecOps</a:t>
            </a:r>
            <a:r>
              <a:rPr lang="tr-TR" sz="700" dirty="0"/>
              <a:t> ekipleri arasında uyumu nasıl sağlayabilir?</a:t>
            </a:r>
            <a:endParaRPr lang="tr-TR" sz="700" dirty="0">
              <a:latin typeface="NeusaNextStd-CondensedMedium"/>
              <a:cs typeface="NeusaNextStd-CondensedMedium"/>
            </a:endParaRPr>
          </a:p>
          <a:p>
            <a:pPr>
              <a:lnSpc>
                <a:spcPct val="100000"/>
              </a:lnSpc>
            </a:pPr>
            <a:endParaRPr lang="tr-TR" sz="1000" dirty="0">
              <a:latin typeface="NeusaNextStd-CondensedMedium"/>
              <a:cs typeface="NeusaNextStd-CondensedMedium"/>
            </a:endParaRPr>
          </a:p>
          <a:p>
            <a:pPr marL="104139">
              <a:lnSpc>
                <a:spcPct val="100000"/>
              </a:lnSpc>
              <a:spcBef>
                <a:spcPts val="755"/>
              </a:spcBef>
              <a:defRPr sz="750" b="1">
                <a:solidFill>
                  <a:srgbClr val="212221"/>
                </a:solidFill>
                <a:latin typeface="Neusa Next Std Condensed"/>
                <a:cs typeface="Neusa Next Std Condensed"/>
              </a:defRPr>
            </a:pPr>
            <a:r>
              <a:rPr lang="tr-TR" dirty="0"/>
              <a:t>UYGULAMA METOTLARI DEĞİŞİYOR…</a:t>
            </a:r>
            <a:endParaRPr lang="tr-TR" sz="750" dirty="0">
              <a:latin typeface="Neusa Next Std Condensed"/>
              <a:cs typeface="Neusa Next Std Condensed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31425" y="163711"/>
            <a:ext cx="3213735" cy="1333500"/>
            <a:chOff x="231425" y="163711"/>
            <a:chExt cx="3213735" cy="1333500"/>
          </a:xfrm>
        </p:grpSpPr>
        <p:sp>
          <p:nvSpPr>
            <p:cNvPr id="31" name="object 31"/>
            <p:cNvSpPr/>
            <p:nvPr/>
          </p:nvSpPr>
          <p:spPr>
            <a:xfrm>
              <a:off x="485470" y="332612"/>
              <a:ext cx="144145" cy="27305"/>
            </a:xfrm>
            <a:custGeom>
              <a:avLst/>
              <a:gdLst/>
              <a:ahLst/>
              <a:cxnLst/>
              <a:rect l="l" t="t" r="r" b="b"/>
              <a:pathLst>
                <a:path w="144145" h="27304">
                  <a:moveTo>
                    <a:pt x="17132" y="4699"/>
                  </a:moveTo>
                  <a:lnTo>
                    <a:pt x="14414" y="2260"/>
                  </a:lnTo>
                  <a:lnTo>
                    <a:pt x="14097" y="2260"/>
                  </a:lnTo>
                  <a:lnTo>
                    <a:pt x="14097" y="6400"/>
                  </a:lnTo>
                  <a:lnTo>
                    <a:pt x="14097" y="13754"/>
                  </a:lnTo>
                  <a:lnTo>
                    <a:pt x="12700" y="14973"/>
                  </a:lnTo>
                  <a:lnTo>
                    <a:pt x="3060" y="14973"/>
                  </a:lnTo>
                  <a:lnTo>
                    <a:pt x="3060" y="5156"/>
                  </a:lnTo>
                  <a:lnTo>
                    <a:pt x="12700" y="5156"/>
                  </a:lnTo>
                  <a:lnTo>
                    <a:pt x="14097" y="6400"/>
                  </a:lnTo>
                  <a:lnTo>
                    <a:pt x="14097" y="2260"/>
                  </a:lnTo>
                  <a:lnTo>
                    <a:pt x="0" y="2260"/>
                  </a:lnTo>
                  <a:lnTo>
                    <a:pt x="0" y="26809"/>
                  </a:lnTo>
                  <a:lnTo>
                    <a:pt x="3060" y="26809"/>
                  </a:lnTo>
                  <a:lnTo>
                    <a:pt x="3060" y="17894"/>
                  </a:lnTo>
                  <a:lnTo>
                    <a:pt x="14414" y="17894"/>
                  </a:lnTo>
                  <a:lnTo>
                    <a:pt x="17132" y="15430"/>
                  </a:lnTo>
                  <a:lnTo>
                    <a:pt x="17132" y="14973"/>
                  </a:lnTo>
                  <a:lnTo>
                    <a:pt x="17132" y="5156"/>
                  </a:lnTo>
                  <a:lnTo>
                    <a:pt x="17132" y="4699"/>
                  </a:lnTo>
                  <a:close/>
                </a:path>
                <a:path w="144145" h="27304">
                  <a:moveTo>
                    <a:pt x="34671" y="9232"/>
                  </a:moveTo>
                  <a:lnTo>
                    <a:pt x="32613" y="9232"/>
                  </a:lnTo>
                  <a:lnTo>
                    <a:pt x="32067" y="10998"/>
                  </a:lnTo>
                  <a:lnTo>
                    <a:pt x="31711" y="10579"/>
                  </a:lnTo>
                  <a:lnTo>
                    <a:pt x="31711" y="15811"/>
                  </a:lnTo>
                  <a:lnTo>
                    <a:pt x="31711" y="20193"/>
                  </a:lnTo>
                  <a:lnTo>
                    <a:pt x="31470" y="23126"/>
                  </a:lnTo>
                  <a:lnTo>
                    <a:pt x="29768" y="24447"/>
                  </a:lnTo>
                  <a:lnTo>
                    <a:pt x="24117" y="24447"/>
                  </a:lnTo>
                  <a:lnTo>
                    <a:pt x="22656" y="22987"/>
                  </a:lnTo>
                  <a:lnTo>
                    <a:pt x="22758" y="12915"/>
                  </a:lnTo>
                  <a:lnTo>
                    <a:pt x="24117" y="11595"/>
                  </a:lnTo>
                  <a:lnTo>
                    <a:pt x="29806" y="11595"/>
                  </a:lnTo>
                  <a:lnTo>
                    <a:pt x="31470" y="12915"/>
                  </a:lnTo>
                  <a:lnTo>
                    <a:pt x="31711" y="15811"/>
                  </a:lnTo>
                  <a:lnTo>
                    <a:pt x="31711" y="10579"/>
                  </a:lnTo>
                  <a:lnTo>
                    <a:pt x="30810" y="9499"/>
                  </a:lnTo>
                  <a:lnTo>
                    <a:pt x="28892" y="8775"/>
                  </a:lnTo>
                  <a:lnTo>
                    <a:pt x="22237" y="8775"/>
                  </a:lnTo>
                  <a:lnTo>
                    <a:pt x="19697" y="10934"/>
                  </a:lnTo>
                  <a:lnTo>
                    <a:pt x="19697" y="25069"/>
                  </a:lnTo>
                  <a:lnTo>
                    <a:pt x="22237" y="27266"/>
                  </a:lnTo>
                  <a:lnTo>
                    <a:pt x="28892" y="27266"/>
                  </a:lnTo>
                  <a:lnTo>
                    <a:pt x="30810" y="26530"/>
                  </a:lnTo>
                  <a:lnTo>
                    <a:pt x="32067" y="25031"/>
                  </a:lnTo>
                  <a:lnTo>
                    <a:pt x="32613" y="26809"/>
                  </a:lnTo>
                  <a:lnTo>
                    <a:pt x="34671" y="26809"/>
                  </a:lnTo>
                  <a:lnTo>
                    <a:pt x="34671" y="25031"/>
                  </a:lnTo>
                  <a:lnTo>
                    <a:pt x="34671" y="24447"/>
                  </a:lnTo>
                  <a:lnTo>
                    <a:pt x="34671" y="11595"/>
                  </a:lnTo>
                  <a:lnTo>
                    <a:pt x="34671" y="10998"/>
                  </a:lnTo>
                  <a:lnTo>
                    <a:pt x="34671" y="9232"/>
                  </a:lnTo>
                  <a:close/>
                </a:path>
                <a:path w="144145" h="27304">
                  <a:moveTo>
                    <a:pt x="47739" y="8953"/>
                  </a:moveTo>
                  <a:lnTo>
                    <a:pt x="47383" y="8915"/>
                  </a:lnTo>
                  <a:lnTo>
                    <a:pt x="46723" y="8915"/>
                  </a:lnTo>
                  <a:lnTo>
                    <a:pt x="44640" y="8915"/>
                  </a:lnTo>
                  <a:lnTo>
                    <a:pt x="42583" y="9652"/>
                  </a:lnTo>
                  <a:lnTo>
                    <a:pt x="41300" y="11036"/>
                  </a:lnTo>
                  <a:lnTo>
                    <a:pt x="40703" y="9232"/>
                  </a:lnTo>
                  <a:lnTo>
                    <a:pt x="38658" y="9232"/>
                  </a:lnTo>
                  <a:lnTo>
                    <a:pt x="38658" y="26809"/>
                  </a:lnTo>
                  <a:lnTo>
                    <a:pt x="41605" y="26809"/>
                  </a:lnTo>
                  <a:lnTo>
                    <a:pt x="41605" y="12852"/>
                  </a:lnTo>
                  <a:lnTo>
                    <a:pt x="43726" y="11493"/>
                  </a:lnTo>
                  <a:lnTo>
                    <a:pt x="46723" y="11493"/>
                  </a:lnTo>
                  <a:lnTo>
                    <a:pt x="47244" y="11557"/>
                  </a:lnTo>
                  <a:lnTo>
                    <a:pt x="47739" y="11658"/>
                  </a:lnTo>
                  <a:lnTo>
                    <a:pt x="47739" y="8953"/>
                  </a:lnTo>
                  <a:close/>
                </a:path>
                <a:path w="144145" h="27304">
                  <a:moveTo>
                    <a:pt x="60490" y="23990"/>
                  </a:moveTo>
                  <a:lnTo>
                    <a:pt x="58953" y="23990"/>
                  </a:lnTo>
                  <a:lnTo>
                    <a:pt x="56553" y="23990"/>
                  </a:lnTo>
                  <a:lnTo>
                    <a:pt x="55359" y="22872"/>
                  </a:lnTo>
                  <a:lnTo>
                    <a:pt x="55359" y="12014"/>
                  </a:lnTo>
                  <a:lnTo>
                    <a:pt x="60172" y="12014"/>
                  </a:lnTo>
                  <a:lnTo>
                    <a:pt x="60172" y="9232"/>
                  </a:lnTo>
                  <a:lnTo>
                    <a:pt x="55359" y="9232"/>
                  </a:lnTo>
                  <a:lnTo>
                    <a:pt x="55359" y="4076"/>
                  </a:lnTo>
                  <a:lnTo>
                    <a:pt x="52412" y="4076"/>
                  </a:lnTo>
                  <a:lnTo>
                    <a:pt x="52412" y="9232"/>
                  </a:lnTo>
                  <a:lnTo>
                    <a:pt x="50038" y="9232"/>
                  </a:lnTo>
                  <a:lnTo>
                    <a:pt x="50038" y="12014"/>
                  </a:lnTo>
                  <a:lnTo>
                    <a:pt x="52412" y="12014"/>
                  </a:lnTo>
                  <a:lnTo>
                    <a:pt x="52412" y="24930"/>
                  </a:lnTo>
                  <a:lnTo>
                    <a:pt x="54394" y="26809"/>
                  </a:lnTo>
                  <a:lnTo>
                    <a:pt x="60490" y="26809"/>
                  </a:lnTo>
                  <a:lnTo>
                    <a:pt x="60490" y="23990"/>
                  </a:lnTo>
                  <a:close/>
                </a:path>
                <a:path w="144145" h="27304">
                  <a:moveTo>
                    <a:pt x="86423" y="11518"/>
                  </a:moveTo>
                  <a:lnTo>
                    <a:pt x="83845" y="8775"/>
                  </a:lnTo>
                  <a:lnTo>
                    <a:pt x="83464" y="8775"/>
                  </a:lnTo>
                  <a:lnTo>
                    <a:pt x="83464" y="13131"/>
                  </a:lnTo>
                  <a:lnTo>
                    <a:pt x="83464" y="22872"/>
                  </a:lnTo>
                  <a:lnTo>
                    <a:pt x="82080" y="24447"/>
                  </a:lnTo>
                  <a:lnTo>
                    <a:pt x="75730" y="24447"/>
                  </a:lnTo>
                  <a:lnTo>
                    <a:pt x="74371" y="22872"/>
                  </a:lnTo>
                  <a:lnTo>
                    <a:pt x="74371" y="13131"/>
                  </a:lnTo>
                  <a:lnTo>
                    <a:pt x="75768" y="11595"/>
                  </a:lnTo>
                  <a:lnTo>
                    <a:pt x="82105" y="11595"/>
                  </a:lnTo>
                  <a:lnTo>
                    <a:pt x="83464" y="13131"/>
                  </a:lnTo>
                  <a:lnTo>
                    <a:pt x="83464" y="8775"/>
                  </a:lnTo>
                  <a:lnTo>
                    <a:pt x="73990" y="8775"/>
                  </a:lnTo>
                  <a:lnTo>
                    <a:pt x="71424" y="11518"/>
                  </a:lnTo>
                  <a:lnTo>
                    <a:pt x="71424" y="24485"/>
                  </a:lnTo>
                  <a:lnTo>
                    <a:pt x="73990" y="27266"/>
                  </a:lnTo>
                  <a:lnTo>
                    <a:pt x="83845" y="27266"/>
                  </a:lnTo>
                  <a:lnTo>
                    <a:pt x="86423" y="24485"/>
                  </a:lnTo>
                  <a:lnTo>
                    <a:pt x="86423" y="11595"/>
                  </a:lnTo>
                  <a:close/>
                </a:path>
                <a:path w="144145" h="27304">
                  <a:moveTo>
                    <a:pt x="99098" y="0"/>
                  </a:moveTo>
                  <a:lnTo>
                    <a:pt x="93218" y="0"/>
                  </a:lnTo>
                  <a:lnTo>
                    <a:pt x="90957" y="2476"/>
                  </a:lnTo>
                  <a:lnTo>
                    <a:pt x="90957" y="9232"/>
                  </a:lnTo>
                  <a:lnTo>
                    <a:pt x="88900" y="9232"/>
                  </a:lnTo>
                  <a:lnTo>
                    <a:pt x="88900" y="12014"/>
                  </a:lnTo>
                  <a:lnTo>
                    <a:pt x="90957" y="12014"/>
                  </a:lnTo>
                  <a:lnTo>
                    <a:pt x="90957" y="26809"/>
                  </a:lnTo>
                  <a:lnTo>
                    <a:pt x="93903" y="26809"/>
                  </a:lnTo>
                  <a:lnTo>
                    <a:pt x="93903" y="12014"/>
                  </a:lnTo>
                  <a:lnTo>
                    <a:pt x="98780" y="12014"/>
                  </a:lnTo>
                  <a:lnTo>
                    <a:pt x="98780" y="9232"/>
                  </a:lnTo>
                  <a:lnTo>
                    <a:pt x="93903" y="9232"/>
                  </a:lnTo>
                  <a:lnTo>
                    <a:pt x="93903" y="4000"/>
                  </a:lnTo>
                  <a:lnTo>
                    <a:pt x="95059" y="2819"/>
                  </a:lnTo>
                  <a:lnTo>
                    <a:pt x="97561" y="2819"/>
                  </a:lnTo>
                  <a:lnTo>
                    <a:pt x="99098" y="2819"/>
                  </a:lnTo>
                  <a:lnTo>
                    <a:pt x="99098" y="0"/>
                  </a:lnTo>
                  <a:close/>
                </a:path>
                <a:path w="144145" h="27304">
                  <a:moveTo>
                    <a:pt x="125107" y="2260"/>
                  </a:moveTo>
                  <a:lnTo>
                    <a:pt x="110096" y="2260"/>
                  </a:lnTo>
                  <a:lnTo>
                    <a:pt x="110096" y="26809"/>
                  </a:lnTo>
                  <a:lnTo>
                    <a:pt x="113157" y="26809"/>
                  </a:lnTo>
                  <a:lnTo>
                    <a:pt x="113157" y="16916"/>
                  </a:lnTo>
                  <a:lnTo>
                    <a:pt x="123875" y="16916"/>
                  </a:lnTo>
                  <a:lnTo>
                    <a:pt x="123875" y="13995"/>
                  </a:lnTo>
                  <a:lnTo>
                    <a:pt x="113157" y="13995"/>
                  </a:lnTo>
                  <a:lnTo>
                    <a:pt x="113157" y="5156"/>
                  </a:lnTo>
                  <a:lnTo>
                    <a:pt x="125107" y="5156"/>
                  </a:lnTo>
                  <a:lnTo>
                    <a:pt x="125107" y="2260"/>
                  </a:lnTo>
                  <a:close/>
                </a:path>
                <a:path w="144145" h="27304">
                  <a:moveTo>
                    <a:pt x="143535" y="14135"/>
                  </a:moveTo>
                  <a:lnTo>
                    <a:pt x="140716" y="11595"/>
                  </a:lnTo>
                  <a:lnTo>
                    <a:pt x="136372" y="11595"/>
                  </a:lnTo>
                  <a:lnTo>
                    <a:pt x="131660" y="11595"/>
                  </a:lnTo>
                  <a:lnTo>
                    <a:pt x="131660" y="5156"/>
                  </a:lnTo>
                  <a:lnTo>
                    <a:pt x="142773" y="5156"/>
                  </a:lnTo>
                  <a:lnTo>
                    <a:pt x="142773" y="2260"/>
                  </a:lnTo>
                  <a:lnTo>
                    <a:pt x="128600" y="2260"/>
                  </a:lnTo>
                  <a:lnTo>
                    <a:pt x="128600" y="14452"/>
                  </a:lnTo>
                  <a:lnTo>
                    <a:pt x="138938" y="14452"/>
                  </a:lnTo>
                  <a:lnTo>
                    <a:pt x="140512" y="15697"/>
                  </a:lnTo>
                  <a:lnTo>
                    <a:pt x="140512" y="22987"/>
                  </a:lnTo>
                  <a:lnTo>
                    <a:pt x="138772" y="24409"/>
                  </a:lnTo>
                  <a:lnTo>
                    <a:pt x="132638" y="24409"/>
                  </a:lnTo>
                  <a:lnTo>
                    <a:pt x="130898" y="22987"/>
                  </a:lnTo>
                  <a:lnTo>
                    <a:pt x="130898" y="18135"/>
                  </a:lnTo>
                  <a:lnTo>
                    <a:pt x="127838" y="18135"/>
                  </a:lnTo>
                  <a:lnTo>
                    <a:pt x="127838" y="24549"/>
                  </a:lnTo>
                  <a:lnTo>
                    <a:pt x="130962" y="27266"/>
                  </a:lnTo>
                  <a:lnTo>
                    <a:pt x="140411" y="27266"/>
                  </a:lnTo>
                  <a:lnTo>
                    <a:pt x="143535" y="24549"/>
                  </a:lnTo>
                  <a:lnTo>
                    <a:pt x="143535" y="14135"/>
                  </a:lnTo>
                  <a:close/>
                </a:path>
              </a:pathLst>
            </a:custGeom>
            <a:solidFill>
              <a:srgbClr val="999998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31425" y="163711"/>
              <a:ext cx="192975" cy="21932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85476" y="234867"/>
              <a:ext cx="299725" cy="7699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414226" y="429162"/>
              <a:ext cx="463550" cy="671195"/>
            </a:xfrm>
            <a:custGeom>
              <a:avLst/>
              <a:gdLst/>
              <a:ahLst/>
              <a:cxnLst/>
              <a:rect l="l" t="t" r="r" b="b"/>
              <a:pathLst>
                <a:path w="463550" h="671194">
                  <a:moveTo>
                    <a:pt x="463331" y="0"/>
                  </a:moveTo>
                  <a:lnTo>
                    <a:pt x="461781" y="0"/>
                  </a:lnTo>
                  <a:lnTo>
                    <a:pt x="461781" y="378354"/>
                  </a:lnTo>
                  <a:lnTo>
                    <a:pt x="460760" y="386069"/>
                  </a:lnTo>
                  <a:lnTo>
                    <a:pt x="457836" y="393176"/>
                  </a:lnTo>
                  <a:lnTo>
                    <a:pt x="453215" y="399316"/>
                  </a:lnTo>
                  <a:lnTo>
                    <a:pt x="447102" y="404128"/>
                  </a:lnTo>
                  <a:lnTo>
                    <a:pt x="0" y="669259"/>
                  </a:lnTo>
                  <a:lnTo>
                    <a:pt x="790" y="670593"/>
                  </a:lnTo>
                  <a:lnTo>
                    <a:pt x="447893" y="405461"/>
                  </a:lnTo>
                  <a:lnTo>
                    <a:pt x="463331" y="378354"/>
                  </a:lnTo>
                  <a:lnTo>
                    <a:pt x="463331" y="0"/>
                  </a:lnTo>
                  <a:close/>
                </a:path>
              </a:pathLst>
            </a:custGeom>
            <a:solidFill>
              <a:srgbClr val="8DCEAE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861276" y="737305"/>
              <a:ext cx="339725" cy="197485"/>
            </a:xfrm>
            <a:custGeom>
              <a:avLst/>
              <a:gdLst/>
              <a:ahLst/>
              <a:cxnLst/>
              <a:rect l="l" t="t" r="r" b="b"/>
              <a:pathLst>
                <a:path w="339725" h="197484">
                  <a:moveTo>
                    <a:pt x="230900" y="0"/>
                  </a:moveTo>
                  <a:lnTo>
                    <a:pt x="7369" y="124067"/>
                  </a:lnTo>
                  <a:lnTo>
                    <a:pt x="0" y="134471"/>
                  </a:lnTo>
                  <a:lnTo>
                    <a:pt x="1886" y="140012"/>
                  </a:lnTo>
                  <a:lnTo>
                    <a:pt x="7482" y="144879"/>
                  </a:lnTo>
                  <a:lnTo>
                    <a:pt x="90778" y="192965"/>
                  </a:lnTo>
                  <a:lnTo>
                    <a:pt x="99196" y="196193"/>
                  </a:lnTo>
                  <a:lnTo>
                    <a:pt x="108765" y="197269"/>
                  </a:lnTo>
                  <a:lnTo>
                    <a:pt x="118321" y="196193"/>
                  </a:lnTo>
                  <a:lnTo>
                    <a:pt x="126698" y="192965"/>
                  </a:lnTo>
                  <a:lnTo>
                    <a:pt x="332296" y="73198"/>
                  </a:lnTo>
                  <a:lnTo>
                    <a:pt x="337839" y="68335"/>
                  </a:lnTo>
                  <a:lnTo>
                    <a:pt x="339663" y="62798"/>
                  </a:lnTo>
                  <a:lnTo>
                    <a:pt x="337774" y="57260"/>
                  </a:lnTo>
                  <a:lnTo>
                    <a:pt x="332174" y="52395"/>
                  </a:lnTo>
                  <a:lnTo>
                    <a:pt x="248883" y="4305"/>
                  </a:lnTo>
                  <a:lnTo>
                    <a:pt x="240467" y="1076"/>
                  </a:lnTo>
                  <a:lnTo>
                    <a:pt x="230900" y="0"/>
                  </a:lnTo>
                  <a:close/>
                </a:path>
              </a:pathLst>
            </a:custGeom>
            <a:solidFill>
              <a:srgbClr val="000000">
                <a:alpha val="14999"/>
              </a:srgbClr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890518" y="675035"/>
              <a:ext cx="280035" cy="162560"/>
            </a:xfrm>
            <a:custGeom>
              <a:avLst/>
              <a:gdLst/>
              <a:ahLst/>
              <a:cxnLst/>
              <a:rect l="l" t="t" r="r" b="b"/>
              <a:pathLst>
                <a:path w="280035" h="162559">
                  <a:moveTo>
                    <a:pt x="178911" y="0"/>
                  </a:moveTo>
                  <a:lnTo>
                    <a:pt x="0" y="103971"/>
                  </a:lnTo>
                  <a:lnTo>
                    <a:pt x="100975" y="162266"/>
                  </a:lnTo>
                  <a:lnTo>
                    <a:pt x="279887" y="58294"/>
                  </a:lnTo>
                  <a:lnTo>
                    <a:pt x="178911" y="0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863503" y="672406"/>
              <a:ext cx="336550" cy="195580"/>
            </a:xfrm>
            <a:custGeom>
              <a:avLst/>
              <a:gdLst/>
              <a:ahLst/>
              <a:cxnLst/>
              <a:rect l="l" t="t" r="r" b="b"/>
              <a:pathLst>
                <a:path w="336550" h="195580">
                  <a:moveTo>
                    <a:pt x="228660" y="0"/>
                  </a:moveTo>
                  <a:lnTo>
                    <a:pt x="7294" y="122866"/>
                  </a:lnTo>
                  <a:lnTo>
                    <a:pt x="0" y="133169"/>
                  </a:lnTo>
                  <a:lnTo>
                    <a:pt x="1870" y="138655"/>
                  </a:lnTo>
                  <a:lnTo>
                    <a:pt x="7416" y="143474"/>
                  </a:lnTo>
                  <a:lnTo>
                    <a:pt x="89903" y="191095"/>
                  </a:lnTo>
                  <a:lnTo>
                    <a:pt x="98237" y="194292"/>
                  </a:lnTo>
                  <a:lnTo>
                    <a:pt x="107712" y="195357"/>
                  </a:lnTo>
                  <a:lnTo>
                    <a:pt x="117176" y="194291"/>
                  </a:lnTo>
                  <a:lnTo>
                    <a:pt x="125474" y="191095"/>
                  </a:lnTo>
                  <a:lnTo>
                    <a:pt x="329080" y="72489"/>
                  </a:lnTo>
                  <a:lnTo>
                    <a:pt x="334567" y="67672"/>
                  </a:lnTo>
                  <a:lnTo>
                    <a:pt x="336374" y="62187"/>
                  </a:lnTo>
                  <a:lnTo>
                    <a:pt x="334503" y="56703"/>
                  </a:lnTo>
                  <a:lnTo>
                    <a:pt x="328958" y="51885"/>
                  </a:lnTo>
                  <a:lnTo>
                    <a:pt x="246471" y="4261"/>
                  </a:lnTo>
                  <a:lnTo>
                    <a:pt x="238135" y="1065"/>
                  </a:lnTo>
                  <a:lnTo>
                    <a:pt x="228660" y="0"/>
                  </a:lnTo>
                  <a:close/>
                </a:path>
              </a:pathLst>
            </a:custGeom>
            <a:solidFill>
              <a:srgbClr val="3E7A5E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971028" y="672406"/>
              <a:ext cx="229235" cy="195580"/>
            </a:xfrm>
            <a:custGeom>
              <a:avLst/>
              <a:gdLst/>
              <a:ahLst/>
              <a:cxnLst/>
              <a:rect l="l" t="t" r="r" b="b"/>
              <a:pathLst>
                <a:path w="229235" h="195580">
                  <a:moveTo>
                    <a:pt x="121136" y="0"/>
                  </a:moveTo>
                  <a:lnTo>
                    <a:pt x="111675" y="1063"/>
                  </a:lnTo>
                  <a:lnTo>
                    <a:pt x="103379" y="4256"/>
                  </a:lnTo>
                  <a:lnTo>
                    <a:pt x="0" y="64481"/>
                  </a:lnTo>
                  <a:lnTo>
                    <a:pt x="0" y="195356"/>
                  </a:lnTo>
                  <a:lnTo>
                    <a:pt x="6503" y="195384"/>
                  </a:lnTo>
                  <a:lnTo>
                    <a:pt x="13015" y="193960"/>
                  </a:lnTo>
                  <a:lnTo>
                    <a:pt x="221556" y="72489"/>
                  </a:lnTo>
                  <a:lnTo>
                    <a:pt x="227043" y="67672"/>
                  </a:lnTo>
                  <a:lnTo>
                    <a:pt x="228850" y="62187"/>
                  </a:lnTo>
                  <a:lnTo>
                    <a:pt x="226979" y="56703"/>
                  </a:lnTo>
                  <a:lnTo>
                    <a:pt x="221434" y="51885"/>
                  </a:lnTo>
                  <a:lnTo>
                    <a:pt x="138947" y="4261"/>
                  </a:lnTo>
                  <a:lnTo>
                    <a:pt x="130611" y="1065"/>
                  </a:lnTo>
                  <a:lnTo>
                    <a:pt x="121136" y="0"/>
                  </a:lnTo>
                  <a:close/>
                </a:path>
              </a:pathLst>
            </a:custGeom>
            <a:solidFill>
              <a:srgbClr val="BEB0C0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863458" y="672413"/>
              <a:ext cx="336550" cy="195580"/>
            </a:xfrm>
            <a:custGeom>
              <a:avLst/>
              <a:gdLst/>
              <a:ahLst/>
              <a:cxnLst/>
              <a:rect l="l" t="t" r="r" b="b"/>
              <a:pathLst>
                <a:path w="336550" h="195580">
                  <a:moveTo>
                    <a:pt x="6743" y="120624"/>
                  </a:moveTo>
                  <a:lnTo>
                    <a:pt x="0" y="120624"/>
                  </a:lnTo>
                  <a:lnTo>
                    <a:pt x="76" y="133743"/>
                  </a:lnTo>
                  <a:lnTo>
                    <a:pt x="6261" y="133743"/>
                  </a:lnTo>
                  <a:lnTo>
                    <a:pt x="6743" y="133273"/>
                  </a:lnTo>
                  <a:lnTo>
                    <a:pt x="6743" y="120624"/>
                  </a:lnTo>
                  <a:close/>
                </a:path>
                <a:path w="336550" h="195580">
                  <a:moveTo>
                    <a:pt x="336410" y="49593"/>
                  </a:moveTo>
                  <a:lnTo>
                    <a:pt x="329399" y="49593"/>
                  </a:lnTo>
                  <a:lnTo>
                    <a:pt x="329412" y="52133"/>
                  </a:lnTo>
                  <a:lnTo>
                    <a:pt x="246507" y="4254"/>
                  </a:lnTo>
                  <a:lnTo>
                    <a:pt x="238175" y="1066"/>
                  </a:lnTo>
                  <a:lnTo>
                    <a:pt x="228701" y="0"/>
                  </a:lnTo>
                  <a:lnTo>
                    <a:pt x="219240" y="1066"/>
                  </a:lnTo>
                  <a:lnTo>
                    <a:pt x="210947" y="4254"/>
                  </a:lnTo>
                  <a:lnTo>
                    <a:pt x="107556" y="64477"/>
                  </a:lnTo>
                  <a:lnTo>
                    <a:pt x="107556" y="195351"/>
                  </a:lnTo>
                  <a:lnTo>
                    <a:pt x="114071" y="195376"/>
                  </a:lnTo>
                  <a:lnTo>
                    <a:pt x="120573" y="193954"/>
                  </a:lnTo>
                  <a:lnTo>
                    <a:pt x="333743" y="69799"/>
                  </a:lnTo>
                  <a:lnTo>
                    <a:pt x="336169" y="66306"/>
                  </a:lnTo>
                  <a:lnTo>
                    <a:pt x="336410" y="62776"/>
                  </a:lnTo>
                  <a:lnTo>
                    <a:pt x="336410" y="49593"/>
                  </a:lnTo>
                  <a:close/>
                </a:path>
              </a:pathLst>
            </a:custGeom>
            <a:solidFill>
              <a:srgbClr val="3E7A5E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863503" y="659859"/>
              <a:ext cx="336550" cy="195580"/>
            </a:xfrm>
            <a:custGeom>
              <a:avLst/>
              <a:gdLst/>
              <a:ahLst/>
              <a:cxnLst/>
              <a:rect l="l" t="t" r="r" b="b"/>
              <a:pathLst>
                <a:path w="336550" h="195580">
                  <a:moveTo>
                    <a:pt x="228660" y="0"/>
                  </a:moveTo>
                  <a:lnTo>
                    <a:pt x="7294" y="122866"/>
                  </a:lnTo>
                  <a:lnTo>
                    <a:pt x="0" y="133169"/>
                  </a:lnTo>
                  <a:lnTo>
                    <a:pt x="1870" y="138655"/>
                  </a:lnTo>
                  <a:lnTo>
                    <a:pt x="7416" y="143474"/>
                  </a:lnTo>
                  <a:lnTo>
                    <a:pt x="89903" y="191095"/>
                  </a:lnTo>
                  <a:lnTo>
                    <a:pt x="98237" y="194292"/>
                  </a:lnTo>
                  <a:lnTo>
                    <a:pt x="107712" y="195357"/>
                  </a:lnTo>
                  <a:lnTo>
                    <a:pt x="117176" y="194291"/>
                  </a:lnTo>
                  <a:lnTo>
                    <a:pt x="125474" y="191095"/>
                  </a:lnTo>
                  <a:lnTo>
                    <a:pt x="329080" y="72489"/>
                  </a:lnTo>
                  <a:lnTo>
                    <a:pt x="334567" y="67672"/>
                  </a:lnTo>
                  <a:lnTo>
                    <a:pt x="336374" y="62187"/>
                  </a:lnTo>
                  <a:lnTo>
                    <a:pt x="334503" y="56703"/>
                  </a:lnTo>
                  <a:lnTo>
                    <a:pt x="328958" y="51885"/>
                  </a:lnTo>
                  <a:lnTo>
                    <a:pt x="246471" y="4261"/>
                  </a:lnTo>
                  <a:lnTo>
                    <a:pt x="238135" y="1065"/>
                  </a:lnTo>
                  <a:lnTo>
                    <a:pt x="228660" y="0"/>
                  </a:lnTo>
                  <a:close/>
                </a:path>
              </a:pathLst>
            </a:custGeom>
            <a:solidFill>
              <a:srgbClr val="8DCEAE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958366" y="661226"/>
              <a:ext cx="241511" cy="19388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889781" y="673064"/>
              <a:ext cx="285115" cy="165100"/>
            </a:xfrm>
            <a:custGeom>
              <a:avLst/>
              <a:gdLst/>
              <a:ahLst/>
              <a:cxnLst/>
              <a:rect l="l" t="t" r="r" b="b"/>
              <a:pathLst>
                <a:path w="285114" h="165100">
                  <a:moveTo>
                    <a:pt x="181907" y="0"/>
                  </a:moveTo>
                  <a:lnTo>
                    <a:pt x="0" y="105711"/>
                  </a:lnTo>
                  <a:lnTo>
                    <a:pt x="102661" y="164983"/>
                  </a:lnTo>
                  <a:lnTo>
                    <a:pt x="284569" y="59271"/>
                  </a:lnTo>
                  <a:lnTo>
                    <a:pt x="181907" y="0"/>
                  </a:lnTo>
                  <a:close/>
                </a:path>
              </a:pathLst>
            </a:custGeom>
            <a:solidFill>
              <a:srgbClr val="1D9CD3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120303" y="687145"/>
              <a:ext cx="33020" cy="19050"/>
            </a:xfrm>
            <a:custGeom>
              <a:avLst/>
              <a:gdLst/>
              <a:ahLst/>
              <a:cxnLst/>
              <a:rect l="l" t="t" r="r" b="b"/>
              <a:pathLst>
                <a:path w="33019" h="19050">
                  <a:moveTo>
                    <a:pt x="6375" y="2387"/>
                  </a:moveTo>
                  <a:lnTo>
                    <a:pt x="6362" y="1320"/>
                  </a:lnTo>
                  <a:lnTo>
                    <a:pt x="5232" y="660"/>
                  </a:lnTo>
                  <a:lnTo>
                    <a:pt x="4089" y="0"/>
                  </a:lnTo>
                  <a:lnTo>
                    <a:pt x="2247" y="0"/>
                  </a:lnTo>
                  <a:lnTo>
                    <a:pt x="0" y="1320"/>
                  </a:lnTo>
                  <a:lnTo>
                    <a:pt x="0" y="2387"/>
                  </a:lnTo>
                  <a:lnTo>
                    <a:pt x="2273" y="3695"/>
                  </a:lnTo>
                  <a:lnTo>
                    <a:pt x="4114" y="3695"/>
                  </a:lnTo>
                  <a:lnTo>
                    <a:pt x="6375" y="2387"/>
                  </a:lnTo>
                  <a:close/>
                </a:path>
                <a:path w="33019" h="19050">
                  <a:moveTo>
                    <a:pt x="32410" y="16357"/>
                  </a:moveTo>
                  <a:lnTo>
                    <a:pt x="31267" y="15697"/>
                  </a:lnTo>
                  <a:lnTo>
                    <a:pt x="11963" y="4546"/>
                  </a:lnTo>
                  <a:lnTo>
                    <a:pt x="10134" y="4546"/>
                  </a:lnTo>
                  <a:lnTo>
                    <a:pt x="7874" y="5867"/>
                  </a:lnTo>
                  <a:lnTo>
                    <a:pt x="7874" y="6934"/>
                  </a:lnTo>
                  <a:lnTo>
                    <a:pt x="28321" y="18732"/>
                  </a:lnTo>
                  <a:lnTo>
                    <a:pt x="30149" y="18732"/>
                  </a:lnTo>
                  <a:lnTo>
                    <a:pt x="32410" y="17411"/>
                  </a:lnTo>
                  <a:lnTo>
                    <a:pt x="32410" y="16357"/>
                  </a:lnTo>
                  <a:close/>
                </a:path>
              </a:pathLst>
            </a:custGeom>
            <a:solidFill>
              <a:srgbClr val="009639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760973" y="1239630"/>
              <a:ext cx="444500" cy="257810"/>
            </a:xfrm>
            <a:custGeom>
              <a:avLst/>
              <a:gdLst/>
              <a:ahLst/>
              <a:cxnLst/>
              <a:rect l="l" t="t" r="r" b="b"/>
              <a:pathLst>
                <a:path w="444500" h="257809">
                  <a:moveTo>
                    <a:pt x="264296" y="0"/>
                  </a:moveTo>
                  <a:lnTo>
                    <a:pt x="8126" y="141312"/>
                  </a:lnTo>
                  <a:lnTo>
                    <a:pt x="0" y="152590"/>
                  </a:lnTo>
                  <a:lnTo>
                    <a:pt x="1983" y="158593"/>
                  </a:lnTo>
                  <a:lnTo>
                    <a:pt x="8004" y="163868"/>
                  </a:lnTo>
                  <a:lnTo>
                    <a:pt x="160613" y="252556"/>
                  </a:lnTo>
                  <a:lnTo>
                    <a:pt x="169703" y="256059"/>
                  </a:lnTo>
                  <a:lnTo>
                    <a:pt x="180057" y="257227"/>
                  </a:lnTo>
                  <a:lnTo>
                    <a:pt x="190426" y="256059"/>
                  </a:lnTo>
                  <a:lnTo>
                    <a:pt x="199556" y="252556"/>
                  </a:lnTo>
                  <a:lnTo>
                    <a:pt x="436225" y="115914"/>
                  </a:lnTo>
                  <a:lnTo>
                    <a:pt x="442303" y="110638"/>
                  </a:lnTo>
                  <a:lnTo>
                    <a:pt x="444353" y="104636"/>
                  </a:lnTo>
                  <a:lnTo>
                    <a:pt x="442371" y="98634"/>
                  </a:lnTo>
                  <a:lnTo>
                    <a:pt x="436351" y="93358"/>
                  </a:lnTo>
                  <a:lnTo>
                    <a:pt x="283742" y="4670"/>
                  </a:lnTo>
                  <a:lnTo>
                    <a:pt x="274652" y="1167"/>
                  </a:lnTo>
                  <a:lnTo>
                    <a:pt x="264296" y="0"/>
                  </a:lnTo>
                  <a:close/>
                </a:path>
              </a:pathLst>
            </a:custGeom>
            <a:solidFill>
              <a:srgbClr val="000000">
                <a:alpha val="14999"/>
              </a:srgbClr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761958" y="1269732"/>
              <a:ext cx="444500" cy="66675"/>
            </a:xfrm>
            <a:custGeom>
              <a:avLst/>
              <a:gdLst/>
              <a:ahLst/>
              <a:cxnLst/>
              <a:rect l="l" t="t" r="r" b="b"/>
              <a:pathLst>
                <a:path w="444500" h="66675">
                  <a:moveTo>
                    <a:pt x="8026" y="66522"/>
                  </a:moveTo>
                  <a:lnTo>
                    <a:pt x="8001" y="55206"/>
                  </a:lnTo>
                  <a:lnTo>
                    <a:pt x="7366" y="54825"/>
                  </a:lnTo>
                  <a:lnTo>
                    <a:pt x="5118" y="53238"/>
                  </a:lnTo>
                  <a:lnTo>
                    <a:pt x="0" y="44005"/>
                  </a:lnTo>
                  <a:lnTo>
                    <a:pt x="38" y="55562"/>
                  </a:lnTo>
                  <a:lnTo>
                    <a:pt x="5854" y="65087"/>
                  </a:lnTo>
                  <a:lnTo>
                    <a:pt x="8026" y="66522"/>
                  </a:lnTo>
                  <a:close/>
                </a:path>
                <a:path w="444500" h="66675">
                  <a:moveTo>
                    <a:pt x="444398" y="11328"/>
                  </a:moveTo>
                  <a:lnTo>
                    <a:pt x="444360" y="0"/>
                  </a:lnTo>
                  <a:lnTo>
                    <a:pt x="441655" y="4127"/>
                  </a:lnTo>
                  <a:lnTo>
                    <a:pt x="436219" y="7251"/>
                  </a:lnTo>
                  <a:lnTo>
                    <a:pt x="436257" y="18567"/>
                  </a:lnTo>
                  <a:lnTo>
                    <a:pt x="441680" y="15430"/>
                  </a:lnTo>
                  <a:lnTo>
                    <a:pt x="444398" y="11328"/>
                  </a:lnTo>
                  <a:close/>
                </a:path>
              </a:pathLst>
            </a:custGeom>
            <a:solidFill>
              <a:srgbClr val="3E7A5E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761962" y="1161069"/>
              <a:ext cx="445770" cy="257810"/>
            </a:xfrm>
            <a:custGeom>
              <a:avLst/>
              <a:gdLst/>
              <a:ahLst/>
              <a:cxnLst/>
              <a:rect l="l" t="t" r="r" b="b"/>
              <a:pathLst>
                <a:path w="445769" h="257809">
                  <a:moveTo>
                    <a:pt x="264294" y="0"/>
                  </a:moveTo>
                  <a:lnTo>
                    <a:pt x="8126" y="141308"/>
                  </a:lnTo>
                  <a:lnTo>
                    <a:pt x="0" y="152588"/>
                  </a:lnTo>
                  <a:lnTo>
                    <a:pt x="1983" y="158591"/>
                  </a:lnTo>
                  <a:lnTo>
                    <a:pt x="160613" y="252556"/>
                  </a:lnTo>
                  <a:lnTo>
                    <a:pt x="179752" y="257225"/>
                  </a:lnTo>
                  <a:lnTo>
                    <a:pt x="186649" y="256764"/>
                  </a:lnTo>
                  <a:lnTo>
                    <a:pt x="437594" y="115078"/>
                  </a:lnTo>
                  <a:lnTo>
                    <a:pt x="445706" y="105470"/>
                  </a:lnTo>
                  <a:lnTo>
                    <a:pt x="444721" y="99970"/>
                  </a:lnTo>
                  <a:lnTo>
                    <a:pt x="283742" y="4670"/>
                  </a:lnTo>
                  <a:lnTo>
                    <a:pt x="264294" y="0"/>
                  </a:lnTo>
                  <a:close/>
                </a:path>
              </a:pathLst>
            </a:custGeom>
            <a:solidFill>
              <a:srgbClr val="8DCEAE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761968" y="1276982"/>
              <a:ext cx="436249" cy="15237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789729" y="1171516"/>
              <a:ext cx="399066" cy="23031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789725" y="1171515"/>
              <a:ext cx="399415" cy="230504"/>
            </a:xfrm>
            <a:custGeom>
              <a:avLst/>
              <a:gdLst/>
              <a:ahLst/>
              <a:cxnLst/>
              <a:rect l="l" t="t" r="r" b="b"/>
              <a:pathLst>
                <a:path w="399414" h="230505">
                  <a:moveTo>
                    <a:pt x="219653" y="0"/>
                  </a:moveTo>
                  <a:lnTo>
                    <a:pt x="0" y="126726"/>
                  </a:lnTo>
                  <a:lnTo>
                    <a:pt x="179426" y="230319"/>
                  </a:lnTo>
                  <a:lnTo>
                    <a:pt x="399071" y="103592"/>
                  </a:lnTo>
                  <a:lnTo>
                    <a:pt x="219653" y="0"/>
                  </a:lnTo>
                  <a:close/>
                </a:path>
              </a:pathLst>
            </a:custGeom>
            <a:solidFill>
              <a:srgbClr val="1D9CD3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104754" y="1215476"/>
              <a:ext cx="8255" cy="5080"/>
            </a:xfrm>
            <a:custGeom>
              <a:avLst/>
              <a:gdLst/>
              <a:ahLst/>
              <a:cxnLst/>
              <a:rect l="l" t="t" r="r" b="b"/>
              <a:pathLst>
                <a:path w="8255" h="5080">
                  <a:moveTo>
                    <a:pt x="5043" y="0"/>
                  </a:moveTo>
                  <a:lnTo>
                    <a:pt x="2774" y="0"/>
                  </a:lnTo>
                  <a:lnTo>
                    <a:pt x="0" y="1613"/>
                  </a:lnTo>
                  <a:lnTo>
                    <a:pt x="9" y="2924"/>
                  </a:lnTo>
                  <a:lnTo>
                    <a:pt x="2801" y="4537"/>
                  </a:lnTo>
                  <a:lnTo>
                    <a:pt x="5066" y="4537"/>
                  </a:lnTo>
                  <a:lnTo>
                    <a:pt x="7845" y="2924"/>
                  </a:lnTo>
                  <a:lnTo>
                    <a:pt x="7841" y="1613"/>
                  </a:lnTo>
                  <a:lnTo>
                    <a:pt x="6440" y="804"/>
                  </a:lnTo>
                  <a:lnTo>
                    <a:pt x="5043" y="0"/>
                  </a:lnTo>
                  <a:close/>
                </a:path>
              </a:pathLst>
            </a:custGeom>
            <a:solidFill>
              <a:srgbClr val="009639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932465" y="1256586"/>
              <a:ext cx="275590" cy="161925"/>
            </a:xfrm>
            <a:custGeom>
              <a:avLst/>
              <a:gdLst/>
              <a:ahLst/>
              <a:cxnLst/>
              <a:rect l="l" t="t" r="r" b="b"/>
              <a:pathLst>
                <a:path w="275589" h="161925">
                  <a:moveTo>
                    <a:pt x="0" y="159627"/>
                  </a:moveTo>
                  <a:lnTo>
                    <a:pt x="4921" y="161313"/>
                  </a:lnTo>
                  <a:lnTo>
                    <a:pt x="10692" y="161855"/>
                  </a:lnTo>
                  <a:lnTo>
                    <a:pt x="20522" y="160761"/>
                  </a:lnTo>
                  <a:lnTo>
                    <a:pt x="6696" y="160761"/>
                  </a:lnTo>
                  <a:lnTo>
                    <a:pt x="0" y="159627"/>
                  </a:lnTo>
                  <a:close/>
                </a:path>
                <a:path w="275589" h="161925">
                  <a:moveTo>
                    <a:pt x="271955" y="14896"/>
                  </a:moveTo>
                  <a:lnTo>
                    <a:pt x="26072" y="156974"/>
                  </a:lnTo>
                  <a:lnTo>
                    <a:pt x="20242" y="159435"/>
                  </a:lnTo>
                  <a:lnTo>
                    <a:pt x="13613" y="160697"/>
                  </a:lnTo>
                  <a:lnTo>
                    <a:pt x="6696" y="160761"/>
                  </a:lnTo>
                  <a:lnTo>
                    <a:pt x="20522" y="160761"/>
                  </a:lnTo>
                  <a:lnTo>
                    <a:pt x="24657" y="159550"/>
                  </a:lnTo>
                  <a:lnTo>
                    <a:pt x="267707" y="19121"/>
                  </a:lnTo>
                  <a:lnTo>
                    <a:pt x="269587" y="17779"/>
                  </a:lnTo>
                  <a:lnTo>
                    <a:pt x="271029" y="16301"/>
                  </a:lnTo>
                  <a:lnTo>
                    <a:pt x="271955" y="14896"/>
                  </a:lnTo>
                  <a:close/>
                </a:path>
                <a:path w="275589" h="161925">
                  <a:moveTo>
                    <a:pt x="274970" y="10301"/>
                  </a:moveTo>
                  <a:lnTo>
                    <a:pt x="271955" y="14896"/>
                  </a:lnTo>
                  <a:lnTo>
                    <a:pt x="274653" y="13327"/>
                  </a:lnTo>
                  <a:lnTo>
                    <a:pt x="274970" y="10301"/>
                  </a:lnTo>
                  <a:close/>
                </a:path>
                <a:path w="275589" h="161925">
                  <a:moveTo>
                    <a:pt x="274335" y="5125"/>
                  </a:moveTo>
                  <a:lnTo>
                    <a:pt x="275078" y="9272"/>
                  </a:lnTo>
                  <a:lnTo>
                    <a:pt x="275422" y="5997"/>
                  </a:lnTo>
                  <a:lnTo>
                    <a:pt x="274335" y="5125"/>
                  </a:lnTo>
                  <a:close/>
                </a:path>
                <a:path w="275589" h="161925">
                  <a:moveTo>
                    <a:pt x="268914" y="0"/>
                  </a:moveTo>
                  <a:lnTo>
                    <a:pt x="268914" y="777"/>
                  </a:lnTo>
                  <a:lnTo>
                    <a:pt x="274335" y="5125"/>
                  </a:lnTo>
                  <a:lnTo>
                    <a:pt x="274215" y="4456"/>
                  </a:lnTo>
                  <a:lnTo>
                    <a:pt x="269090" y="108"/>
                  </a:lnTo>
                  <a:lnTo>
                    <a:pt x="2689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980048" y="533166"/>
              <a:ext cx="328295" cy="753745"/>
            </a:xfrm>
            <a:custGeom>
              <a:avLst/>
              <a:gdLst/>
              <a:ahLst/>
              <a:cxnLst/>
              <a:rect l="l" t="t" r="r" b="b"/>
              <a:pathLst>
                <a:path w="328295" h="753744">
                  <a:moveTo>
                    <a:pt x="24955" y="0"/>
                  </a:moveTo>
                  <a:lnTo>
                    <a:pt x="24178" y="1342"/>
                  </a:lnTo>
                  <a:lnTo>
                    <a:pt x="311233" y="166899"/>
                  </a:lnTo>
                  <a:lnTo>
                    <a:pt x="317510" y="171689"/>
                  </a:lnTo>
                  <a:lnTo>
                    <a:pt x="322215" y="177785"/>
                  </a:lnTo>
                  <a:lnTo>
                    <a:pt x="325178" y="184892"/>
                  </a:lnTo>
                  <a:lnTo>
                    <a:pt x="326228" y="192718"/>
                  </a:lnTo>
                  <a:lnTo>
                    <a:pt x="325249" y="200553"/>
                  </a:lnTo>
                  <a:lnTo>
                    <a:pt x="322352" y="207688"/>
                  </a:lnTo>
                  <a:lnTo>
                    <a:pt x="317703" y="213826"/>
                  </a:lnTo>
                  <a:lnTo>
                    <a:pt x="311472" y="218672"/>
                  </a:lnTo>
                  <a:lnTo>
                    <a:pt x="15523" y="392979"/>
                  </a:lnTo>
                  <a:lnTo>
                    <a:pt x="9058" y="398039"/>
                  </a:lnTo>
                  <a:lnTo>
                    <a:pt x="4170" y="404505"/>
                  </a:lnTo>
                  <a:lnTo>
                    <a:pt x="1078" y="411997"/>
                  </a:lnTo>
                  <a:lnTo>
                    <a:pt x="0" y="420135"/>
                  </a:lnTo>
                  <a:lnTo>
                    <a:pt x="0" y="753536"/>
                  </a:lnTo>
                  <a:lnTo>
                    <a:pt x="1550" y="753536"/>
                  </a:lnTo>
                  <a:lnTo>
                    <a:pt x="1550" y="420135"/>
                  </a:lnTo>
                  <a:lnTo>
                    <a:pt x="2576" y="412397"/>
                  </a:lnTo>
                  <a:lnTo>
                    <a:pt x="5516" y="405274"/>
                  </a:lnTo>
                  <a:lnTo>
                    <a:pt x="10164" y="399126"/>
                  </a:lnTo>
                  <a:lnTo>
                    <a:pt x="16310" y="394316"/>
                  </a:lnTo>
                  <a:lnTo>
                    <a:pt x="312259" y="220010"/>
                  </a:lnTo>
                  <a:lnTo>
                    <a:pt x="318813" y="214912"/>
                  </a:lnTo>
                  <a:lnTo>
                    <a:pt x="323702" y="208456"/>
                  </a:lnTo>
                  <a:lnTo>
                    <a:pt x="326750" y="200953"/>
                  </a:lnTo>
                  <a:lnTo>
                    <a:pt x="327783" y="192713"/>
                  </a:lnTo>
                  <a:lnTo>
                    <a:pt x="326676" y="184481"/>
                  </a:lnTo>
                  <a:lnTo>
                    <a:pt x="323558" y="177005"/>
                  </a:lnTo>
                  <a:lnTo>
                    <a:pt x="318608" y="170593"/>
                  </a:lnTo>
                  <a:lnTo>
                    <a:pt x="312006" y="165556"/>
                  </a:lnTo>
                  <a:lnTo>
                    <a:pt x="24955" y="0"/>
                  </a:lnTo>
                  <a:close/>
                </a:path>
              </a:pathLst>
            </a:custGeom>
            <a:solidFill>
              <a:srgbClr val="8DCEAE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017268" y="748676"/>
              <a:ext cx="975994" cy="544830"/>
            </a:xfrm>
            <a:custGeom>
              <a:avLst/>
              <a:gdLst/>
              <a:ahLst/>
              <a:cxnLst/>
              <a:rect l="l" t="t" r="r" b="b"/>
              <a:pathLst>
                <a:path w="975994" h="544830">
                  <a:moveTo>
                    <a:pt x="23406" y="8724"/>
                  </a:moveTo>
                  <a:lnTo>
                    <a:pt x="23380" y="4813"/>
                  </a:lnTo>
                  <a:lnTo>
                    <a:pt x="19202" y="2400"/>
                  </a:lnTo>
                  <a:lnTo>
                    <a:pt x="15036" y="0"/>
                  </a:lnTo>
                  <a:lnTo>
                    <a:pt x="8280" y="0"/>
                  </a:lnTo>
                  <a:lnTo>
                    <a:pt x="0" y="4813"/>
                  </a:lnTo>
                  <a:lnTo>
                    <a:pt x="25" y="8724"/>
                  </a:lnTo>
                  <a:lnTo>
                    <a:pt x="8369" y="13538"/>
                  </a:lnTo>
                  <a:lnTo>
                    <a:pt x="15125" y="13538"/>
                  </a:lnTo>
                  <a:lnTo>
                    <a:pt x="23406" y="8724"/>
                  </a:lnTo>
                  <a:close/>
                </a:path>
                <a:path w="975994" h="544830">
                  <a:moveTo>
                    <a:pt x="975410" y="539991"/>
                  </a:moveTo>
                  <a:lnTo>
                    <a:pt x="975385" y="536079"/>
                  </a:lnTo>
                  <a:lnTo>
                    <a:pt x="971219" y="533666"/>
                  </a:lnTo>
                  <a:lnTo>
                    <a:pt x="967054" y="531266"/>
                  </a:lnTo>
                  <a:lnTo>
                    <a:pt x="960297" y="531266"/>
                  </a:lnTo>
                  <a:lnTo>
                    <a:pt x="952017" y="536079"/>
                  </a:lnTo>
                  <a:lnTo>
                    <a:pt x="952042" y="539991"/>
                  </a:lnTo>
                  <a:lnTo>
                    <a:pt x="960374" y="544804"/>
                  </a:lnTo>
                  <a:lnTo>
                    <a:pt x="967130" y="544804"/>
                  </a:lnTo>
                  <a:lnTo>
                    <a:pt x="975410" y="539991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028127" y="185286"/>
              <a:ext cx="716915" cy="570230"/>
            </a:xfrm>
            <a:custGeom>
              <a:avLst/>
              <a:gdLst/>
              <a:ahLst/>
              <a:cxnLst/>
              <a:rect l="l" t="t" r="r" b="b"/>
              <a:pathLst>
                <a:path w="716914" h="570230">
                  <a:moveTo>
                    <a:pt x="375397" y="0"/>
                  </a:moveTo>
                  <a:lnTo>
                    <a:pt x="15465" y="207952"/>
                  </a:lnTo>
                  <a:lnTo>
                    <a:pt x="0" y="235072"/>
                  </a:lnTo>
                  <a:lnTo>
                    <a:pt x="0" y="570096"/>
                  </a:lnTo>
                  <a:lnTo>
                    <a:pt x="1554" y="570096"/>
                  </a:lnTo>
                  <a:lnTo>
                    <a:pt x="1554" y="235072"/>
                  </a:lnTo>
                  <a:lnTo>
                    <a:pt x="2576" y="227352"/>
                  </a:lnTo>
                  <a:lnTo>
                    <a:pt x="360182" y="5725"/>
                  </a:lnTo>
                  <a:lnTo>
                    <a:pt x="375401" y="1550"/>
                  </a:lnTo>
                  <a:lnTo>
                    <a:pt x="383229" y="2577"/>
                  </a:lnTo>
                  <a:lnTo>
                    <a:pt x="390633" y="5680"/>
                  </a:lnTo>
                  <a:lnTo>
                    <a:pt x="715989" y="196965"/>
                  </a:lnTo>
                  <a:lnTo>
                    <a:pt x="716776" y="195628"/>
                  </a:lnTo>
                  <a:lnTo>
                    <a:pt x="391419" y="4342"/>
                  </a:lnTo>
                  <a:lnTo>
                    <a:pt x="383631" y="1079"/>
                  </a:lnTo>
                  <a:lnTo>
                    <a:pt x="375397" y="0"/>
                  </a:lnTo>
                  <a:close/>
                </a:path>
              </a:pathLst>
            </a:custGeom>
            <a:solidFill>
              <a:srgbClr val="8DCEAE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651452" y="231236"/>
              <a:ext cx="254058" cy="20933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846124" y="356922"/>
              <a:ext cx="254635" cy="281940"/>
            </a:xfrm>
            <a:custGeom>
              <a:avLst/>
              <a:gdLst/>
              <a:ahLst/>
              <a:cxnLst/>
              <a:rect l="l" t="t" r="r" b="b"/>
              <a:pathLst>
                <a:path w="254635" h="281940">
                  <a:moveTo>
                    <a:pt x="59388" y="0"/>
                  </a:moveTo>
                  <a:lnTo>
                    <a:pt x="0" y="34514"/>
                  </a:lnTo>
                  <a:lnTo>
                    <a:pt x="9099" y="39788"/>
                  </a:lnTo>
                  <a:lnTo>
                    <a:pt x="21381" y="47074"/>
                  </a:lnTo>
                  <a:lnTo>
                    <a:pt x="77739" y="101290"/>
                  </a:lnTo>
                  <a:lnTo>
                    <a:pt x="120195" y="143406"/>
                  </a:lnTo>
                  <a:lnTo>
                    <a:pt x="151208" y="176082"/>
                  </a:lnTo>
                  <a:lnTo>
                    <a:pt x="178188" y="237830"/>
                  </a:lnTo>
                  <a:lnTo>
                    <a:pt x="194738" y="281740"/>
                  </a:lnTo>
                  <a:lnTo>
                    <a:pt x="254122" y="247225"/>
                  </a:lnTo>
                  <a:lnTo>
                    <a:pt x="237576" y="203316"/>
                  </a:lnTo>
                  <a:lnTo>
                    <a:pt x="216756" y="149743"/>
                  </a:lnTo>
                  <a:lnTo>
                    <a:pt x="179582" y="108895"/>
                  </a:lnTo>
                  <a:lnTo>
                    <a:pt x="137126" y="66778"/>
                  </a:lnTo>
                  <a:lnTo>
                    <a:pt x="82753" y="13896"/>
                  </a:lnTo>
                  <a:lnTo>
                    <a:pt x="75813" y="9573"/>
                  </a:lnTo>
                  <a:lnTo>
                    <a:pt x="59388" y="0"/>
                  </a:lnTo>
                  <a:close/>
                </a:path>
              </a:pathLst>
            </a:custGeom>
            <a:solidFill>
              <a:srgbClr val="3E7A5E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815437" y="219429"/>
              <a:ext cx="142875" cy="50800"/>
            </a:xfrm>
            <a:custGeom>
              <a:avLst/>
              <a:gdLst/>
              <a:ahLst/>
              <a:cxnLst/>
              <a:rect l="l" t="t" r="r" b="b"/>
              <a:pathLst>
                <a:path w="142875" h="50800">
                  <a:moveTo>
                    <a:pt x="142748" y="16052"/>
                  </a:moveTo>
                  <a:lnTo>
                    <a:pt x="118973" y="5105"/>
                  </a:lnTo>
                  <a:lnTo>
                    <a:pt x="96824" y="292"/>
                  </a:lnTo>
                  <a:lnTo>
                    <a:pt x="88099" y="762"/>
                  </a:lnTo>
                  <a:lnTo>
                    <a:pt x="90233" y="0"/>
                  </a:lnTo>
                  <a:lnTo>
                    <a:pt x="81826" y="520"/>
                  </a:lnTo>
                  <a:lnTo>
                    <a:pt x="77724" y="1308"/>
                  </a:lnTo>
                  <a:lnTo>
                    <a:pt x="76809" y="1346"/>
                  </a:lnTo>
                  <a:lnTo>
                    <a:pt x="76136" y="1600"/>
                  </a:lnTo>
                  <a:lnTo>
                    <a:pt x="73863" y="2032"/>
                  </a:lnTo>
                  <a:lnTo>
                    <a:pt x="66370" y="4521"/>
                  </a:lnTo>
                  <a:lnTo>
                    <a:pt x="59385" y="7988"/>
                  </a:lnTo>
                  <a:lnTo>
                    <a:pt x="0" y="42494"/>
                  </a:lnTo>
                  <a:lnTo>
                    <a:pt x="16687" y="36131"/>
                  </a:lnTo>
                  <a:lnTo>
                    <a:pt x="18148" y="35814"/>
                  </a:lnTo>
                  <a:lnTo>
                    <a:pt x="37439" y="34798"/>
                  </a:lnTo>
                  <a:lnTo>
                    <a:pt x="59588" y="39611"/>
                  </a:lnTo>
                  <a:lnTo>
                    <a:pt x="83375" y="50558"/>
                  </a:lnTo>
                  <a:lnTo>
                    <a:pt x="142748" y="16052"/>
                  </a:lnTo>
                  <a:close/>
                </a:path>
              </a:pathLst>
            </a:custGeom>
            <a:solidFill>
              <a:srgbClr val="8DCEAE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898242" y="269657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0" y="0"/>
                  </a:moveTo>
                  <a:lnTo>
                    <a:pt x="569" y="325"/>
                  </a:lnTo>
                  <a:lnTo>
                    <a:pt x="451" y="1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D8F3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898810" y="235473"/>
              <a:ext cx="69215" cy="40640"/>
            </a:xfrm>
            <a:custGeom>
              <a:avLst/>
              <a:gdLst/>
              <a:ahLst/>
              <a:cxnLst/>
              <a:rect l="l" t="t" r="r" b="b"/>
              <a:pathLst>
                <a:path w="69214" h="40639">
                  <a:moveTo>
                    <a:pt x="59388" y="0"/>
                  </a:moveTo>
                  <a:lnTo>
                    <a:pt x="0" y="34509"/>
                  </a:lnTo>
                  <a:lnTo>
                    <a:pt x="3285" y="36407"/>
                  </a:lnTo>
                  <a:lnTo>
                    <a:pt x="6539" y="38441"/>
                  </a:lnTo>
                  <a:lnTo>
                    <a:pt x="9752" y="40601"/>
                  </a:lnTo>
                  <a:lnTo>
                    <a:pt x="69136" y="6092"/>
                  </a:lnTo>
                  <a:lnTo>
                    <a:pt x="65923" y="3931"/>
                  </a:lnTo>
                  <a:lnTo>
                    <a:pt x="62674" y="1893"/>
                  </a:lnTo>
                  <a:lnTo>
                    <a:pt x="59388" y="0"/>
                  </a:lnTo>
                  <a:close/>
                </a:path>
              </a:pathLst>
            </a:custGeom>
            <a:solidFill>
              <a:srgbClr val="8DCEAE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908560" y="241563"/>
              <a:ext cx="166212" cy="29144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015238" y="443800"/>
              <a:ext cx="151377" cy="19957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632216" y="255649"/>
              <a:ext cx="475014" cy="39199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000859" y="739153"/>
              <a:ext cx="56515" cy="33020"/>
            </a:xfrm>
            <a:custGeom>
              <a:avLst/>
              <a:gdLst/>
              <a:ahLst/>
              <a:cxnLst/>
              <a:rect l="l" t="t" r="r" b="b"/>
              <a:pathLst>
                <a:path w="56514" h="33020">
                  <a:moveTo>
                    <a:pt x="28027" y="0"/>
                  </a:moveTo>
                  <a:lnTo>
                    <a:pt x="17443" y="1191"/>
                  </a:lnTo>
                  <a:lnTo>
                    <a:pt x="8162" y="4765"/>
                  </a:lnTo>
                  <a:lnTo>
                    <a:pt x="2021" y="10153"/>
                  </a:lnTo>
                  <a:lnTo>
                    <a:pt x="0" y="16287"/>
                  </a:lnTo>
                  <a:lnTo>
                    <a:pt x="2092" y="22421"/>
                  </a:lnTo>
                  <a:lnTo>
                    <a:pt x="8293" y="27809"/>
                  </a:lnTo>
                  <a:lnTo>
                    <a:pt x="17612" y="31383"/>
                  </a:lnTo>
                  <a:lnTo>
                    <a:pt x="28208" y="32575"/>
                  </a:lnTo>
                  <a:lnTo>
                    <a:pt x="29232" y="32460"/>
                  </a:lnTo>
                  <a:lnTo>
                    <a:pt x="28211" y="32460"/>
                  </a:lnTo>
                  <a:lnTo>
                    <a:pt x="17689" y="31277"/>
                  </a:lnTo>
                  <a:lnTo>
                    <a:pt x="8433" y="27728"/>
                  </a:lnTo>
                  <a:lnTo>
                    <a:pt x="2276" y="22378"/>
                  </a:lnTo>
                  <a:lnTo>
                    <a:pt x="198" y="16287"/>
                  </a:lnTo>
                  <a:lnTo>
                    <a:pt x="2204" y="10196"/>
                  </a:lnTo>
                  <a:lnTo>
                    <a:pt x="8298" y="4846"/>
                  </a:lnTo>
                  <a:lnTo>
                    <a:pt x="17516" y="1298"/>
                  </a:lnTo>
                  <a:lnTo>
                    <a:pt x="28026" y="115"/>
                  </a:lnTo>
                  <a:lnTo>
                    <a:pt x="29052" y="115"/>
                  </a:lnTo>
                  <a:lnTo>
                    <a:pt x="28027" y="0"/>
                  </a:lnTo>
                  <a:close/>
                </a:path>
                <a:path w="56514" h="33020">
                  <a:moveTo>
                    <a:pt x="29052" y="115"/>
                  </a:moveTo>
                  <a:lnTo>
                    <a:pt x="28026" y="115"/>
                  </a:lnTo>
                  <a:lnTo>
                    <a:pt x="38550" y="1298"/>
                  </a:lnTo>
                  <a:lnTo>
                    <a:pt x="47806" y="4846"/>
                  </a:lnTo>
                  <a:lnTo>
                    <a:pt x="53962" y="10196"/>
                  </a:lnTo>
                  <a:lnTo>
                    <a:pt x="56038" y="16287"/>
                  </a:lnTo>
                  <a:lnTo>
                    <a:pt x="54029" y="22378"/>
                  </a:lnTo>
                  <a:lnTo>
                    <a:pt x="47932" y="27728"/>
                  </a:lnTo>
                  <a:lnTo>
                    <a:pt x="38719" y="31277"/>
                  </a:lnTo>
                  <a:lnTo>
                    <a:pt x="28211" y="32460"/>
                  </a:lnTo>
                  <a:lnTo>
                    <a:pt x="29232" y="32460"/>
                  </a:lnTo>
                  <a:lnTo>
                    <a:pt x="38792" y="31383"/>
                  </a:lnTo>
                  <a:lnTo>
                    <a:pt x="48072" y="27809"/>
                  </a:lnTo>
                  <a:lnTo>
                    <a:pt x="54212" y="22421"/>
                  </a:lnTo>
                  <a:lnTo>
                    <a:pt x="56235" y="16287"/>
                  </a:lnTo>
                  <a:lnTo>
                    <a:pt x="54145" y="10153"/>
                  </a:lnTo>
                  <a:lnTo>
                    <a:pt x="47946" y="4765"/>
                  </a:lnTo>
                  <a:lnTo>
                    <a:pt x="38624" y="1191"/>
                  </a:lnTo>
                  <a:lnTo>
                    <a:pt x="29052" y="115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005612" y="741906"/>
              <a:ext cx="46990" cy="27305"/>
            </a:xfrm>
            <a:custGeom>
              <a:avLst/>
              <a:gdLst/>
              <a:ahLst/>
              <a:cxnLst/>
              <a:rect l="l" t="t" r="r" b="b"/>
              <a:pathLst>
                <a:path w="46989" h="27304">
                  <a:moveTo>
                    <a:pt x="23289" y="0"/>
                  </a:moveTo>
                  <a:lnTo>
                    <a:pt x="14494" y="991"/>
                  </a:lnTo>
                  <a:lnTo>
                    <a:pt x="6782" y="3961"/>
                  </a:lnTo>
                  <a:lnTo>
                    <a:pt x="1683" y="8435"/>
                  </a:lnTo>
                  <a:lnTo>
                    <a:pt x="0" y="13535"/>
                  </a:lnTo>
                  <a:lnTo>
                    <a:pt x="1736" y="18633"/>
                  </a:lnTo>
                  <a:lnTo>
                    <a:pt x="6886" y="23109"/>
                  </a:lnTo>
                  <a:lnTo>
                    <a:pt x="14634" y="26078"/>
                  </a:lnTo>
                  <a:lnTo>
                    <a:pt x="23442" y="27068"/>
                  </a:lnTo>
                  <a:lnTo>
                    <a:pt x="26514" y="26722"/>
                  </a:lnTo>
                  <a:lnTo>
                    <a:pt x="23440" y="26722"/>
                  </a:lnTo>
                  <a:lnTo>
                    <a:pt x="14858" y="25758"/>
                  </a:lnTo>
                  <a:lnTo>
                    <a:pt x="7307" y="22865"/>
                  </a:lnTo>
                  <a:lnTo>
                    <a:pt x="2286" y="18501"/>
                  </a:lnTo>
                  <a:lnTo>
                    <a:pt x="593" y="13533"/>
                  </a:lnTo>
                  <a:lnTo>
                    <a:pt x="2231" y="8566"/>
                  </a:lnTo>
                  <a:lnTo>
                    <a:pt x="7203" y="4205"/>
                  </a:lnTo>
                  <a:lnTo>
                    <a:pt x="14721" y="1309"/>
                  </a:lnTo>
                  <a:lnTo>
                    <a:pt x="23292" y="344"/>
                  </a:lnTo>
                  <a:lnTo>
                    <a:pt x="26360" y="344"/>
                  </a:lnTo>
                  <a:lnTo>
                    <a:pt x="23289" y="0"/>
                  </a:lnTo>
                  <a:close/>
                </a:path>
                <a:path w="46989" h="27304">
                  <a:moveTo>
                    <a:pt x="26360" y="344"/>
                  </a:moveTo>
                  <a:lnTo>
                    <a:pt x="23292" y="344"/>
                  </a:lnTo>
                  <a:lnTo>
                    <a:pt x="31873" y="1309"/>
                  </a:lnTo>
                  <a:lnTo>
                    <a:pt x="39421" y="4205"/>
                  </a:lnTo>
                  <a:lnTo>
                    <a:pt x="44442" y="8566"/>
                  </a:lnTo>
                  <a:lnTo>
                    <a:pt x="46135" y="13535"/>
                  </a:lnTo>
                  <a:lnTo>
                    <a:pt x="44497" y="18501"/>
                  </a:lnTo>
                  <a:lnTo>
                    <a:pt x="39525" y="22865"/>
                  </a:lnTo>
                  <a:lnTo>
                    <a:pt x="32010" y="25758"/>
                  </a:lnTo>
                  <a:lnTo>
                    <a:pt x="23440" y="26722"/>
                  </a:lnTo>
                  <a:lnTo>
                    <a:pt x="26514" y="26722"/>
                  </a:lnTo>
                  <a:lnTo>
                    <a:pt x="32238" y="26078"/>
                  </a:lnTo>
                  <a:lnTo>
                    <a:pt x="39950" y="23109"/>
                  </a:lnTo>
                  <a:lnTo>
                    <a:pt x="45051" y="18633"/>
                  </a:lnTo>
                  <a:lnTo>
                    <a:pt x="46730" y="13533"/>
                  </a:lnTo>
                  <a:lnTo>
                    <a:pt x="44991" y="8435"/>
                  </a:lnTo>
                  <a:lnTo>
                    <a:pt x="39837" y="3956"/>
                  </a:lnTo>
                  <a:lnTo>
                    <a:pt x="32094" y="988"/>
                  </a:lnTo>
                  <a:lnTo>
                    <a:pt x="26360" y="344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008533" y="744659"/>
              <a:ext cx="41275" cy="21590"/>
            </a:xfrm>
            <a:custGeom>
              <a:avLst/>
              <a:gdLst/>
              <a:ahLst/>
              <a:cxnLst/>
              <a:rect l="l" t="t" r="r" b="b"/>
              <a:pathLst>
                <a:path w="41275" h="21590">
                  <a:moveTo>
                    <a:pt x="20383" y="0"/>
                  </a:moveTo>
                  <a:lnTo>
                    <a:pt x="13378" y="788"/>
                  </a:lnTo>
                  <a:lnTo>
                    <a:pt x="7235" y="3152"/>
                  </a:lnTo>
                  <a:lnTo>
                    <a:pt x="0" y="7359"/>
                  </a:lnTo>
                  <a:lnTo>
                    <a:pt x="36" y="14202"/>
                  </a:lnTo>
                  <a:lnTo>
                    <a:pt x="7316" y="18409"/>
                  </a:lnTo>
                  <a:lnTo>
                    <a:pt x="13488" y="20773"/>
                  </a:lnTo>
                  <a:lnTo>
                    <a:pt x="20504" y="21561"/>
                  </a:lnTo>
                  <a:lnTo>
                    <a:pt x="25598" y="20988"/>
                  </a:lnTo>
                  <a:lnTo>
                    <a:pt x="20503" y="20988"/>
                  </a:lnTo>
                  <a:lnTo>
                    <a:pt x="13861" y="20242"/>
                  </a:lnTo>
                  <a:lnTo>
                    <a:pt x="8017" y="18002"/>
                  </a:lnTo>
                  <a:lnTo>
                    <a:pt x="1120" y="14021"/>
                  </a:lnTo>
                  <a:lnTo>
                    <a:pt x="1084" y="7540"/>
                  </a:lnTo>
                  <a:lnTo>
                    <a:pt x="7935" y="3558"/>
                  </a:lnTo>
                  <a:lnTo>
                    <a:pt x="13752" y="1319"/>
                  </a:lnTo>
                  <a:lnTo>
                    <a:pt x="20385" y="572"/>
                  </a:lnTo>
                  <a:lnTo>
                    <a:pt x="25483" y="572"/>
                  </a:lnTo>
                  <a:lnTo>
                    <a:pt x="20383" y="0"/>
                  </a:lnTo>
                  <a:close/>
                </a:path>
                <a:path w="41275" h="21590">
                  <a:moveTo>
                    <a:pt x="25483" y="572"/>
                  </a:moveTo>
                  <a:lnTo>
                    <a:pt x="20385" y="572"/>
                  </a:lnTo>
                  <a:lnTo>
                    <a:pt x="27027" y="1319"/>
                  </a:lnTo>
                  <a:lnTo>
                    <a:pt x="32869" y="3558"/>
                  </a:lnTo>
                  <a:lnTo>
                    <a:pt x="39762" y="7540"/>
                  </a:lnTo>
                  <a:lnTo>
                    <a:pt x="39806" y="14021"/>
                  </a:lnTo>
                  <a:lnTo>
                    <a:pt x="32955" y="18002"/>
                  </a:lnTo>
                  <a:lnTo>
                    <a:pt x="27136" y="20242"/>
                  </a:lnTo>
                  <a:lnTo>
                    <a:pt x="20503" y="20988"/>
                  </a:lnTo>
                  <a:lnTo>
                    <a:pt x="25598" y="20988"/>
                  </a:lnTo>
                  <a:lnTo>
                    <a:pt x="27512" y="20773"/>
                  </a:lnTo>
                  <a:lnTo>
                    <a:pt x="33655" y="18409"/>
                  </a:lnTo>
                  <a:lnTo>
                    <a:pt x="40890" y="14202"/>
                  </a:lnTo>
                  <a:lnTo>
                    <a:pt x="40854" y="7359"/>
                  </a:lnTo>
                  <a:lnTo>
                    <a:pt x="33569" y="3152"/>
                  </a:lnTo>
                  <a:lnTo>
                    <a:pt x="27398" y="788"/>
                  </a:lnTo>
                  <a:lnTo>
                    <a:pt x="25483" y="5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52868" y="1270416"/>
              <a:ext cx="56515" cy="33020"/>
            </a:xfrm>
            <a:custGeom>
              <a:avLst/>
              <a:gdLst/>
              <a:ahLst/>
              <a:cxnLst/>
              <a:rect l="l" t="t" r="r" b="b"/>
              <a:pathLst>
                <a:path w="56514" h="33019">
                  <a:moveTo>
                    <a:pt x="28023" y="0"/>
                  </a:moveTo>
                  <a:lnTo>
                    <a:pt x="17439" y="1191"/>
                  </a:lnTo>
                  <a:lnTo>
                    <a:pt x="8158" y="4765"/>
                  </a:lnTo>
                  <a:lnTo>
                    <a:pt x="2020" y="10153"/>
                  </a:lnTo>
                  <a:lnTo>
                    <a:pt x="0" y="16287"/>
                  </a:lnTo>
                  <a:lnTo>
                    <a:pt x="2093" y="22421"/>
                  </a:lnTo>
                  <a:lnTo>
                    <a:pt x="8294" y="27809"/>
                  </a:lnTo>
                  <a:lnTo>
                    <a:pt x="17612" y="31383"/>
                  </a:lnTo>
                  <a:lnTo>
                    <a:pt x="28207" y="32575"/>
                  </a:lnTo>
                  <a:lnTo>
                    <a:pt x="29231" y="32460"/>
                  </a:lnTo>
                  <a:lnTo>
                    <a:pt x="28208" y="32460"/>
                  </a:lnTo>
                  <a:lnTo>
                    <a:pt x="17685" y="31277"/>
                  </a:lnTo>
                  <a:lnTo>
                    <a:pt x="8429" y="27728"/>
                  </a:lnTo>
                  <a:lnTo>
                    <a:pt x="2275" y="22378"/>
                  </a:lnTo>
                  <a:lnTo>
                    <a:pt x="198" y="16287"/>
                  </a:lnTo>
                  <a:lnTo>
                    <a:pt x="2205" y="10196"/>
                  </a:lnTo>
                  <a:lnTo>
                    <a:pt x="8298" y="4846"/>
                  </a:lnTo>
                  <a:lnTo>
                    <a:pt x="17516" y="1298"/>
                  </a:lnTo>
                  <a:lnTo>
                    <a:pt x="28027" y="115"/>
                  </a:lnTo>
                  <a:lnTo>
                    <a:pt x="29048" y="115"/>
                  </a:lnTo>
                  <a:lnTo>
                    <a:pt x="28023" y="0"/>
                  </a:lnTo>
                  <a:close/>
                </a:path>
                <a:path w="56514" h="33019">
                  <a:moveTo>
                    <a:pt x="29048" y="115"/>
                  </a:moveTo>
                  <a:lnTo>
                    <a:pt x="28027" y="115"/>
                  </a:lnTo>
                  <a:lnTo>
                    <a:pt x="38550" y="1298"/>
                  </a:lnTo>
                  <a:lnTo>
                    <a:pt x="47806" y="4846"/>
                  </a:lnTo>
                  <a:lnTo>
                    <a:pt x="53962" y="10196"/>
                  </a:lnTo>
                  <a:lnTo>
                    <a:pt x="56036" y="16287"/>
                  </a:lnTo>
                  <a:lnTo>
                    <a:pt x="54027" y="22378"/>
                  </a:lnTo>
                  <a:lnTo>
                    <a:pt x="47933" y="27728"/>
                  </a:lnTo>
                  <a:lnTo>
                    <a:pt x="38717" y="31277"/>
                  </a:lnTo>
                  <a:lnTo>
                    <a:pt x="28208" y="32460"/>
                  </a:lnTo>
                  <a:lnTo>
                    <a:pt x="29231" y="32460"/>
                  </a:lnTo>
                  <a:lnTo>
                    <a:pt x="38790" y="31383"/>
                  </a:lnTo>
                  <a:lnTo>
                    <a:pt x="48073" y="27809"/>
                  </a:lnTo>
                  <a:lnTo>
                    <a:pt x="54213" y="22421"/>
                  </a:lnTo>
                  <a:lnTo>
                    <a:pt x="56235" y="16287"/>
                  </a:lnTo>
                  <a:lnTo>
                    <a:pt x="54144" y="10153"/>
                  </a:lnTo>
                  <a:lnTo>
                    <a:pt x="47942" y="4765"/>
                  </a:lnTo>
                  <a:lnTo>
                    <a:pt x="38620" y="1191"/>
                  </a:lnTo>
                  <a:lnTo>
                    <a:pt x="29048" y="115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957621" y="1273169"/>
              <a:ext cx="46990" cy="27305"/>
            </a:xfrm>
            <a:custGeom>
              <a:avLst/>
              <a:gdLst/>
              <a:ahLst/>
              <a:cxnLst/>
              <a:rect l="l" t="t" r="r" b="b"/>
              <a:pathLst>
                <a:path w="46989" h="27305">
                  <a:moveTo>
                    <a:pt x="23288" y="0"/>
                  </a:moveTo>
                  <a:lnTo>
                    <a:pt x="14494" y="991"/>
                  </a:lnTo>
                  <a:lnTo>
                    <a:pt x="6782" y="3961"/>
                  </a:lnTo>
                  <a:lnTo>
                    <a:pt x="1683" y="8435"/>
                  </a:lnTo>
                  <a:lnTo>
                    <a:pt x="0" y="13535"/>
                  </a:lnTo>
                  <a:lnTo>
                    <a:pt x="1736" y="18633"/>
                  </a:lnTo>
                  <a:lnTo>
                    <a:pt x="6886" y="23109"/>
                  </a:lnTo>
                  <a:lnTo>
                    <a:pt x="14633" y="26078"/>
                  </a:lnTo>
                  <a:lnTo>
                    <a:pt x="23440" y="27068"/>
                  </a:lnTo>
                  <a:lnTo>
                    <a:pt x="26512" y="26722"/>
                  </a:lnTo>
                  <a:lnTo>
                    <a:pt x="23438" y="26722"/>
                  </a:lnTo>
                  <a:lnTo>
                    <a:pt x="14856" y="25758"/>
                  </a:lnTo>
                  <a:lnTo>
                    <a:pt x="7307" y="22865"/>
                  </a:lnTo>
                  <a:lnTo>
                    <a:pt x="2286" y="18501"/>
                  </a:lnTo>
                  <a:lnTo>
                    <a:pt x="593" y="13533"/>
                  </a:lnTo>
                  <a:lnTo>
                    <a:pt x="2231" y="8566"/>
                  </a:lnTo>
                  <a:lnTo>
                    <a:pt x="7203" y="4205"/>
                  </a:lnTo>
                  <a:lnTo>
                    <a:pt x="14719" y="1309"/>
                  </a:lnTo>
                  <a:lnTo>
                    <a:pt x="23290" y="344"/>
                  </a:lnTo>
                  <a:lnTo>
                    <a:pt x="26358" y="344"/>
                  </a:lnTo>
                  <a:lnTo>
                    <a:pt x="23288" y="0"/>
                  </a:lnTo>
                  <a:close/>
                </a:path>
                <a:path w="46989" h="27305">
                  <a:moveTo>
                    <a:pt x="26358" y="344"/>
                  </a:moveTo>
                  <a:lnTo>
                    <a:pt x="23290" y="344"/>
                  </a:lnTo>
                  <a:lnTo>
                    <a:pt x="31872" y="1309"/>
                  </a:lnTo>
                  <a:lnTo>
                    <a:pt x="39421" y="4205"/>
                  </a:lnTo>
                  <a:lnTo>
                    <a:pt x="44440" y="8566"/>
                  </a:lnTo>
                  <a:lnTo>
                    <a:pt x="46133" y="13535"/>
                  </a:lnTo>
                  <a:lnTo>
                    <a:pt x="44496" y="18501"/>
                  </a:lnTo>
                  <a:lnTo>
                    <a:pt x="39525" y="22865"/>
                  </a:lnTo>
                  <a:lnTo>
                    <a:pt x="32009" y="25758"/>
                  </a:lnTo>
                  <a:lnTo>
                    <a:pt x="23438" y="26722"/>
                  </a:lnTo>
                  <a:lnTo>
                    <a:pt x="26512" y="26722"/>
                  </a:lnTo>
                  <a:lnTo>
                    <a:pt x="32234" y="26078"/>
                  </a:lnTo>
                  <a:lnTo>
                    <a:pt x="39945" y="23109"/>
                  </a:lnTo>
                  <a:lnTo>
                    <a:pt x="45049" y="18633"/>
                  </a:lnTo>
                  <a:lnTo>
                    <a:pt x="46729" y="13533"/>
                  </a:lnTo>
                  <a:lnTo>
                    <a:pt x="44991" y="8435"/>
                  </a:lnTo>
                  <a:lnTo>
                    <a:pt x="39837" y="3956"/>
                  </a:lnTo>
                  <a:lnTo>
                    <a:pt x="32093" y="988"/>
                  </a:lnTo>
                  <a:lnTo>
                    <a:pt x="26358" y="344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960537" y="1275922"/>
              <a:ext cx="41275" cy="21590"/>
            </a:xfrm>
            <a:custGeom>
              <a:avLst/>
              <a:gdLst/>
              <a:ahLst/>
              <a:cxnLst/>
              <a:rect l="l" t="t" r="r" b="b"/>
              <a:pathLst>
                <a:path w="41275" h="21590">
                  <a:moveTo>
                    <a:pt x="20386" y="0"/>
                  </a:moveTo>
                  <a:lnTo>
                    <a:pt x="13382" y="788"/>
                  </a:lnTo>
                  <a:lnTo>
                    <a:pt x="7239" y="3152"/>
                  </a:lnTo>
                  <a:lnTo>
                    <a:pt x="0" y="7359"/>
                  </a:lnTo>
                  <a:lnTo>
                    <a:pt x="40" y="14202"/>
                  </a:lnTo>
                  <a:lnTo>
                    <a:pt x="7321" y="18409"/>
                  </a:lnTo>
                  <a:lnTo>
                    <a:pt x="13490" y="20773"/>
                  </a:lnTo>
                  <a:lnTo>
                    <a:pt x="20507" y="21561"/>
                  </a:lnTo>
                  <a:lnTo>
                    <a:pt x="25600" y="20988"/>
                  </a:lnTo>
                  <a:lnTo>
                    <a:pt x="20504" y="20988"/>
                  </a:lnTo>
                  <a:lnTo>
                    <a:pt x="13861" y="20242"/>
                  </a:lnTo>
                  <a:lnTo>
                    <a:pt x="8017" y="18002"/>
                  </a:lnTo>
                  <a:lnTo>
                    <a:pt x="1125" y="14021"/>
                  </a:lnTo>
                  <a:lnTo>
                    <a:pt x="1089" y="7540"/>
                  </a:lnTo>
                  <a:lnTo>
                    <a:pt x="7940" y="3558"/>
                  </a:lnTo>
                  <a:lnTo>
                    <a:pt x="13754" y="1319"/>
                  </a:lnTo>
                  <a:lnTo>
                    <a:pt x="20387" y="572"/>
                  </a:lnTo>
                  <a:lnTo>
                    <a:pt x="25485" y="572"/>
                  </a:lnTo>
                  <a:lnTo>
                    <a:pt x="20386" y="0"/>
                  </a:lnTo>
                  <a:close/>
                </a:path>
                <a:path w="41275" h="21590">
                  <a:moveTo>
                    <a:pt x="25485" y="572"/>
                  </a:moveTo>
                  <a:lnTo>
                    <a:pt x="20387" y="572"/>
                  </a:lnTo>
                  <a:lnTo>
                    <a:pt x="27029" y="1319"/>
                  </a:lnTo>
                  <a:lnTo>
                    <a:pt x="32869" y="3558"/>
                  </a:lnTo>
                  <a:lnTo>
                    <a:pt x="39762" y="7540"/>
                  </a:lnTo>
                  <a:lnTo>
                    <a:pt x="39810" y="14021"/>
                  </a:lnTo>
                  <a:lnTo>
                    <a:pt x="32955" y="18002"/>
                  </a:lnTo>
                  <a:lnTo>
                    <a:pt x="27138" y="20242"/>
                  </a:lnTo>
                  <a:lnTo>
                    <a:pt x="20504" y="20988"/>
                  </a:lnTo>
                  <a:lnTo>
                    <a:pt x="25600" y="20988"/>
                  </a:lnTo>
                  <a:lnTo>
                    <a:pt x="27514" y="20773"/>
                  </a:lnTo>
                  <a:lnTo>
                    <a:pt x="33655" y="18409"/>
                  </a:lnTo>
                  <a:lnTo>
                    <a:pt x="40895" y="14202"/>
                  </a:lnTo>
                  <a:lnTo>
                    <a:pt x="40854" y="7359"/>
                  </a:lnTo>
                  <a:lnTo>
                    <a:pt x="33574" y="3152"/>
                  </a:lnTo>
                  <a:lnTo>
                    <a:pt x="27401" y="788"/>
                  </a:lnTo>
                  <a:lnTo>
                    <a:pt x="25485" y="5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440257" y="495531"/>
              <a:ext cx="1184" cy="225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163080" y="489725"/>
              <a:ext cx="678430" cy="77333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286653" y="706371"/>
              <a:ext cx="40294" cy="40269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856629" y="573186"/>
              <a:ext cx="40294" cy="105482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959981" y="994297"/>
              <a:ext cx="40294" cy="105482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075257" y="321716"/>
              <a:ext cx="90418" cy="55541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423075" y="192057"/>
              <a:ext cx="90893" cy="54838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228826" y="816178"/>
              <a:ext cx="215784" cy="410808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859073" y="499857"/>
              <a:ext cx="101079" cy="176217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811057" y="311498"/>
              <a:ext cx="114538" cy="193350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</p:grpSp>
      <p:grpSp>
        <p:nvGrpSpPr>
          <p:cNvPr id="79" name="object 79"/>
          <p:cNvGrpSpPr/>
          <p:nvPr/>
        </p:nvGrpSpPr>
        <p:grpSpPr>
          <a:xfrm>
            <a:off x="270799" y="11216570"/>
            <a:ext cx="269240" cy="306070"/>
            <a:chOff x="270799" y="11216570"/>
            <a:chExt cx="269240" cy="306070"/>
          </a:xfrm>
        </p:grpSpPr>
        <p:sp>
          <p:nvSpPr>
            <p:cNvPr id="80" name="object 80"/>
            <p:cNvSpPr/>
            <p:nvPr/>
          </p:nvSpPr>
          <p:spPr>
            <a:xfrm>
              <a:off x="270799" y="11216570"/>
              <a:ext cx="269240" cy="306070"/>
            </a:xfrm>
            <a:custGeom>
              <a:avLst/>
              <a:gdLst/>
              <a:ahLst/>
              <a:cxnLst/>
              <a:rect l="l" t="t" r="r" b="b"/>
              <a:pathLst>
                <a:path w="269240" h="306070">
                  <a:moveTo>
                    <a:pt x="137446" y="0"/>
                  </a:moveTo>
                  <a:lnTo>
                    <a:pt x="131689" y="0"/>
                  </a:lnTo>
                  <a:lnTo>
                    <a:pt x="129000" y="786"/>
                  </a:lnTo>
                  <a:lnTo>
                    <a:pt x="5590" y="72042"/>
                  </a:lnTo>
                  <a:lnTo>
                    <a:pt x="0" y="224208"/>
                  </a:lnTo>
                  <a:lnTo>
                    <a:pt x="668" y="226929"/>
                  </a:lnTo>
                  <a:lnTo>
                    <a:pt x="2110" y="229428"/>
                  </a:lnTo>
                  <a:lnTo>
                    <a:pt x="3547" y="231923"/>
                  </a:lnTo>
                  <a:lnTo>
                    <a:pt x="5576" y="233866"/>
                  </a:lnTo>
                  <a:lnTo>
                    <a:pt x="129000" y="305114"/>
                  </a:lnTo>
                  <a:lnTo>
                    <a:pt x="131689" y="305896"/>
                  </a:lnTo>
                  <a:lnTo>
                    <a:pt x="137446" y="305896"/>
                  </a:lnTo>
                  <a:lnTo>
                    <a:pt x="263563" y="233862"/>
                  </a:lnTo>
                  <a:lnTo>
                    <a:pt x="269131" y="224208"/>
                  </a:lnTo>
                  <a:lnTo>
                    <a:pt x="269126" y="81700"/>
                  </a:lnTo>
                  <a:lnTo>
                    <a:pt x="268462" y="78979"/>
                  </a:lnTo>
                  <a:lnTo>
                    <a:pt x="265578" y="73986"/>
                  </a:lnTo>
                  <a:lnTo>
                    <a:pt x="263549" y="72042"/>
                  </a:lnTo>
                  <a:lnTo>
                    <a:pt x="140140" y="786"/>
                  </a:lnTo>
                  <a:lnTo>
                    <a:pt x="137446" y="0"/>
                  </a:lnTo>
                  <a:close/>
                </a:path>
              </a:pathLst>
            </a:custGeom>
            <a:solidFill>
              <a:srgbClr val="009639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50211" y="11308219"/>
              <a:ext cx="110344" cy="126799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625109" y="11315816"/>
            <a:ext cx="661035" cy="139065"/>
            <a:chOff x="625109" y="11315816"/>
            <a:chExt cx="661035" cy="139065"/>
          </a:xfrm>
        </p:grpSpPr>
        <p:sp>
          <p:nvSpPr>
            <p:cNvPr id="83" name="object 83"/>
            <p:cNvSpPr/>
            <p:nvPr/>
          </p:nvSpPr>
          <p:spPr>
            <a:xfrm>
              <a:off x="625109" y="11315816"/>
              <a:ext cx="382784" cy="107374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043186" y="11317849"/>
              <a:ext cx="242665" cy="136863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</p:grpSp>
      <p:grpSp>
        <p:nvGrpSpPr>
          <p:cNvPr id="85" name="object 85"/>
          <p:cNvGrpSpPr/>
          <p:nvPr/>
        </p:nvGrpSpPr>
        <p:grpSpPr>
          <a:xfrm>
            <a:off x="1333601" y="11317854"/>
            <a:ext cx="484505" cy="105410"/>
            <a:chOff x="1333601" y="11317854"/>
            <a:chExt cx="484505" cy="105410"/>
          </a:xfrm>
        </p:grpSpPr>
        <p:sp>
          <p:nvSpPr>
            <p:cNvPr id="86" name="object 86"/>
            <p:cNvSpPr/>
            <p:nvPr/>
          </p:nvSpPr>
          <p:spPr>
            <a:xfrm>
              <a:off x="1797602" y="11400991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20">
                  <a:moveTo>
                    <a:pt x="12839" y="0"/>
                  </a:moveTo>
                  <a:lnTo>
                    <a:pt x="7280" y="0"/>
                  </a:lnTo>
                  <a:lnTo>
                    <a:pt x="4889" y="971"/>
                  </a:lnTo>
                  <a:lnTo>
                    <a:pt x="967" y="4885"/>
                  </a:lnTo>
                  <a:lnTo>
                    <a:pt x="93" y="7032"/>
                  </a:lnTo>
                  <a:lnTo>
                    <a:pt x="0" y="12843"/>
                  </a:lnTo>
                  <a:lnTo>
                    <a:pt x="951" y="15225"/>
                  </a:lnTo>
                  <a:lnTo>
                    <a:pt x="2914" y="17187"/>
                  </a:lnTo>
                  <a:lnTo>
                    <a:pt x="4858" y="19175"/>
                  </a:lnTo>
                  <a:lnTo>
                    <a:pt x="7253" y="20160"/>
                  </a:lnTo>
                  <a:lnTo>
                    <a:pt x="12839" y="20160"/>
                  </a:lnTo>
                  <a:lnTo>
                    <a:pt x="15221" y="19175"/>
                  </a:lnTo>
                  <a:lnTo>
                    <a:pt x="15615" y="18777"/>
                  </a:lnTo>
                  <a:lnTo>
                    <a:pt x="7633" y="18777"/>
                  </a:lnTo>
                  <a:lnTo>
                    <a:pt x="5594" y="17910"/>
                  </a:lnTo>
                  <a:lnTo>
                    <a:pt x="2232" y="14525"/>
                  </a:lnTo>
                  <a:lnTo>
                    <a:pt x="1456" y="12636"/>
                  </a:lnTo>
                  <a:lnTo>
                    <a:pt x="1378" y="7655"/>
                  </a:lnTo>
                  <a:lnTo>
                    <a:pt x="2232" y="5581"/>
                  </a:lnTo>
                  <a:lnTo>
                    <a:pt x="5617" y="2200"/>
                  </a:lnTo>
                  <a:lnTo>
                    <a:pt x="7651" y="1351"/>
                  </a:lnTo>
                  <a:lnTo>
                    <a:pt x="15606" y="1351"/>
                  </a:lnTo>
                  <a:lnTo>
                    <a:pt x="15221" y="971"/>
                  </a:lnTo>
                  <a:lnTo>
                    <a:pt x="12839" y="0"/>
                  </a:lnTo>
                  <a:close/>
                </a:path>
                <a:path w="20319" h="20320">
                  <a:moveTo>
                    <a:pt x="15606" y="1351"/>
                  </a:moveTo>
                  <a:lnTo>
                    <a:pt x="12437" y="1351"/>
                  </a:lnTo>
                  <a:lnTo>
                    <a:pt x="14479" y="2200"/>
                  </a:lnTo>
                  <a:lnTo>
                    <a:pt x="16174" y="3927"/>
                  </a:lnTo>
                  <a:lnTo>
                    <a:pt x="17873" y="5581"/>
                  </a:lnTo>
                  <a:lnTo>
                    <a:pt x="18538" y="7249"/>
                  </a:lnTo>
                  <a:lnTo>
                    <a:pt x="18625" y="12636"/>
                  </a:lnTo>
                  <a:lnTo>
                    <a:pt x="17873" y="14525"/>
                  </a:lnTo>
                  <a:lnTo>
                    <a:pt x="14502" y="17910"/>
                  </a:lnTo>
                  <a:lnTo>
                    <a:pt x="12446" y="18777"/>
                  </a:lnTo>
                  <a:lnTo>
                    <a:pt x="15615" y="18777"/>
                  </a:lnTo>
                  <a:lnTo>
                    <a:pt x="19139" y="15225"/>
                  </a:lnTo>
                  <a:lnTo>
                    <a:pt x="20141" y="12843"/>
                  </a:lnTo>
                  <a:lnTo>
                    <a:pt x="20054" y="7032"/>
                  </a:lnTo>
                  <a:lnTo>
                    <a:pt x="19130" y="4876"/>
                  </a:lnTo>
                  <a:lnTo>
                    <a:pt x="17200" y="2924"/>
                  </a:lnTo>
                  <a:lnTo>
                    <a:pt x="15606" y="1351"/>
                  </a:lnTo>
                  <a:close/>
                </a:path>
                <a:path w="20319" h="20320">
                  <a:moveTo>
                    <a:pt x="11226" y="4474"/>
                  </a:moveTo>
                  <a:lnTo>
                    <a:pt x="5983" y="4474"/>
                  </a:lnTo>
                  <a:lnTo>
                    <a:pt x="5983" y="15528"/>
                  </a:lnTo>
                  <a:lnTo>
                    <a:pt x="7935" y="15528"/>
                  </a:lnTo>
                  <a:lnTo>
                    <a:pt x="7935" y="11180"/>
                  </a:lnTo>
                  <a:lnTo>
                    <a:pt x="13604" y="11180"/>
                  </a:lnTo>
                  <a:lnTo>
                    <a:pt x="13404" y="10887"/>
                  </a:lnTo>
                  <a:lnTo>
                    <a:pt x="12758" y="10539"/>
                  </a:lnTo>
                  <a:lnTo>
                    <a:pt x="11890" y="10385"/>
                  </a:lnTo>
                  <a:lnTo>
                    <a:pt x="12577" y="10272"/>
                  </a:lnTo>
                  <a:lnTo>
                    <a:pt x="13115" y="10082"/>
                  </a:lnTo>
                  <a:lnTo>
                    <a:pt x="13573" y="9816"/>
                  </a:lnTo>
                  <a:lnTo>
                    <a:pt x="7935" y="9816"/>
                  </a:lnTo>
                  <a:lnTo>
                    <a:pt x="7935" y="5798"/>
                  </a:lnTo>
                  <a:lnTo>
                    <a:pt x="14293" y="5798"/>
                  </a:lnTo>
                  <a:lnTo>
                    <a:pt x="14023" y="5332"/>
                  </a:lnTo>
                  <a:lnTo>
                    <a:pt x="12871" y="4876"/>
                  </a:lnTo>
                  <a:lnTo>
                    <a:pt x="12229" y="4600"/>
                  </a:lnTo>
                  <a:lnTo>
                    <a:pt x="11226" y="4474"/>
                  </a:lnTo>
                  <a:close/>
                </a:path>
                <a:path w="20319" h="20320">
                  <a:moveTo>
                    <a:pt x="13604" y="11180"/>
                  </a:moveTo>
                  <a:lnTo>
                    <a:pt x="10498" y="11180"/>
                  </a:lnTo>
                  <a:lnTo>
                    <a:pt x="11226" y="11280"/>
                  </a:lnTo>
                  <a:lnTo>
                    <a:pt x="12324" y="11944"/>
                  </a:lnTo>
                  <a:lnTo>
                    <a:pt x="12676" y="12798"/>
                  </a:lnTo>
                  <a:lnTo>
                    <a:pt x="12789" y="15528"/>
                  </a:lnTo>
                  <a:lnTo>
                    <a:pt x="14597" y="15528"/>
                  </a:lnTo>
                  <a:lnTo>
                    <a:pt x="14479" y="15325"/>
                  </a:lnTo>
                  <a:lnTo>
                    <a:pt x="14416" y="12636"/>
                  </a:lnTo>
                  <a:lnTo>
                    <a:pt x="14213" y="12075"/>
                  </a:lnTo>
                  <a:lnTo>
                    <a:pt x="13604" y="11180"/>
                  </a:lnTo>
                  <a:close/>
                </a:path>
                <a:path w="20319" h="20320">
                  <a:moveTo>
                    <a:pt x="14293" y="5798"/>
                  </a:moveTo>
                  <a:lnTo>
                    <a:pt x="10670" y="5798"/>
                  </a:lnTo>
                  <a:lnTo>
                    <a:pt x="11456" y="5947"/>
                  </a:lnTo>
                  <a:lnTo>
                    <a:pt x="12437" y="6503"/>
                  </a:lnTo>
                  <a:lnTo>
                    <a:pt x="12676" y="7032"/>
                  </a:lnTo>
                  <a:lnTo>
                    <a:pt x="12676" y="8690"/>
                  </a:lnTo>
                  <a:lnTo>
                    <a:pt x="12297" y="9255"/>
                  </a:lnTo>
                  <a:lnTo>
                    <a:pt x="11144" y="9739"/>
                  </a:lnTo>
                  <a:lnTo>
                    <a:pt x="10516" y="9816"/>
                  </a:lnTo>
                  <a:lnTo>
                    <a:pt x="13573" y="9816"/>
                  </a:lnTo>
                  <a:lnTo>
                    <a:pt x="14235" y="9395"/>
                  </a:lnTo>
                  <a:lnTo>
                    <a:pt x="14554" y="8690"/>
                  </a:lnTo>
                  <a:lnTo>
                    <a:pt x="14574" y="6281"/>
                  </a:lnTo>
                  <a:lnTo>
                    <a:pt x="14293" y="5798"/>
                  </a:lnTo>
                  <a:close/>
                </a:path>
              </a:pathLst>
            </a:custGeom>
            <a:solidFill>
              <a:srgbClr val="96999B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333588" y="11317858"/>
              <a:ext cx="454025" cy="105410"/>
            </a:xfrm>
            <a:custGeom>
              <a:avLst/>
              <a:gdLst/>
              <a:ahLst/>
              <a:cxnLst/>
              <a:rect l="l" t="t" r="r" b="b"/>
              <a:pathLst>
                <a:path w="454025" h="105409">
                  <a:moveTo>
                    <a:pt x="74853" y="39255"/>
                  </a:moveTo>
                  <a:lnTo>
                    <a:pt x="74777" y="28460"/>
                  </a:lnTo>
                  <a:lnTo>
                    <a:pt x="72555" y="16929"/>
                  </a:lnTo>
                  <a:lnTo>
                    <a:pt x="72339" y="16637"/>
                  </a:lnTo>
                  <a:lnTo>
                    <a:pt x="65976" y="7823"/>
                  </a:lnTo>
                  <a:lnTo>
                    <a:pt x="56908" y="2768"/>
                  </a:lnTo>
                  <a:lnTo>
                    <a:pt x="56908" y="20866"/>
                  </a:lnTo>
                  <a:lnTo>
                    <a:pt x="56908" y="47269"/>
                  </a:lnTo>
                  <a:lnTo>
                    <a:pt x="51943" y="51498"/>
                  </a:lnTo>
                  <a:lnTo>
                    <a:pt x="17945" y="51498"/>
                  </a:lnTo>
                  <a:lnTo>
                    <a:pt x="17945" y="16637"/>
                  </a:lnTo>
                  <a:lnTo>
                    <a:pt x="52095" y="16637"/>
                  </a:lnTo>
                  <a:lnTo>
                    <a:pt x="56908" y="20866"/>
                  </a:lnTo>
                  <a:lnTo>
                    <a:pt x="56908" y="2768"/>
                  </a:lnTo>
                  <a:lnTo>
                    <a:pt x="55587" y="2032"/>
                  </a:lnTo>
                  <a:lnTo>
                    <a:pt x="41884" y="0"/>
                  </a:lnTo>
                  <a:lnTo>
                    <a:pt x="0" y="0"/>
                  </a:lnTo>
                  <a:lnTo>
                    <a:pt x="0" y="103301"/>
                  </a:lnTo>
                  <a:lnTo>
                    <a:pt x="17945" y="103301"/>
                  </a:lnTo>
                  <a:lnTo>
                    <a:pt x="17945" y="68135"/>
                  </a:lnTo>
                  <a:lnTo>
                    <a:pt x="42024" y="68135"/>
                  </a:lnTo>
                  <a:lnTo>
                    <a:pt x="55714" y="66103"/>
                  </a:lnTo>
                  <a:lnTo>
                    <a:pt x="66040" y="60312"/>
                  </a:lnTo>
                  <a:lnTo>
                    <a:pt x="72364" y="51498"/>
                  </a:lnTo>
                  <a:lnTo>
                    <a:pt x="72580" y="51206"/>
                  </a:lnTo>
                  <a:lnTo>
                    <a:pt x="74853" y="39255"/>
                  </a:lnTo>
                  <a:close/>
                </a:path>
                <a:path w="454025" h="105409">
                  <a:moveTo>
                    <a:pt x="125158" y="28016"/>
                  </a:moveTo>
                  <a:lnTo>
                    <a:pt x="122821" y="27724"/>
                  </a:lnTo>
                  <a:lnTo>
                    <a:pt x="113334" y="27724"/>
                  </a:lnTo>
                  <a:lnTo>
                    <a:pt x="105168" y="30492"/>
                  </a:lnTo>
                  <a:lnTo>
                    <a:pt x="99339" y="35902"/>
                  </a:lnTo>
                  <a:lnTo>
                    <a:pt x="95973" y="29184"/>
                  </a:lnTo>
                  <a:lnTo>
                    <a:pt x="84302" y="29184"/>
                  </a:lnTo>
                  <a:lnTo>
                    <a:pt x="84302" y="103301"/>
                  </a:lnTo>
                  <a:lnTo>
                    <a:pt x="101523" y="103301"/>
                  </a:lnTo>
                  <a:lnTo>
                    <a:pt x="101523" y="47421"/>
                  </a:lnTo>
                  <a:lnTo>
                    <a:pt x="109397" y="42303"/>
                  </a:lnTo>
                  <a:lnTo>
                    <a:pt x="120637" y="42303"/>
                  </a:lnTo>
                  <a:lnTo>
                    <a:pt x="122961" y="42748"/>
                  </a:lnTo>
                  <a:lnTo>
                    <a:pt x="125158" y="43332"/>
                  </a:lnTo>
                  <a:lnTo>
                    <a:pt x="125158" y="28016"/>
                  </a:lnTo>
                  <a:close/>
                </a:path>
                <a:path w="454025" h="105409">
                  <a:moveTo>
                    <a:pt x="197573" y="58648"/>
                  </a:moveTo>
                  <a:lnTo>
                    <a:pt x="195427" y="45542"/>
                  </a:lnTo>
                  <a:lnTo>
                    <a:pt x="193916" y="43192"/>
                  </a:lnTo>
                  <a:lnTo>
                    <a:pt x="189090" y="35623"/>
                  </a:lnTo>
                  <a:lnTo>
                    <a:pt x="180213" y="30200"/>
                  </a:lnTo>
                  <a:lnTo>
                    <a:pt x="180213" y="48729"/>
                  </a:lnTo>
                  <a:lnTo>
                    <a:pt x="180213" y="83743"/>
                  </a:lnTo>
                  <a:lnTo>
                    <a:pt x="175399" y="89293"/>
                  </a:lnTo>
                  <a:lnTo>
                    <a:pt x="154241" y="89293"/>
                  </a:lnTo>
                  <a:lnTo>
                    <a:pt x="149428" y="83743"/>
                  </a:lnTo>
                  <a:lnTo>
                    <a:pt x="149428" y="48729"/>
                  </a:lnTo>
                  <a:lnTo>
                    <a:pt x="154241" y="43192"/>
                  </a:lnTo>
                  <a:lnTo>
                    <a:pt x="175539" y="43192"/>
                  </a:lnTo>
                  <a:lnTo>
                    <a:pt x="180213" y="48729"/>
                  </a:lnTo>
                  <a:lnTo>
                    <a:pt x="180213" y="30200"/>
                  </a:lnTo>
                  <a:lnTo>
                    <a:pt x="178803" y="29337"/>
                  </a:lnTo>
                  <a:lnTo>
                    <a:pt x="164744" y="27139"/>
                  </a:lnTo>
                  <a:lnTo>
                    <a:pt x="150774" y="29337"/>
                  </a:lnTo>
                  <a:lnTo>
                    <a:pt x="140525" y="35623"/>
                  </a:lnTo>
                  <a:lnTo>
                    <a:pt x="134226" y="45542"/>
                  </a:lnTo>
                  <a:lnTo>
                    <a:pt x="132067" y="58648"/>
                  </a:lnTo>
                  <a:lnTo>
                    <a:pt x="132067" y="73825"/>
                  </a:lnTo>
                  <a:lnTo>
                    <a:pt x="134239" y="86931"/>
                  </a:lnTo>
                  <a:lnTo>
                    <a:pt x="140601" y="96862"/>
                  </a:lnTo>
                  <a:lnTo>
                    <a:pt x="150901" y="103149"/>
                  </a:lnTo>
                  <a:lnTo>
                    <a:pt x="164884" y="105346"/>
                  </a:lnTo>
                  <a:lnTo>
                    <a:pt x="178854" y="103149"/>
                  </a:lnTo>
                  <a:lnTo>
                    <a:pt x="189115" y="96862"/>
                  </a:lnTo>
                  <a:lnTo>
                    <a:pt x="193929" y="89293"/>
                  </a:lnTo>
                  <a:lnTo>
                    <a:pt x="195427" y="86931"/>
                  </a:lnTo>
                  <a:lnTo>
                    <a:pt x="197573" y="73825"/>
                  </a:lnTo>
                  <a:lnTo>
                    <a:pt x="197573" y="58648"/>
                  </a:lnTo>
                  <a:close/>
                </a:path>
                <a:path w="454025" h="105409">
                  <a:moveTo>
                    <a:pt x="251980" y="87249"/>
                  </a:moveTo>
                  <a:lnTo>
                    <a:pt x="236664" y="87249"/>
                  </a:lnTo>
                  <a:lnTo>
                    <a:pt x="232435" y="82588"/>
                  </a:lnTo>
                  <a:lnTo>
                    <a:pt x="232435" y="45224"/>
                  </a:lnTo>
                  <a:lnTo>
                    <a:pt x="250964" y="45224"/>
                  </a:lnTo>
                  <a:lnTo>
                    <a:pt x="250964" y="29184"/>
                  </a:lnTo>
                  <a:lnTo>
                    <a:pt x="232435" y="29184"/>
                  </a:lnTo>
                  <a:lnTo>
                    <a:pt x="232435" y="8026"/>
                  </a:lnTo>
                  <a:lnTo>
                    <a:pt x="215074" y="8026"/>
                  </a:lnTo>
                  <a:lnTo>
                    <a:pt x="215074" y="29184"/>
                  </a:lnTo>
                  <a:lnTo>
                    <a:pt x="205155" y="29184"/>
                  </a:lnTo>
                  <a:lnTo>
                    <a:pt x="205155" y="45224"/>
                  </a:lnTo>
                  <a:lnTo>
                    <a:pt x="215074" y="45224"/>
                  </a:lnTo>
                  <a:lnTo>
                    <a:pt x="215074" y="75438"/>
                  </a:lnTo>
                  <a:lnTo>
                    <a:pt x="216738" y="87731"/>
                  </a:lnTo>
                  <a:lnTo>
                    <a:pt x="221716" y="96418"/>
                  </a:lnTo>
                  <a:lnTo>
                    <a:pt x="229971" y="101587"/>
                  </a:lnTo>
                  <a:lnTo>
                    <a:pt x="241477" y="103289"/>
                  </a:lnTo>
                  <a:lnTo>
                    <a:pt x="251980" y="103289"/>
                  </a:lnTo>
                  <a:lnTo>
                    <a:pt x="251980" y="87249"/>
                  </a:lnTo>
                  <a:close/>
                </a:path>
                <a:path w="454025" h="105409">
                  <a:moveTo>
                    <a:pt x="324396" y="55156"/>
                  </a:moveTo>
                  <a:lnTo>
                    <a:pt x="322110" y="43942"/>
                  </a:lnTo>
                  <a:lnTo>
                    <a:pt x="320395" y="41579"/>
                  </a:lnTo>
                  <a:lnTo>
                    <a:pt x="315671" y="35077"/>
                  </a:lnTo>
                  <a:lnTo>
                    <a:pt x="306743" y="29857"/>
                  </a:lnTo>
                  <a:lnTo>
                    <a:pt x="306743" y="46101"/>
                  </a:lnTo>
                  <a:lnTo>
                    <a:pt x="306743" y="58216"/>
                  </a:lnTo>
                  <a:lnTo>
                    <a:pt x="277710" y="58216"/>
                  </a:lnTo>
                  <a:lnTo>
                    <a:pt x="277850" y="47421"/>
                  </a:lnTo>
                  <a:lnTo>
                    <a:pt x="282663" y="41579"/>
                  </a:lnTo>
                  <a:lnTo>
                    <a:pt x="302209" y="41579"/>
                  </a:lnTo>
                  <a:lnTo>
                    <a:pt x="306743" y="46101"/>
                  </a:lnTo>
                  <a:lnTo>
                    <a:pt x="306743" y="29857"/>
                  </a:lnTo>
                  <a:lnTo>
                    <a:pt x="305689" y="29235"/>
                  </a:lnTo>
                  <a:lnTo>
                    <a:pt x="292735" y="27139"/>
                  </a:lnTo>
                  <a:lnTo>
                    <a:pt x="278930" y="29387"/>
                  </a:lnTo>
                  <a:lnTo>
                    <a:pt x="268770" y="35763"/>
                  </a:lnTo>
                  <a:lnTo>
                    <a:pt x="262496" y="45783"/>
                  </a:lnTo>
                  <a:lnTo>
                    <a:pt x="260464" y="58216"/>
                  </a:lnTo>
                  <a:lnTo>
                    <a:pt x="260350" y="73101"/>
                  </a:lnTo>
                  <a:lnTo>
                    <a:pt x="262496" y="86321"/>
                  </a:lnTo>
                  <a:lnTo>
                    <a:pt x="268820" y="96494"/>
                  </a:lnTo>
                  <a:lnTo>
                    <a:pt x="279120" y="103035"/>
                  </a:lnTo>
                  <a:lnTo>
                    <a:pt x="293166" y="105346"/>
                  </a:lnTo>
                  <a:lnTo>
                    <a:pt x="305904" y="103593"/>
                  </a:lnTo>
                  <a:lnTo>
                    <a:pt x="315709" y="98526"/>
                  </a:lnTo>
                  <a:lnTo>
                    <a:pt x="321665" y="90893"/>
                  </a:lnTo>
                  <a:lnTo>
                    <a:pt x="322008" y="90449"/>
                  </a:lnTo>
                  <a:lnTo>
                    <a:pt x="324243" y="79654"/>
                  </a:lnTo>
                  <a:lnTo>
                    <a:pt x="306882" y="79654"/>
                  </a:lnTo>
                  <a:lnTo>
                    <a:pt x="306882" y="87109"/>
                  </a:lnTo>
                  <a:lnTo>
                    <a:pt x="300621" y="90893"/>
                  </a:lnTo>
                  <a:lnTo>
                    <a:pt x="283248" y="90893"/>
                  </a:lnTo>
                  <a:lnTo>
                    <a:pt x="277710" y="85496"/>
                  </a:lnTo>
                  <a:lnTo>
                    <a:pt x="277710" y="71488"/>
                  </a:lnTo>
                  <a:lnTo>
                    <a:pt x="324396" y="71488"/>
                  </a:lnTo>
                  <a:lnTo>
                    <a:pt x="324396" y="58216"/>
                  </a:lnTo>
                  <a:lnTo>
                    <a:pt x="324396" y="55156"/>
                  </a:lnTo>
                  <a:close/>
                </a:path>
                <a:path w="454025" h="105409">
                  <a:moveTo>
                    <a:pt x="399275" y="57340"/>
                  </a:moveTo>
                  <a:lnTo>
                    <a:pt x="397052" y="44869"/>
                  </a:lnTo>
                  <a:lnTo>
                    <a:pt x="390740" y="35344"/>
                  </a:lnTo>
                  <a:lnTo>
                    <a:pt x="380809" y="29273"/>
                  </a:lnTo>
                  <a:lnTo>
                    <a:pt x="367766" y="27139"/>
                  </a:lnTo>
                  <a:lnTo>
                    <a:pt x="354037" y="29337"/>
                  </a:lnTo>
                  <a:lnTo>
                    <a:pt x="343928" y="35623"/>
                  </a:lnTo>
                  <a:lnTo>
                    <a:pt x="337654" y="45542"/>
                  </a:lnTo>
                  <a:lnTo>
                    <a:pt x="335521" y="58661"/>
                  </a:lnTo>
                  <a:lnTo>
                    <a:pt x="335521" y="73825"/>
                  </a:lnTo>
                  <a:lnTo>
                    <a:pt x="337680" y="86931"/>
                  </a:lnTo>
                  <a:lnTo>
                    <a:pt x="343979" y="96862"/>
                  </a:lnTo>
                  <a:lnTo>
                    <a:pt x="354101" y="103149"/>
                  </a:lnTo>
                  <a:lnTo>
                    <a:pt x="367766" y="105346"/>
                  </a:lnTo>
                  <a:lnTo>
                    <a:pt x="380809" y="103212"/>
                  </a:lnTo>
                  <a:lnTo>
                    <a:pt x="390740" y="97129"/>
                  </a:lnTo>
                  <a:lnTo>
                    <a:pt x="397052" y="87617"/>
                  </a:lnTo>
                  <a:lnTo>
                    <a:pt x="399275" y="75145"/>
                  </a:lnTo>
                  <a:lnTo>
                    <a:pt x="399275" y="73393"/>
                  </a:lnTo>
                  <a:lnTo>
                    <a:pt x="381762" y="73393"/>
                  </a:lnTo>
                  <a:lnTo>
                    <a:pt x="381762" y="84328"/>
                  </a:lnTo>
                  <a:lnTo>
                    <a:pt x="376364" y="89293"/>
                  </a:lnTo>
                  <a:lnTo>
                    <a:pt x="357695" y="89293"/>
                  </a:lnTo>
                  <a:lnTo>
                    <a:pt x="352882" y="83743"/>
                  </a:lnTo>
                  <a:lnTo>
                    <a:pt x="352882" y="48729"/>
                  </a:lnTo>
                  <a:lnTo>
                    <a:pt x="357695" y="43192"/>
                  </a:lnTo>
                  <a:lnTo>
                    <a:pt x="376516" y="43192"/>
                  </a:lnTo>
                  <a:lnTo>
                    <a:pt x="381762" y="48006"/>
                  </a:lnTo>
                  <a:lnTo>
                    <a:pt x="381762" y="59093"/>
                  </a:lnTo>
                  <a:lnTo>
                    <a:pt x="399275" y="59093"/>
                  </a:lnTo>
                  <a:lnTo>
                    <a:pt x="399275" y="57340"/>
                  </a:lnTo>
                  <a:close/>
                </a:path>
                <a:path w="454025" h="105409">
                  <a:moveTo>
                    <a:pt x="453682" y="87249"/>
                  </a:moveTo>
                  <a:lnTo>
                    <a:pt x="438365" y="87249"/>
                  </a:lnTo>
                  <a:lnTo>
                    <a:pt x="434136" y="82588"/>
                  </a:lnTo>
                  <a:lnTo>
                    <a:pt x="434136" y="45224"/>
                  </a:lnTo>
                  <a:lnTo>
                    <a:pt x="452666" y="45224"/>
                  </a:lnTo>
                  <a:lnTo>
                    <a:pt x="452666" y="29184"/>
                  </a:lnTo>
                  <a:lnTo>
                    <a:pt x="434136" y="29184"/>
                  </a:lnTo>
                  <a:lnTo>
                    <a:pt x="434136" y="8026"/>
                  </a:lnTo>
                  <a:lnTo>
                    <a:pt x="416775" y="8026"/>
                  </a:lnTo>
                  <a:lnTo>
                    <a:pt x="416775" y="29184"/>
                  </a:lnTo>
                  <a:lnTo>
                    <a:pt x="406857" y="29184"/>
                  </a:lnTo>
                  <a:lnTo>
                    <a:pt x="406857" y="45224"/>
                  </a:lnTo>
                  <a:lnTo>
                    <a:pt x="416775" y="45224"/>
                  </a:lnTo>
                  <a:lnTo>
                    <a:pt x="416775" y="75438"/>
                  </a:lnTo>
                  <a:lnTo>
                    <a:pt x="418439" y="87731"/>
                  </a:lnTo>
                  <a:lnTo>
                    <a:pt x="423405" y="96418"/>
                  </a:lnTo>
                  <a:lnTo>
                    <a:pt x="431660" y="101587"/>
                  </a:lnTo>
                  <a:lnTo>
                    <a:pt x="443179" y="103289"/>
                  </a:lnTo>
                  <a:lnTo>
                    <a:pt x="453682" y="103289"/>
                  </a:lnTo>
                  <a:lnTo>
                    <a:pt x="453682" y="872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2384092" y="12329969"/>
            <a:ext cx="568960" cy="221214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 marR="5080">
              <a:lnSpc>
                <a:spcPts val="770"/>
              </a:lnSpc>
              <a:spcBef>
                <a:spcPts val="125"/>
              </a:spcBef>
              <a:defRPr sz="650">
                <a:solidFill>
                  <a:srgbClr val="FFFFFF"/>
                </a:solidFill>
                <a:latin typeface="Neusa Next Std"/>
                <a:cs typeface="Neusa Next Std"/>
              </a:defRPr>
            </a:pPr>
            <a:r>
              <a:rPr dirty="0"/>
              <a:t>NGINX</a:t>
            </a:r>
            <a:r>
              <a:rPr lang="tr-TR" dirty="0"/>
              <a:t>'</a:t>
            </a:r>
            <a:r>
              <a:rPr dirty="0"/>
              <a:t>in </a:t>
            </a:r>
            <a:r>
              <a:rPr lang="tr-TR" dirty="0"/>
              <a:t>hız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performansı</a:t>
            </a:r>
            <a:endParaRPr sz="650" dirty="0">
              <a:latin typeface="Neusa Next Std"/>
              <a:cs typeface="Neusa Next Std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512028" y="12284495"/>
            <a:ext cx="739775" cy="426399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 marR="5080">
              <a:lnSpc>
                <a:spcPts val="770"/>
              </a:lnSpc>
              <a:spcBef>
                <a:spcPts val="125"/>
              </a:spcBef>
              <a:defRPr sz="650">
                <a:solidFill>
                  <a:srgbClr val="FFFFFF"/>
                </a:solidFill>
                <a:latin typeface="Neusa Next Std"/>
                <a:cs typeface="Neusa Next Std"/>
              </a:defRPr>
            </a:pPr>
            <a:r>
              <a:rPr sz="600" dirty="0" err="1"/>
              <a:t>F5</a:t>
            </a:r>
            <a:r>
              <a:rPr sz="600" dirty="0"/>
              <a:t> </a:t>
            </a:r>
            <a:r>
              <a:rPr lang="tr-TR" sz="600" dirty="0"/>
              <a:t>Gelişmiş </a:t>
            </a:r>
            <a:r>
              <a:rPr sz="600" dirty="0"/>
              <a:t>Web </a:t>
            </a:r>
            <a:r>
              <a:rPr lang="tr-TR" sz="600" dirty="0"/>
              <a:t>Uygulaması Güvenlik Duvarı</a:t>
            </a:r>
            <a:r>
              <a:rPr sz="600" dirty="0"/>
              <a:t> (</a:t>
            </a:r>
            <a:r>
              <a:rPr lang="tr-TR" sz="600" dirty="0"/>
              <a:t>Gelişmiş </a:t>
            </a:r>
            <a:r>
              <a:rPr sz="600" dirty="0"/>
              <a:t>WAF) </a:t>
            </a:r>
            <a:r>
              <a:rPr lang="tr-TR" sz="600" dirty="0"/>
              <a:t>etkisi</a:t>
            </a:r>
            <a:endParaRPr sz="650" dirty="0">
              <a:latin typeface="Neusa Next Std"/>
              <a:cs typeface="Neusa Next Std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2899125" y="13517553"/>
            <a:ext cx="380541" cy="33090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91" name="object 91"/>
          <p:cNvSpPr txBox="1"/>
          <p:nvPr/>
        </p:nvSpPr>
        <p:spPr>
          <a:xfrm>
            <a:off x="3007782" y="13895190"/>
            <a:ext cx="306917" cy="121828"/>
          </a:xfrm>
          <a:prstGeom prst="rect">
            <a:avLst/>
          </a:prstGeom>
        </p:spPr>
        <p:txBody>
          <a:bodyPr vert="horz" wrap="square" lIns="0" tIns="13970" rIns="0" bIns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defRPr sz="700">
                <a:solidFill>
                  <a:srgbClr val="666667"/>
                </a:solidFill>
                <a:latin typeface="Neusa Next Std"/>
                <a:cs typeface="Neusa Next Std"/>
              </a:defRPr>
            </a:pPr>
            <a:r>
              <a:rPr dirty="0"/>
              <a:t>API</a:t>
            </a:r>
            <a:r>
              <a:rPr lang="tr-TR" dirty="0"/>
              <a:t>'</a:t>
            </a:r>
            <a:r>
              <a:rPr dirty="0"/>
              <a:t>l</a:t>
            </a:r>
            <a:r>
              <a:rPr lang="tr-TR" dirty="0"/>
              <a:t>a</a:t>
            </a:r>
            <a:r>
              <a:rPr dirty="0"/>
              <a:t>r</a:t>
            </a:r>
            <a:endParaRPr sz="700" dirty="0">
              <a:latin typeface="Neusa Next Std"/>
              <a:cs typeface="Neusa Next Std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2111146" y="13914625"/>
            <a:ext cx="593954" cy="121828"/>
          </a:xfrm>
          <a:prstGeom prst="rect">
            <a:avLst/>
          </a:prstGeom>
        </p:spPr>
        <p:txBody>
          <a:bodyPr vert="horz" wrap="square" lIns="0" tIns="13970" rIns="0" bIns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defRPr sz="700">
                <a:solidFill>
                  <a:srgbClr val="666667"/>
                </a:solidFill>
                <a:latin typeface="Neusa Next Std"/>
                <a:cs typeface="Neusa Next Std"/>
              </a:defRPr>
            </a:pPr>
            <a:r>
              <a:rPr dirty="0" err="1"/>
              <a:t>Konteynerler</a:t>
            </a:r>
            <a:endParaRPr sz="700" dirty="0">
              <a:latin typeface="Neusa Next Std"/>
              <a:cs typeface="Neusa Next Std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300018" y="13895187"/>
            <a:ext cx="1643081" cy="121828"/>
          </a:xfrm>
          <a:prstGeom prst="rect">
            <a:avLst/>
          </a:prstGeom>
        </p:spPr>
        <p:txBody>
          <a:bodyPr vert="horz" wrap="square" lIns="0" tIns="13970" rIns="0" bIns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tabLst>
                <a:tab pos="942340" algn="l"/>
              </a:tabLst>
              <a:defRPr sz="700">
                <a:solidFill>
                  <a:srgbClr val="666667"/>
                </a:solidFill>
                <a:latin typeface="Neusa Next Std"/>
                <a:cs typeface="Neusa Next Std"/>
              </a:defRPr>
            </a:pPr>
            <a:r>
              <a:rPr dirty="0"/>
              <a:t>Web </a:t>
            </a:r>
            <a:r>
              <a:rPr dirty="0" err="1"/>
              <a:t>uygulamaları</a:t>
            </a:r>
            <a:r>
              <a:rPr dirty="0"/>
              <a:t> </a:t>
            </a:r>
            <a:r>
              <a:rPr lang="tr-TR" dirty="0"/>
              <a:t>          </a:t>
            </a:r>
            <a:r>
              <a:rPr dirty="0" err="1"/>
              <a:t>Mikro</a:t>
            </a:r>
            <a:r>
              <a:rPr dirty="0"/>
              <a:t> </a:t>
            </a:r>
            <a:r>
              <a:rPr dirty="0" err="1"/>
              <a:t>Hizmetler</a:t>
            </a:r>
            <a:endParaRPr sz="700" dirty="0">
              <a:latin typeface="Neusa Next Std"/>
              <a:cs typeface="Neusa Next Std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1299156" y="13550971"/>
            <a:ext cx="450068" cy="31706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grpSp>
        <p:nvGrpSpPr>
          <p:cNvPr id="95" name="object 95"/>
          <p:cNvGrpSpPr/>
          <p:nvPr/>
        </p:nvGrpSpPr>
        <p:grpSpPr>
          <a:xfrm>
            <a:off x="420980" y="13535665"/>
            <a:ext cx="438150" cy="314325"/>
            <a:chOff x="420980" y="13535665"/>
            <a:chExt cx="438150" cy="314325"/>
          </a:xfrm>
        </p:grpSpPr>
        <p:sp>
          <p:nvSpPr>
            <p:cNvPr id="96" name="object 96"/>
            <p:cNvSpPr/>
            <p:nvPr/>
          </p:nvSpPr>
          <p:spPr>
            <a:xfrm>
              <a:off x="557147" y="13661804"/>
              <a:ext cx="187710" cy="187900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20980" y="13535665"/>
              <a:ext cx="438150" cy="283210"/>
            </a:xfrm>
            <a:custGeom>
              <a:avLst/>
              <a:gdLst/>
              <a:ahLst/>
              <a:cxnLst/>
              <a:rect l="l" t="t" r="r" b="b"/>
              <a:pathLst>
                <a:path w="438150" h="283209">
                  <a:moveTo>
                    <a:pt x="294918" y="0"/>
                  </a:moveTo>
                  <a:lnTo>
                    <a:pt x="262540" y="4806"/>
                  </a:lnTo>
                  <a:lnTo>
                    <a:pt x="233436" y="18406"/>
                  </a:lnTo>
                  <a:lnTo>
                    <a:pt x="209399" y="39567"/>
                  </a:lnTo>
                  <a:lnTo>
                    <a:pt x="192221" y="67057"/>
                  </a:lnTo>
                  <a:lnTo>
                    <a:pt x="183799" y="64245"/>
                  </a:lnTo>
                  <a:lnTo>
                    <a:pt x="175179" y="62230"/>
                  </a:lnTo>
                  <a:lnTo>
                    <a:pt x="166385" y="61018"/>
                  </a:lnTo>
                  <a:lnTo>
                    <a:pt x="157440" y="60613"/>
                  </a:lnTo>
                  <a:lnTo>
                    <a:pt x="121064" y="67691"/>
                  </a:lnTo>
                  <a:lnTo>
                    <a:pt x="91009" y="87046"/>
                  </a:lnTo>
                  <a:lnTo>
                    <a:pt x="70116" y="115860"/>
                  </a:lnTo>
                  <a:lnTo>
                    <a:pt x="61223" y="151316"/>
                  </a:lnTo>
                  <a:lnTo>
                    <a:pt x="37233" y="157873"/>
                  </a:lnTo>
                  <a:lnTo>
                    <a:pt x="17790" y="172265"/>
                  </a:lnTo>
                  <a:lnTo>
                    <a:pt x="4758" y="192637"/>
                  </a:lnTo>
                  <a:lnTo>
                    <a:pt x="0" y="217131"/>
                  </a:lnTo>
                  <a:lnTo>
                    <a:pt x="5233" y="242802"/>
                  </a:lnTo>
                  <a:lnTo>
                    <a:pt x="19498" y="263790"/>
                  </a:lnTo>
                  <a:lnTo>
                    <a:pt x="40641" y="277953"/>
                  </a:lnTo>
                  <a:lnTo>
                    <a:pt x="66506" y="283150"/>
                  </a:lnTo>
                  <a:lnTo>
                    <a:pt x="115925" y="283150"/>
                  </a:lnTo>
                  <a:lnTo>
                    <a:pt x="118225" y="280849"/>
                  </a:lnTo>
                  <a:lnTo>
                    <a:pt x="118225" y="275159"/>
                  </a:lnTo>
                  <a:lnTo>
                    <a:pt x="115925" y="272850"/>
                  </a:lnTo>
                  <a:lnTo>
                    <a:pt x="66506" y="272850"/>
                  </a:lnTo>
                  <a:lnTo>
                    <a:pt x="44646" y="268465"/>
                  </a:lnTo>
                  <a:lnTo>
                    <a:pt x="26778" y="256513"/>
                  </a:lnTo>
                  <a:lnTo>
                    <a:pt x="14722" y="238800"/>
                  </a:lnTo>
                  <a:lnTo>
                    <a:pt x="10299" y="217131"/>
                  </a:lnTo>
                  <a:lnTo>
                    <a:pt x="14704" y="195536"/>
                  </a:lnTo>
                  <a:lnTo>
                    <a:pt x="26709" y="177849"/>
                  </a:lnTo>
                  <a:lnTo>
                    <a:pt x="44500" y="165873"/>
                  </a:lnTo>
                  <a:lnTo>
                    <a:pt x="66262" y="161412"/>
                  </a:lnTo>
                  <a:lnTo>
                    <a:pt x="69100" y="161403"/>
                  </a:lnTo>
                  <a:lnTo>
                    <a:pt x="71396" y="159080"/>
                  </a:lnTo>
                  <a:lnTo>
                    <a:pt x="71396" y="156247"/>
                  </a:lnTo>
                  <a:lnTo>
                    <a:pt x="78168" y="123064"/>
                  </a:lnTo>
                  <a:lnTo>
                    <a:pt x="96625" y="95935"/>
                  </a:lnTo>
                  <a:lnTo>
                    <a:pt x="123978" y="77629"/>
                  </a:lnTo>
                  <a:lnTo>
                    <a:pt x="157440" y="70912"/>
                  </a:lnTo>
                  <a:lnTo>
                    <a:pt x="166619" y="71390"/>
                  </a:lnTo>
                  <a:lnTo>
                    <a:pt x="175611" y="72820"/>
                  </a:lnTo>
                  <a:lnTo>
                    <a:pt x="184389" y="75195"/>
                  </a:lnTo>
                  <a:lnTo>
                    <a:pt x="192926" y="78509"/>
                  </a:lnTo>
                  <a:lnTo>
                    <a:pt x="194214" y="79092"/>
                  </a:lnTo>
                  <a:lnTo>
                    <a:pt x="195705" y="79115"/>
                  </a:lnTo>
                  <a:lnTo>
                    <a:pt x="198313" y="78026"/>
                  </a:lnTo>
                  <a:lnTo>
                    <a:pt x="199352" y="76959"/>
                  </a:lnTo>
                  <a:lnTo>
                    <a:pt x="199854" y="75631"/>
                  </a:lnTo>
                  <a:lnTo>
                    <a:pt x="215022" y="48937"/>
                  </a:lnTo>
                  <a:lnTo>
                    <a:pt x="237144" y="28308"/>
                  </a:lnTo>
                  <a:lnTo>
                    <a:pt x="264388" y="15005"/>
                  </a:lnTo>
                  <a:lnTo>
                    <a:pt x="294918" y="10290"/>
                  </a:lnTo>
                  <a:lnTo>
                    <a:pt x="334392" y="18214"/>
                  </a:lnTo>
                  <a:lnTo>
                    <a:pt x="366662" y="39810"/>
                  </a:lnTo>
                  <a:lnTo>
                    <a:pt x="388437" y="71816"/>
                  </a:lnTo>
                  <a:lnTo>
                    <a:pt x="396427" y="110967"/>
                  </a:lnTo>
                  <a:lnTo>
                    <a:pt x="396207" y="117588"/>
                  </a:lnTo>
                  <a:lnTo>
                    <a:pt x="395550" y="124181"/>
                  </a:lnTo>
                  <a:lnTo>
                    <a:pt x="394457" y="130721"/>
                  </a:lnTo>
                  <a:lnTo>
                    <a:pt x="392933" y="137184"/>
                  </a:lnTo>
                  <a:lnTo>
                    <a:pt x="392350" y="139335"/>
                  </a:lnTo>
                  <a:lnTo>
                    <a:pt x="393218" y="141627"/>
                  </a:lnTo>
                  <a:lnTo>
                    <a:pt x="425106" y="184550"/>
                  </a:lnTo>
                  <a:lnTo>
                    <a:pt x="427303" y="202014"/>
                  </a:lnTo>
                  <a:lnTo>
                    <a:pt x="421680" y="229561"/>
                  </a:lnTo>
                  <a:lnTo>
                    <a:pt x="406356" y="252080"/>
                  </a:lnTo>
                  <a:lnTo>
                    <a:pt x="383646" y="267275"/>
                  </a:lnTo>
                  <a:lnTo>
                    <a:pt x="355866" y="272850"/>
                  </a:lnTo>
                  <a:lnTo>
                    <a:pt x="337793" y="272850"/>
                  </a:lnTo>
                  <a:lnTo>
                    <a:pt x="335493" y="275159"/>
                  </a:lnTo>
                  <a:lnTo>
                    <a:pt x="335493" y="280849"/>
                  </a:lnTo>
                  <a:lnTo>
                    <a:pt x="337793" y="283150"/>
                  </a:lnTo>
                  <a:lnTo>
                    <a:pt x="355866" y="283150"/>
                  </a:lnTo>
                  <a:lnTo>
                    <a:pt x="387649" y="276764"/>
                  </a:lnTo>
                  <a:lnTo>
                    <a:pt x="413632" y="259360"/>
                  </a:lnTo>
                  <a:lnTo>
                    <a:pt x="431165" y="233567"/>
                  </a:lnTo>
                  <a:lnTo>
                    <a:pt x="437598" y="202014"/>
                  </a:lnTo>
                  <a:lnTo>
                    <a:pt x="435301" y="182872"/>
                  </a:lnTo>
                  <a:lnTo>
                    <a:pt x="428654" y="165092"/>
                  </a:lnTo>
                  <a:lnTo>
                    <a:pt x="418021" y="149347"/>
                  </a:lnTo>
                  <a:lnTo>
                    <a:pt x="403766" y="136312"/>
                  </a:lnTo>
                  <a:lnTo>
                    <a:pt x="405055" y="130047"/>
                  </a:lnTo>
                  <a:lnTo>
                    <a:pt x="405977" y="123723"/>
                  </a:lnTo>
                  <a:lnTo>
                    <a:pt x="406532" y="117357"/>
                  </a:lnTo>
                  <a:lnTo>
                    <a:pt x="406717" y="110967"/>
                  </a:lnTo>
                  <a:lnTo>
                    <a:pt x="397917" y="67813"/>
                  </a:lnTo>
                  <a:lnTo>
                    <a:pt x="373934" y="32536"/>
                  </a:lnTo>
                  <a:lnTo>
                    <a:pt x="338393" y="8733"/>
                  </a:lnTo>
                  <a:lnTo>
                    <a:pt x="294918" y="0"/>
                  </a:lnTo>
                  <a:close/>
                </a:path>
              </a:pathLst>
            </a:custGeom>
            <a:solidFill>
              <a:srgbClr val="009639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</p:grpSp>
      <p:grpSp>
        <p:nvGrpSpPr>
          <p:cNvPr id="98" name="object 98"/>
          <p:cNvGrpSpPr/>
          <p:nvPr/>
        </p:nvGrpSpPr>
        <p:grpSpPr>
          <a:xfrm>
            <a:off x="2159165" y="13555070"/>
            <a:ext cx="375285" cy="307975"/>
            <a:chOff x="2159165" y="13555070"/>
            <a:chExt cx="375285" cy="307975"/>
          </a:xfrm>
        </p:grpSpPr>
        <p:sp>
          <p:nvSpPr>
            <p:cNvPr id="99" name="object 99"/>
            <p:cNvSpPr/>
            <p:nvPr/>
          </p:nvSpPr>
          <p:spPr>
            <a:xfrm>
              <a:off x="2164795" y="13737223"/>
              <a:ext cx="120650" cy="120650"/>
            </a:xfrm>
            <a:custGeom>
              <a:avLst/>
              <a:gdLst/>
              <a:ahLst/>
              <a:cxnLst/>
              <a:rect l="l" t="t" r="r" b="b"/>
              <a:pathLst>
                <a:path w="120650" h="120650">
                  <a:moveTo>
                    <a:pt x="120096" y="120092"/>
                  </a:moveTo>
                  <a:lnTo>
                    <a:pt x="0" y="120092"/>
                  </a:lnTo>
                  <a:lnTo>
                    <a:pt x="0" y="0"/>
                  </a:lnTo>
                  <a:lnTo>
                    <a:pt x="120096" y="0"/>
                  </a:lnTo>
                  <a:lnTo>
                    <a:pt x="120096" y="120092"/>
                  </a:lnTo>
                  <a:close/>
                </a:path>
              </a:pathLst>
            </a:custGeom>
            <a:ln w="11248">
              <a:solidFill>
                <a:srgbClr val="009639"/>
              </a:solidFill>
            </a:ln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164790" y="13560694"/>
              <a:ext cx="243840" cy="56515"/>
            </a:xfrm>
            <a:custGeom>
              <a:avLst/>
              <a:gdLst/>
              <a:ahLst/>
              <a:cxnLst/>
              <a:rect l="l" t="t" r="r" b="b"/>
              <a:pathLst>
                <a:path w="243839" h="56515">
                  <a:moveTo>
                    <a:pt x="0" y="56423"/>
                  </a:moveTo>
                  <a:lnTo>
                    <a:pt x="123662" y="0"/>
                  </a:lnTo>
                  <a:lnTo>
                    <a:pt x="243764" y="0"/>
                  </a:lnTo>
                </a:path>
              </a:pathLst>
            </a:custGeom>
            <a:ln w="11248">
              <a:solidFill>
                <a:srgbClr val="009639"/>
              </a:solidFill>
            </a:ln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159170" y="13555070"/>
              <a:ext cx="375120" cy="307914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284905" y="13560694"/>
              <a:ext cx="243840" cy="176530"/>
            </a:xfrm>
            <a:custGeom>
              <a:avLst/>
              <a:gdLst/>
              <a:ahLst/>
              <a:cxnLst/>
              <a:rect l="l" t="t" r="r" b="b"/>
              <a:pathLst>
                <a:path w="243839" h="176530">
                  <a:moveTo>
                    <a:pt x="0" y="56423"/>
                  </a:moveTo>
                  <a:lnTo>
                    <a:pt x="123658" y="0"/>
                  </a:lnTo>
                  <a:lnTo>
                    <a:pt x="243764" y="0"/>
                  </a:lnTo>
                  <a:lnTo>
                    <a:pt x="243764" y="120096"/>
                  </a:lnTo>
                  <a:lnTo>
                    <a:pt x="120096" y="176525"/>
                  </a:lnTo>
                </a:path>
              </a:pathLst>
            </a:custGeom>
            <a:ln w="11248">
              <a:solidFill>
                <a:srgbClr val="009639"/>
              </a:solidFill>
            </a:ln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2279281" y="13555070"/>
              <a:ext cx="255009" cy="187772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</p:grpSp>
      <p:grpSp>
        <p:nvGrpSpPr>
          <p:cNvPr id="104" name="object 104"/>
          <p:cNvGrpSpPr/>
          <p:nvPr/>
        </p:nvGrpSpPr>
        <p:grpSpPr>
          <a:xfrm>
            <a:off x="289043" y="5152123"/>
            <a:ext cx="478790" cy="544195"/>
            <a:chOff x="289043" y="5152123"/>
            <a:chExt cx="478790" cy="544195"/>
          </a:xfrm>
        </p:grpSpPr>
        <p:sp>
          <p:nvSpPr>
            <p:cNvPr id="105" name="object 105"/>
            <p:cNvSpPr/>
            <p:nvPr/>
          </p:nvSpPr>
          <p:spPr>
            <a:xfrm>
              <a:off x="289043" y="5152123"/>
              <a:ext cx="478790" cy="544195"/>
            </a:xfrm>
            <a:custGeom>
              <a:avLst/>
              <a:gdLst/>
              <a:ahLst/>
              <a:cxnLst/>
              <a:rect l="l" t="t" r="r" b="b"/>
              <a:pathLst>
                <a:path w="478790" h="544195">
                  <a:moveTo>
                    <a:pt x="253358" y="540169"/>
                  </a:moveTo>
                  <a:lnTo>
                    <a:pt x="225289" y="540169"/>
                  </a:lnTo>
                  <a:lnTo>
                    <a:pt x="229410" y="542596"/>
                  </a:lnTo>
                  <a:lnTo>
                    <a:pt x="234199" y="543992"/>
                  </a:lnTo>
                  <a:lnTo>
                    <a:pt x="244443" y="543992"/>
                  </a:lnTo>
                  <a:lnTo>
                    <a:pt x="249241" y="542596"/>
                  </a:lnTo>
                  <a:lnTo>
                    <a:pt x="253358" y="540169"/>
                  </a:lnTo>
                  <a:close/>
                </a:path>
                <a:path w="478790" h="544195">
                  <a:moveTo>
                    <a:pt x="244440" y="0"/>
                  </a:moveTo>
                  <a:lnTo>
                    <a:pt x="234199" y="0"/>
                  </a:lnTo>
                  <a:lnTo>
                    <a:pt x="229410" y="1392"/>
                  </a:lnTo>
                  <a:lnTo>
                    <a:pt x="225296" y="3820"/>
                  </a:lnTo>
                  <a:lnTo>
                    <a:pt x="14098" y="125764"/>
                  </a:lnTo>
                  <a:lnTo>
                    <a:pt x="0" y="398719"/>
                  </a:lnTo>
                  <a:lnTo>
                    <a:pt x="1200" y="403567"/>
                  </a:lnTo>
                  <a:lnTo>
                    <a:pt x="6318" y="412439"/>
                  </a:lnTo>
                  <a:lnTo>
                    <a:pt x="9927" y="415901"/>
                  </a:lnTo>
                  <a:lnTo>
                    <a:pt x="14082" y="418251"/>
                  </a:lnTo>
                  <a:lnTo>
                    <a:pt x="225285" y="540177"/>
                  </a:lnTo>
                  <a:lnTo>
                    <a:pt x="253358" y="540169"/>
                  </a:lnTo>
                  <a:lnTo>
                    <a:pt x="465073" y="417951"/>
                  </a:lnTo>
                  <a:lnTo>
                    <a:pt x="468721" y="415892"/>
                  </a:lnTo>
                  <a:lnTo>
                    <a:pt x="472316" y="412439"/>
                  </a:lnTo>
                  <a:lnTo>
                    <a:pt x="477444" y="403566"/>
                  </a:lnTo>
                  <a:lnTo>
                    <a:pt x="478634" y="398719"/>
                  </a:lnTo>
                  <a:lnTo>
                    <a:pt x="478623" y="145296"/>
                  </a:lnTo>
                  <a:lnTo>
                    <a:pt x="477431" y="140438"/>
                  </a:lnTo>
                  <a:lnTo>
                    <a:pt x="472305" y="131567"/>
                  </a:lnTo>
                  <a:lnTo>
                    <a:pt x="468702" y="128112"/>
                  </a:lnTo>
                  <a:lnTo>
                    <a:pt x="464545" y="125764"/>
                  </a:lnTo>
                  <a:lnTo>
                    <a:pt x="253325" y="3819"/>
                  </a:lnTo>
                  <a:lnTo>
                    <a:pt x="249232" y="1392"/>
                  </a:lnTo>
                  <a:lnTo>
                    <a:pt x="2444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289043" y="5521706"/>
              <a:ext cx="478790" cy="174625"/>
            </a:xfrm>
            <a:custGeom>
              <a:avLst/>
              <a:gdLst/>
              <a:ahLst/>
              <a:cxnLst/>
              <a:rect l="l" t="t" r="r" b="b"/>
              <a:pathLst>
                <a:path w="478790" h="174625">
                  <a:moveTo>
                    <a:pt x="253358" y="170586"/>
                  </a:moveTo>
                  <a:lnTo>
                    <a:pt x="225289" y="170586"/>
                  </a:lnTo>
                  <a:lnTo>
                    <a:pt x="229410" y="173012"/>
                  </a:lnTo>
                  <a:lnTo>
                    <a:pt x="234196" y="174409"/>
                  </a:lnTo>
                  <a:lnTo>
                    <a:pt x="244442" y="174409"/>
                  </a:lnTo>
                  <a:lnTo>
                    <a:pt x="249241" y="173012"/>
                  </a:lnTo>
                  <a:lnTo>
                    <a:pt x="253358" y="170586"/>
                  </a:lnTo>
                  <a:close/>
                </a:path>
                <a:path w="478790" h="174625">
                  <a:moveTo>
                    <a:pt x="478633" y="0"/>
                  </a:moveTo>
                  <a:lnTo>
                    <a:pt x="2" y="0"/>
                  </a:lnTo>
                  <a:lnTo>
                    <a:pt x="0" y="29135"/>
                  </a:lnTo>
                  <a:lnTo>
                    <a:pt x="1197" y="33980"/>
                  </a:lnTo>
                  <a:lnTo>
                    <a:pt x="6318" y="42855"/>
                  </a:lnTo>
                  <a:lnTo>
                    <a:pt x="9924" y="46322"/>
                  </a:lnTo>
                  <a:lnTo>
                    <a:pt x="14082" y="48667"/>
                  </a:lnTo>
                  <a:lnTo>
                    <a:pt x="225280" y="170604"/>
                  </a:lnTo>
                  <a:lnTo>
                    <a:pt x="253358" y="170586"/>
                  </a:lnTo>
                  <a:lnTo>
                    <a:pt x="464556" y="48658"/>
                  </a:lnTo>
                  <a:lnTo>
                    <a:pt x="468718" y="46317"/>
                  </a:lnTo>
                  <a:lnTo>
                    <a:pt x="472316" y="42855"/>
                  </a:lnTo>
                  <a:lnTo>
                    <a:pt x="477445" y="33980"/>
                  </a:lnTo>
                  <a:lnTo>
                    <a:pt x="478634" y="29135"/>
                  </a:lnTo>
                  <a:lnTo>
                    <a:pt x="478633" y="0"/>
                  </a:lnTo>
                  <a:close/>
                </a:path>
              </a:pathLst>
            </a:custGeom>
            <a:solidFill>
              <a:srgbClr val="009639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</p:grpSp>
      <p:sp>
        <p:nvSpPr>
          <p:cNvPr id="107" name="object 107"/>
          <p:cNvSpPr txBox="1"/>
          <p:nvPr/>
        </p:nvSpPr>
        <p:spPr>
          <a:xfrm>
            <a:off x="377847" y="5271010"/>
            <a:ext cx="312420" cy="200055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defRPr sz="1350">
                <a:solidFill>
                  <a:srgbClr val="009639"/>
                </a:solidFill>
                <a:latin typeface="NeusaNextStd-CondensedMedium"/>
                <a:cs typeface="NeusaNextStd-CondensedMedium"/>
              </a:defRPr>
            </a:pPr>
            <a:r>
              <a:rPr sz="1200" dirty="0"/>
              <a:t>%</a:t>
            </a:r>
            <a:r>
              <a:rPr lang="tr-TR" sz="1200" dirty="0"/>
              <a:t> </a:t>
            </a:r>
            <a:r>
              <a:rPr sz="1200" dirty="0"/>
              <a:t>20</a:t>
            </a:r>
            <a:endParaRPr sz="1200" dirty="0">
              <a:latin typeface="NeusaNextStd-CondensedMedium"/>
              <a:cs typeface="NeusaNextStd-CondensedMedium"/>
            </a:endParaRPr>
          </a:p>
        </p:txBody>
      </p:sp>
      <p:grpSp>
        <p:nvGrpSpPr>
          <p:cNvPr id="108" name="object 108"/>
          <p:cNvGrpSpPr/>
          <p:nvPr/>
        </p:nvGrpSpPr>
        <p:grpSpPr>
          <a:xfrm>
            <a:off x="2792540" y="5624250"/>
            <a:ext cx="478790" cy="544195"/>
            <a:chOff x="2792540" y="5624250"/>
            <a:chExt cx="478790" cy="544195"/>
          </a:xfrm>
        </p:grpSpPr>
        <p:sp>
          <p:nvSpPr>
            <p:cNvPr id="109" name="object 109"/>
            <p:cNvSpPr/>
            <p:nvPr/>
          </p:nvSpPr>
          <p:spPr>
            <a:xfrm>
              <a:off x="2792541" y="5624250"/>
              <a:ext cx="478790" cy="544195"/>
            </a:xfrm>
            <a:custGeom>
              <a:avLst/>
              <a:gdLst/>
              <a:ahLst/>
              <a:cxnLst/>
              <a:rect l="l" t="t" r="r" b="b"/>
              <a:pathLst>
                <a:path w="478789" h="544195">
                  <a:moveTo>
                    <a:pt x="244437" y="0"/>
                  </a:moveTo>
                  <a:lnTo>
                    <a:pt x="234196" y="0"/>
                  </a:lnTo>
                  <a:lnTo>
                    <a:pt x="229410" y="1387"/>
                  </a:lnTo>
                  <a:lnTo>
                    <a:pt x="225298" y="3818"/>
                  </a:lnTo>
                  <a:lnTo>
                    <a:pt x="14095" y="125763"/>
                  </a:lnTo>
                  <a:lnTo>
                    <a:pt x="0" y="398723"/>
                  </a:lnTo>
                  <a:lnTo>
                    <a:pt x="1202" y="403567"/>
                  </a:lnTo>
                  <a:lnTo>
                    <a:pt x="6317" y="412442"/>
                  </a:lnTo>
                  <a:lnTo>
                    <a:pt x="9924" y="415901"/>
                  </a:lnTo>
                  <a:lnTo>
                    <a:pt x="14085" y="418254"/>
                  </a:lnTo>
                  <a:lnTo>
                    <a:pt x="225864" y="540510"/>
                  </a:lnTo>
                  <a:lnTo>
                    <a:pt x="229410" y="542596"/>
                  </a:lnTo>
                  <a:lnTo>
                    <a:pt x="234195" y="543991"/>
                  </a:lnTo>
                  <a:lnTo>
                    <a:pt x="244445" y="543991"/>
                  </a:lnTo>
                  <a:lnTo>
                    <a:pt x="249246" y="542596"/>
                  </a:lnTo>
                  <a:lnTo>
                    <a:pt x="253353" y="540172"/>
                  </a:lnTo>
                  <a:lnTo>
                    <a:pt x="465275" y="417839"/>
                  </a:lnTo>
                  <a:lnTo>
                    <a:pt x="468723" y="415892"/>
                  </a:lnTo>
                  <a:lnTo>
                    <a:pt x="472315" y="412442"/>
                  </a:lnTo>
                  <a:lnTo>
                    <a:pt x="477444" y="403566"/>
                  </a:lnTo>
                  <a:lnTo>
                    <a:pt x="478633" y="398723"/>
                  </a:lnTo>
                  <a:lnTo>
                    <a:pt x="478624" y="145295"/>
                  </a:lnTo>
                  <a:lnTo>
                    <a:pt x="477435" y="140441"/>
                  </a:lnTo>
                  <a:lnTo>
                    <a:pt x="472305" y="131565"/>
                  </a:lnTo>
                  <a:lnTo>
                    <a:pt x="468700" y="128109"/>
                  </a:lnTo>
                  <a:lnTo>
                    <a:pt x="464547" y="125759"/>
                  </a:lnTo>
                  <a:lnTo>
                    <a:pt x="253329" y="3817"/>
                  </a:lnTo>
                  <a:lnTo>
                    <a:pt x="249228" y="1387"/>
                  </a:lnTo>
                  <a:lnTo>
                    <a:pt x="2444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2792540" y="5918160"/>
              <a:ext cx="478790" cy="250190"/>
            </a:xfrm>
            <a:custGeom>
              <a:avLst/>
              <a:gdLst/>
              <a:ahLst/>
              <a:cxnLst/>
              <a:rect l="l" t="t" r="r" b="b"/>
              <a:pathLst>
                <a:path w="478789" h="250189">
                  <a:moveTo>
                    <a:pt x="478630" y="0"/>
                  </a:moveTo>
                  <a:lnTo>
                    <a:pt x="7" y="0"/>
                  </a:lnTo>
                  <a:lnTo>
                    <a:pt x="0" y="104811"/>
                  </a:lnTo>
                  <a:lnTo>
                    <a:pt x="229410" y="248689"/>
                  </a:lnTo>
                  <a:lnTo>
                    <a:pt x="234196" y="250081"/>
                  </a:lnTo>
                  <a:lnTo>
                    <a:pt x="244446" y="250081"/>
                  </a:lnTo>
                  <a:lnTo>
                    <a:pt x="249246" y="248689"/>
                  </a:lnTo>
                  <a:lnTo>
                    <a:pt x="253354" y="246262"/>
                  </a:lnTo>
                  <a:lnTo>
                    <a:pt x="464561" y="124330"/>
                  </a:lnTo>
                  <a:lnTo>
                    <a:pt x="468723" y="121989"/>
                  </a:lnTo>
                  <a:lnTo>
                    <a:pt x="472316" y="118532"/>
                  </a:lnTo>
                  <a:lnTo>
                    <a:pt x="477445" y="109656"/>
                  </a:lnTo>
                  <a:lnTo>
                    <a:pt x="478634" y="104811"/>
                  </a:lnTo>
                  <a:lnTo>
                    <a:pt x="478630" y="0"/>
                  </a:lnTo>
                  <a:close/>
                </a:path>
              </a:pathLst>
            </a:custGeom>
            <a:solidFill>
              <a:srgbClr val="009639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</p:grpSp>
      <p:sp>
        <p:nvSpPr>
          <p:cNvPr id="111" name="object 111"/>
          <p:cNvSpPr txBox="1"/>
          <p:nvPr/>
        </p:nvSpPr>
        <p:spPr>
          <a:xfrm>
            <a:off x="2881345" y="5697734"/>
            <a:ext cx="311150" cy="200055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defRPr sz="1350">
                <a:solidFill>
                  <a:srgbClr val="009639"/>
                </a:solidFill>
                <a:latin typeface="NeusaNextStd-CondensedMedium"/>
                <a:cs typeface="NeusaNextStd-CondensedMedium"/>
              </a:defRPr>
            </a:pPr>
            <a:r>
              <a:rPr sz="1200" dirty="0"/>
              <a:t>% 40</a:t>
            </a:r>
            <a:endParaRPr sz="1200" dirty="0">
              <a:latin typeface="NeusaNextStd-CondensedMedium"/>
              <a:cs typeface="NeusaNextStd-CondensedMedium"/>
            </a:endParaRPr>
          </a:p>
        </p:txBody>
      </p:sp>
      <p:grpSp>
        <p:nvGrpSpPr>
          <p:cNvPr id="112" name="object 112"/>
          <p:cNvGrpSpPr/>
          <p:nvPr/>
        </p:nvGrpSpPr>
        <p:grpSpPr>
          <a:xfrm>
            <a:off x="1555419" y="4201017"/>
            <a:ext cx="332105" cy="309245"/>
            <a:chOff x="1555419" y="4201017"/>
            <a:chExt cx="332105" cy="309245"/>
          </a:xfrm>
        </p:grpSpPr>
        <p:sp>
          <p:nvSpPr>
            <p:cNvPr id="113" name="object 113"/>
            <p:cNvSpPr/>
            <p:nvPr/>
          </p:nvSpPr>
          <p:spPr>
            <a:xfrm>
              <a:off x="1667629" y="4432716"/>
              <a:ext cx="107524" cy="64545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555407" y="4201019"/>
              <a:ext cx="332105" cy="309245"/>
            </a:xfrm>
            <a:custGeom>
              <a:avLst/>
              <a:gdLst/>
              <a:ahLst/>
              <a:cxnLst/>
              <a:rect l="l" t="t" r="r" b="b"/>
              <a:pathLst>
                <a:path w="332105" h="309245">
                  <a:moveTo>
                    <a:pt x="237350" y="292315"/>
                  </a:moveTo>
                  <a:lnTo>
                    <a:pt x="233337" y="288302"/>
                  </a:lnTo>
                  <a:lnTo>
                    <a:pt x="228409" y="288302"/>
                  </a:lnTo>
                  <a:lnTo>
                    <a:pt x="213563" y="288302"/>
                  </a:lnTo>
                  <a:lnTo>
                    <a:pt x="211823" y="290042"/>
                  </a:lnTo>
                  <a:lnTo>
                    <a:pt x="211823" y="294335"/>
                  </a:lnTo>
                  <a:lnTo>
                    <a:pt x="213563" y="296075"/>
                  </a:lnTo>
                  <a:lnTo>
                    <a:pt x="229044" y="296075"/>
                  </a:lnTo>
                  <a:lnTo>
                    <a:pt x="229577" y="296621"/>
                  </a:lnTo>
                  <a:lnTo>
                    <a:pt x="229577" y="300558"/>
                  </a:lnTo>
                  <a:lnTo>
                    <a:pt x="229044" y="301104"/>
                  </a:lnTo>
                  <a:lnTo>
                    <a:pt x="102666" y="301104"/>
                  </a:lnTo>
                  <a:lnTo>
                    <a:pt x="102133" y="300558"/>
                  </a:lnTo>
                  <a:lnTo>
                    <a:pt x="102133" y="296621"/>
                  </a:lnTo>
                  <a:lnTo>
                    <a:pt x="102666" y="296075"/>
                  </a:lnTo>
                  <a:lnTo>
                    <a:pt x="118414" y="296075"/>
                  </a:lnTo>
                  <a:lnTo>
                    <a:pt x="120154" y="294335"/>
                  </a:lnTo>
                  <a:lnTo>
                    <a:pt x="120154" y="290042"/>
                  </a:lnTo>
                  <a:lnTo>
                    <a:pt x="118414" y="288302"/>
                  </a:lnTo>
                  <a:lnTo>
                    <a:pt x="98374" y="288302"/>
                  </a:lnTo>
                  <a:lnTo>
                    <a:pt x="94361" y="292315"/>
                  </a:lnTo>
                  <a:lnTo>
                    <a:pt x="94361" y="304863"/>
                  </a:lnTo>
                  <a:lnTo>
                    <a:pt x="98374" y="308876"/>
                  </a:lnTo>
                  <a:lnTo>
                    <a:pt x="233337" y="308876"/>
                  </a:lnTo>
                  <a:lnTo>
                    <a:pt x="237350" y="304863"/>
                  </a:lnTo>
                  <a:lnTo>
                    <a:pt x="237350" y="292315"/>
                  </a:lnTo>
                  <a:close/>
                </a:path>
                <a:path w="332105" h="309245">
                  <a:moveTo>
                    <a:pt x="314896" y="18681"/>
                  </a:moveTo>
                  <a:lnTo>
                    <a:pt x="312013" y="15798"/>
                  </a:lnTo>
                  <a:lnTo>
                    <a:pt x="307124" y="15798"/>
                  </a:lnTo>
                  <a:lnTo>
                    <a:pt x="307124" y="23571"/>
                  </a:lnTo>
                  <a:lnTo>
                    <a:pt x="307124" y="192087"/>
                  </a:lnTo>
                  <a:lnTo>
                    <a:pt x="24587" y="192087"/>
                  </a:lnTo>
                  <a:lnTo>
                    <a:pt x="24587" y="23571"/>
                  </a:lnTo>
                  <a:lnTo>
                    <a:pt x="307124" y="23571"/>
                  </a:lnTo>
                  <a:lnTo>
                    <a:pt x="307124" y="15798"/>
                  </a:lnTo>
                  <a:lnTo>
                    <a:pt x="19685" y="15798"/>
                  </a:lnTo>
                  <a:lnTo>
                    <a:pt x="16814" y="18681"/>
                  </a:lnTo>
                  <a:lnTo>
                    <a:pt x="16814" y="196989"/>
                  </a:lnTo>
                  <a:lnTo>
                    <a:pt x="19685" y="199859"/>
                  </a:lnTo>
                  <a:lnTo>
                    <a:pt x="312013" y="199859"/>
                  </a:lnTo>
                  <a:lnTo>
                    <a:pt x="314896" y="196989"/>
                  </a:lnTo>
                  <a:lnTo>
                    <a:pt x="314896" y="192087"/>
                  </a:lnTo>
                  <a:lnTo>
                    <a:pt x="314896" y="23571"/>
                  </a:lnTo>
                  <a:lnTo>
                    <a:pt x="314896" y="18681"/>
                  </a:lnTo>
                  <a:close/>
                </a:path>
                <a:path w="332105" h="309245">
                  <a:moveTo>
                    <a:pt x="331698" y="5156"/>
                  </a:moveTo>
                  <a:lnTo>
                    <a:pt x="326555" y="0"/>
                  </a:lnTo>
                  <a:lnTo>
                    <a:pt x="323926" y="0"/>
                  </a:lnTo>
                  <a:lnTo>
                    <a:pt x="323926" y="9436"/>
                  </a:lnTo>
                  <a:lnTo>
                    <a:pt x="323926" y="229870"/>
                  </a:lnTo>
                  <a:lnTo>
                    <a:pt x="322262" y="231533"/>
                  </a:lnTo>
                  <a:lnTo>
                    <a:pt x="9448" y="231533"/>
                  </a:lnTo>
                  <a:lnTo>
                    <a:pt x="7785" y="229870"/>
                  </a:lnTo>
                  <a:lnTo>
                    <a:pt x="7785" y="9436"/>
                  </a:lnTo>
                  <a:lnTo>
                    <a:pt x="9448" y="7785"/>
                  </a:lnTo>
                  <a:lnTo>
                    <a:pt x="322262" y="7785"/>
                  </a:lnTo>
                  <a:lnTo>
                    <a:pt x="323926" y="9436"/>
                  </a:lnTo>
                  <a:lnTo>
                    <a:pt x="323926" y="0"/>
                  </a:lnTo>
                  <a:lnTo>
                    <a:pt x="5156" y="0"/>
                  </a:lnTo>
                  <a:lnTo>
                    <a:pt x="0" y="5156"/>
                  </a:lnTo>
                  <a:lnTo>
                    <a:pt x="0" y="234149"/>
                  </a:lnTo>
                  <a:lnTo>
                    <a:pt x="5156" y="239306"/>
                  </a:lnTo>
                  <a:lnTo>
                    <a:pt x="326555" y="239306"/>
                  </a:lnTo>
                  <a:lnTo>
                    <a:pt x="331698" y="234149"/>
                  </a:lnTo>
                  <a:lnTo>
                    <a:pt x="331698" y="231533"/>
                  </a:lnTo>
                  <a:lnTo>
                    <a:pt x="331698" y="7785"/>
                  </a:lnTo>
                  <a:lnTo>
                    <a:pt x="331698" y="5156"/>
                  </a:lnTo>
                  <a:close/>
                </a:path>
              </a:pathLst>
            </a:custGeom>
            <a:solidFill>
              <a:srgbClr val="009639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1645496" y="4242550"/>
              <a:ext cx="151542" cy="132592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680369" y="4489319"/>
              <a:ext cx="81915" cy="8255"/>
            </a:xfrm>
            <a:custGeom>
              <a:avLst/>
              <a:gdLst/>
              <a:ahLst/>
              <a:cxnLst/>
              <a:rect l="l" t="t" r="r" b="b"/>
              <a:pathLst>
                <a:path w="81914" h="8254">
                  <a:moveTo>
                    <a:pt x="80055" y="0"/>
                  </a:moveTo>
                  <a:lnTo>
                    <a:pt x="77908" y="0"/>
                  </a:lnTo>
                  <a:lnTo>
                    <a:pt x="1739" y="0"/>
                  </a:lnTo>
                  <a:lnTo>
                    <a:pt x="0" y="1739"/>
                  </a:lnTo>
                  <a:lnTo>
                    <a:pt x="0" y="6033"/>
                  </a:lnTo>
                  <a:lnTo>
                    <a:pt x="1739" y="7773"/>
                  </a:lnTo>
                  <a:lnTo>
                    <a:pt x="80055" y="7773"/>
                  </a:lnTo>
                  <a:lnTo>
                    <a:pt x="81795" y="6033"/>
                  </a:lnTo>
                  <a:lnTo>
                    <a:pt x="81795" y="1739"/>
                  </a:lnTo>
                  <a:lnTo>
                    <a:pt x="80055" y="0"/>
                  </a:lnTo>
                  <a:close/>
                </a:path>
              </a:pathLst>
            </a:custGeom>
            <a:solidFill>
              <a:srgbClr val="009639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</p:grpSp>
      <p:grpSp>
        <p:nvGrpSpPr>
          <p:cNvPr id="117" name="object 117"/>
          <p:cNvGrpSpPr/>
          <p:nvPr/>
        </p:nvGrpSpPr>
        <p:grpSpPr>
          <a:xfrm>
            <a:off x="533828" y="4205154"/>
            <a:ext cx="332740" cy="288290"/>
            <a:chOff x="533828" y="4205154"/>
            <a:chExt cx="332740" cy="288290"/>
          </a:xfrm>
        </p:grpSpPr>
        <p:sp>
          <p:nvSpPr>
            <p:cNvPr id="118" name="object 118"/>
            <p:cNvSpPr/>
            <p:nvPr/>
          </p:nvSpPr>
          <p:spPr>
            <a:xfrm>
              <a:off x="533819" y="4205159"/>
              <a:ext cx="332740" cy="288290"/>
            </a:xfrm>
            <a:custGeom>
              <a:avLst/>
              <a:gdLst/>
              <a:ahLst/>
              <a:cxnLst/>
              <a:rect l="l" t="t" r="r" b="b"/>
              <a:pathLst>
                <a:path w="332740" h="288289">
                  <a:moveTo>
                    <a:pt x="26428" y="20815"/>
                  </a:moveTo>
                  <a:lnTo>
                    <a:pt x="24688" y="19075"/>
                  </a:lnTo>
                  <a:lnTo>
                    <a:pt x="22529" y="19075"/>
                  </a:lnTo>
                  <a:lnTo>
                    <a:pt x="16611" y="19075"/>
                  </a:lnTo>
                  <a:lnTo>
                    <a:pt x="14859" y="20815"/>
                  </a:lnTo>
                  <a:lnTo>
                    <a:pt x="14859" y="25120"/>
                  </a:lnTo>
                  <a:lnTo>
                    <a:pt x="16611" y="26873"/>
                  </a:lnTo>
                  <a:lnTo>
                    <a:pt x="24688" y="26873"/>
                  </a:lnTo>
                  <a:lnTo>
                    <a:pt x="26428" y="25120"/>
                  </a:lnTo>
                  <a:lnTo>
                    <a:pt x="26428" y="20815"/>
                  </a:lnTo>
                  <a:close/>
                </a:path>
                <a:path w="332740" h="288289">
                  <a:moveTo>
                    <a:pt x="49885" y="20815"/>
                  </a:moveTo>
                  <a:lnTo>
                    <a:pt x="48133" y="19075"/>
                  </a:lnTo>
                  <a:lnTo>
                    <a:pt x="45986" y="19075"/>
                  </a:lnTo>
                  <a:lnTo>
                    <a:pt x="40055" y="19075"/>
                  </a:lnTo>
                  <a:lnTo>
                    <a:pt x="38315" y="20815"/>
                  </a:lnTo>
                  <a:lnTo>
                    <a:pt x="38315" y="25120"/>
                  </a:lnTo>
                  <a:lnTo>
                    <a:pt x="40055" y="26873"/>
                  </a:lnTo>
                  <a:lnTo>
                    <a:pt x="48133" y="26873"/>
                  </a:lnTo>
                  <a:lnTo>
                    <a:pt x="49885" y="25120"/>
                  </a:lnTo>
                  <a:lnTo>
                    <a:pt x="49885" y="20815"/>
                  </a:lnTo>
                  <a:close/>
                </a:path>
                <a:path w="332740" h="288289">
                  <a:moveTo>
                    <a:pt x="73329" y="20815"/>
                  </a:moveTo>
                  <a:lnTo>
                    <a:pt x="71589" y="19075"/>
                  </a:lnTo>
                  <a:lnTo>
                    <a:pt x="69430" y="19075"/>
                  </a:lnTo>
                  <a:lnTo>
                    <a:pt x="63500" y="19075"/>
                  </a:lnTo>
                  <a:lnTo>
                    <a:pt x="61760" y="20815"/>
                  </a:lnTo>
                  <a:lnTo>
                    <a:pt x="61760" y="25120"/>
                  </a:lnTo>
                  <a:lnTo>
                    <a:pt x="63500" y="26873"/>
                  </a:lnTo>
                  <a:lnTo>
                    <a:pt x="71589" y="26873"/>
                  </a:lnTo>
                  <a:lnTo>
                    <a:pt x="73329" y="25120"/>
                  </a:lnTo>
                  <a:lnTo>
                    <a:pt x="73329" y="20815"/>
                  </a:lnTo>
                  <a:close/>
                </a:path>
                <a:path w="332740" h="288289">
                  <a:moveTo>
                    <a:pt x="332549" y="1739"/>
                  </a:moveTo>
                  <a:lnTo>
                    <a:pt x="330796" y="0"/>
                  </a:lnTo>
                  <a:lnTo>
                    <a:pt x="324751" y="0"/>
                  </a:lnTo>
                  <a:lnTo>
                    <a:pt x="324751" y="7797"/>
                  </a:lnTo>
                  <a:lnTo>
                    <a:pt x="324751" y="38150"/>
                  </a:lnTo>
                  <a:lnTo>
                    <a:pt x="324751" y="45948"/>
                  </a:lnTo>
                  <a:lnTo>
                    <a:pt x="324751" y="279882"/>
                  </a:lnTo>
                  <a:lnTo>
                    <a:pt x="7797" y="279882"/>
                  </a:lnTo>
                  <a:lnTo>
                    <a:pt x="7797" y="45948"/>
                  </a:lnTo>
                  <a:lnTo>
                    <a:pt x="324751" y="45948"/>
                  </a:lnTo>
                  <a:lnTo>
                    <a:pt x="324751" y="38150"/>
                  </a:lnTo>
                  <a:lnTo>
                    <a:pt x="7797" y="38150"/>
                  </a:lnTo>
                  <a:lnTo>
                    <a:pt x="7797" y="7797"/>
                  </a:lnTo>
                  <a:lnTo>
                    <a:pt x="324751" y="7797"/>
                  </a:lnTo>
                  <a:lnTo>
                    <a:pt x="324751" y="0"/>
                  </a:lnTo>
                  <a:lnTo>
                    <a:pt x="1752" y="0"/>
                  </a:lnTo>
                  <a:lnTo>
                    <a:pt x="0" y="1739"/>
                  </a:lnTo>
                  <a:lnTo>
                    <a:pt x="0" y="39890"/>
                  </a:lnTo>
                  <a:lnTo>
                    <a:pt x="0" y="44196"/>
                  </a:lnTo>
                  <a:lnTo>
                    <a:pt x="0" y="285940"/>
                  </a:lnTo>
                  <a:lnTo>
                    <a:pt x="1752" y="287680"/>
                  </a:lnTo>
                  <a:lnTo>
                    <a:pt x="330796" y="287680"/>
                  </a:lnTo>
                  <a:lnTo>
                    <a:pt x="332549" y="285940"/>
                  </a:lnTo>
                  <a:lnTo>
                    <a:pt x="332549" y="279882"/>
                  </a:lnTo>
                  <a:lnTo>
                    <a:pt x="332549" y="45935"/>
                  </a:lnTo>
                  <a:lnTo>
                    <a:pt x="332549" y="44196"/>
                  </a:lnTo>
                  <a:lnTo>
                    <a:pt x="332549" y="39890"/>
                  </a:lnTo>
                  <a:lnTo>
                    <a:pt x="332549" y="38150"/>
                  </a:lnTo>
                  <a:lnTo>
                    <a:pt x="332549" y="7797"/>
                  </a:lnTo>
                  <a:lnTo>
                    <a:pt x="332549" y="1739"/>
                  </a:lnTo>
                  <a:close/>
                </a:path>
              </a:pathLst>
            </a:custGeom>
            <a:solidFill>
              <a:srgbClr val="009639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638021" y="4297683"/>
              <a:ext cx="124155" cy="140772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</p:grpSp>
      <p:grpSp>
        <p:nvGrpSpPr>
          <p:cNvPr id="120" name="object 120"/>
          <p:cNvGrpSpPr/>
          <p:nvPr/>
        </p:nvGrpSpPr>
        <p:grpSpPr>
          <a:xfrm>
            <a:off x="2680966" y="4190726"/>
            <a:ext cx="346710" cy="318135"/>
            <a:chOff x="2680966" y="4190726"/>
            <a:chExt cx="346710" cy="318135"/>
          </a:xfrm>
        </p:grpSpPr>
        <p:sp>
          <p:nvSpPr>
            <p:cNvPr id="121" name="object 121"/>
            <p:cNvSpPr/>
            <p:nvPr/>
          </p:nvSpPr>
          <p:spPr>
            <a:xfrm>
              <a:off x="2696054" y="4190726"/>
              <a:ext cx="266065" cy="235585"/>
            </a:xfrm>
            <a:custGeom>
              <a:avLst/>
              <a:gdLst/>
              <a:ahLst/>
              <a:cxnLst/>
              <a:rect l="l" t="t" r="r" b="b"/>
              <a:pathLst>
                <a:path w="266064" h="235585">
                  <a:moveTo>
                    <a:pt x="107863" y="0"/>
                  </a:moveTo>
                  <a:lnTo>
                    <a:pt x="6060" y="0"/>
                  </a:lnTo>
                  <a:lnTo>
                    <a:pt x="0" y="6060"/>
                  </a:lnTo>
                  <a:lnTo>
                    <a:pt x="0" y="228542"/>
                  </a:lnTo>
                  <a:lnTo>
                    <a:pt x="4569" y="234110"/>
                  </a:lnTo>
                  <a:lnTo>
                    <a:pt x="11397" y="235457"/>
                  </a:lnTo>
                  <a:lnTo>
                    <a:pt x="13548" y="235457"/>
                  </a:lnTo>
                  <a:lnTo>
                    <a:pt x="15234" y="234133"/>
                  </a:lnTo>
                  <a:lnTo>
                    <a:pt x="16084" y="230029"/>
                  </a:lnTo>
                  <a:lnTo>
                    <a:pt x="14683" y="227883"/>
                  </a:lnTo>
                  <a:lnTo>
                    <a:pt x="12021" y="227322"/>
                  </a:lnTo>
                  <a:lnTo>
                    <a:pt x="11411" y="227101"/>
                  </a:lnTo>
                  <a:lnTo>
                    <a:pt x="10850" y="226079"/>
                  </a:lnTo>
                  <a:lnTo>
                    <a:pt x="10905" y="225225"/>
                  </a:lnTo>
                  <a:lnTo>
                    <a:pt x="59262" y="101513"/>
                  </a:lnTo>
                  <a:lnTo>
                    <a:pt x="63605" y="98544"/>
                  </a:lnTo>
                  <a:lnTo>
                    <a:pt x="69344" y="98544"/>
                  </a:lnTo>
                  <a:lnTo>
                    <a:pt x="71161" y="96727"/>
                  </a:lnTo>
                  <a:lnTo>
                    <a:pt x="71161" y="92244"/>
                  </a:lnTo>
                  <a:lnTo>
                    <a:pt x="69344" y="90422"/>
                  </a:lnTo>
                  <a:lnTo>
                    <a:pt x="60247" y="90422"/>
                  </a:lnTo>
                  <a:lnTo>
                    <a:pt x="52925" y="95425"/>
                  </a:lnTo>
                  <a:lnTo>
                    <a:pt x="8121" y="210049"/>
                  </a:lnTo>
                  <a:lnTo>
                    <a:pt x="8121" y="10539"/>
                  </a:lnTo>
                  <a:lnTo>
                    <a:pt x="10539" y="8116"/>
                  </a:lnTo>
                  <a:lnTo>
                    <a:pt x="104234" y="8116"/>
                  </a:lnTo>
                  <a:lnTo>
                    <a:pt x="108007" y="10986"/>
                  </a:lnTo>
                  <a:lnTo>
                    <a:pt x="119138" y="50892"/>
                  </a:lnTo>
                  <a:lnTo>
                    <a:pt x="120738" y="52103"/>
                  </a:lnTo>
                  <a:lnTo>
                    <a:pt x="254944" y="52103"/>
                  </a:lnTo>
                  <a:lnTo>
                    <a:pt x="257362" y="54525"/>
                  </a:lnTo>
                  <a:lnTo>
                    <a:pt x="257362" y="76580"/>
                  </a:lnTo>
                  <a:lnTo>
                    <a:pt x="259184" y="78396"/>
                  </a:lnTo>
                  <a:lnTo>
                    <a:pt x="263667" y="78396"/>
                  </a:lnTo>
                  <a:lnTo>
                    <a:pt x="265484" y="76580"/>
                  </a:lnTo>
                  <a:lnTo>
                    <a:pt x="265484" y="50047"/>
                  </a:lnTo>
                  <a:lnTo>
                    <a:pt x="259423" y="43986"/>
                  </a:lnTo>
                  <a:lnTo>
                    <a:pt x="251975" y="43986"/>
                  </a:lnTo>
                  <a:lnTo>
                    <a:pt x="125642" y="43986"/>
                  </a:lnTo>
                  <a:lnTo>
                    <a:pt x="114849" y="5301"/>
                  </a:lnTo>
                  <a:lnTo>
                    <a:pt x="107863" y="0"/>
                  </a:lnTo>
                  <a:close/>
                </a:path>
              </a:pathLst>
            </a:custGeom>
            <a:solidFill>
              <a:srgbClr val="009639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2680966" y="4418250"/>
              <a:ext cx="346416" cy="90535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2698511" y="4281151"/>
              <a:ext cx="314325" cy="145415"/>
            </a:xfrm>
            <a:custGeom>
              <a:avLst/>
              <a:gdLst/>
              <a:ahLst/>
              <a:cxnLst/>
              <a:rect l="l" t="t" r="r" b="b"/>
              <a:pathLst>
                <a:path w="314325" h="145414">
                  <a:moveTo>
                    <a:pt x="306944" y="0"/>
                  </a:moveTo>
                  <a:lnTo>
                    <a:pt x="57793" y="0"/>
                  </a:lnTo>
                  <a:lnTo>
                    <a:pt x="50467" y="4998"/>
                  </a:lnTo>
                  <a:lnTo>
                    <a:pt x="0" y="134115"/>
                  </a:lnTo>
                  <a:lnTo>
                    <a:pt x="94" y="137365"/>
                  </a:lnTo>
                  <a:lnTo>
                    <a:pt x="2896" y="142558"/>
                  </a:lnTo>
                  <a:lnTo>
                    <a:pt x="5323" y="144302"/>
                  </a:lnTo>
                  <a:lnTo>
                    <a:pt x="9228" y="145125"/>
                  </a:lnTo>
                  <a:lnTo>
                    <a:pt x="10136" y="145219"/>
                  </a:lnTo>
                  <a:lnTo>
                    <a:pt x="256373" y="145219"/>
                  </a:lnTo>
                  <a:lnTo>
                    <a:pt x="263694" y="140217"/>
                  </a:lnTo>
                  <a:lnTo>
                    <a:pt x="264913" y="137098"/>
                  </a:lnTo>
                  <a:lnTo>
                    <a:pt x="10701" y="137098"/>
                  </a:lnTo>
                  <a:lnTo>
                    <a:pt x="10358" y="137067"/>
                  </a:lnTo>
                  <a:lnTo>
                    <a:pt x="9567" y="136899"/>
                  </a:lnTo>
                  <a:lnTo>
                    <a:pt x="8952" y="136678"/>
                  </a:lnTo>
                  <a:lnTo>
                    <a:pt x="8396" y="135652"/>
                  </a:lnTo>
                  <a:lnTo>
                    <a:pt x="8451" y="134798"/>
                  </a:lnTo>
                  <a:lnTo>
                    <a:pt x="56808" y="11085"/>
                  </a:lnTo>
                  <a:lnTo>
                    <a:pt x="61151" y="8121"/>
                  </a:lnTo>
                  <a:lnTo>
                    <a:pt x="314093" y="8121"/>
                  </a:lnTo>
                  <a:lnTo>
                    <a:pt x="314017" y="7126"/>
                  </a:lnTo>
                  <a:lnTo>
                    <a:pt x="310234" y="1590"/>
                  </a:lnTo>
                  <a:lnTo>
                    <a:pt x="306944" y="0"/>
                  </a:lnTo>
                  <a:close/>
                </a:path>
                <a:path w="314325" h="145414">
                  <a:moveTo>
                    <a:pt x="314093" y="8121"/>
                  </a:moveTo>
                  <a:lnTo>
                    <a:pt x="304205" y="8121"/>
                  </a:lnTo>
                  <a:lnTo>
                    <a:pt x="305068" y="8424"/>
                  </a:lnTo>
                  <a:lnTo>
                    <a:pt x="305769" y="9445"/>
                  </a:lnTo>
                  <a:lnTo>
                    <a:pt x="305737" y="10358"/>
                  </a:lnTo>
                  <a:lnTo>
                    <a:pt x="257358" y="134133"/>
                  </a:lnTo>
                  <a:lnTo>
                    <a:pt x="253015" y="137098"/>
                  </a:lnTo>
                  <a:lnTo>
                    <a:pt x="264913" y="137098"/>
                  </a:lnTo>
                  <a:lnTo>
                    <a:pt x="314172" y="11085"/>
                  </a:lnTo>
                  <a:lnTo>
                    <a:pt x="314093" y="8121"/>
                  </a:lnTo>
                  <a:close/>
                </a:path>
              </a:pathLst>
            </a:custGeom>
            <a:solidFill>
              <a:srgbClr val="009639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</p:grpSp>
      <p:grpSp>
        <p:nvGrpSpPr>
          <p:cNvPr id="124" name="object 124"/>
          <p:cNvGrpSpPr/>
          <p:nvPr/>
        </p:nvGrpSpPr>
        <p:grpSpPr>
          <a:xfrm>
            <a:off x="297395" y="2353494"/>
            <a:ext cx="847725" cy="847725"/>
            <a:chOff x="297395" y="2353494"/>
            <a:chExt cx="847725" cy="847725"/>
          </a:xfrm>
        </p:grpSpPr>
        <p:sp>
          <p:nvSpPr>
            <p:cNvPr id="125" name="object 125"/>
            <p:cNvSpPr/>
            <p:nvPr/>
          </p:nvSpPr>
          <p:spPr>
            <a:xfrm>
              <a:off x="384074" y="2354015"/>
              <a:ext cx="328295" cy="226060"/>
            </a:xfrm>
            <a:custGeom>
              <a:avLst/>
              <a:gdLst/>
              <a:ahLst/>
              <a:cxnLst/>
              <a:rect l="l" t="t" r="r" b="b"/>
              <a:pathLst>
                <a:path w="328295" h="226060">
                  <a:moveTo>
                    <a:pt x="328050" y="0"/>
                  </a:moveTo>
                  <a:lnTo>
                    <a:pt x="287670" y="2329"/>
                  </a:lnTo>
                  <a:lnTo>
                    <a:pt x="239924" y="10670"/>
                  </a:lnTo>
                  <a:lnTo>
                    <a:pt x="194171" y="24183"/>
                  </a:lnTo>
                  <a:lnTo>
                    <a:pt x="150728" y="42550"/>
                  </a:lnTo>
                  <a:lnTo>
                    <a:pt x="109913" y="65453"/>
                  </a:lnTo>
                  <a:lnTo>
                    <a:pt x="72045" y="92575"/>
                  </a:lnTo>
                  <a:lnTo>
                    <a:pt x="37440" y="123596"/>
                  </a:lnTo>
                  <a:lnTo>
                    <a:pt x="6418" y="158200"/>
                  </a:lnTo>
                  <a:lnTo>
                    <a:pt x="0" y="167162"/>
                  </a:lnTo>
                  <a:lnTo>
                    <a:pt x="80607" y="225728"/>
                  </a:lnTo>
                  <a:lnTo>
                    <a:pt x="92199" y="210364"/>
                  </a:lnTo>
                  <a:lnTo>
                    <a:pt x="124207" y="178357"/>
                  </a:lnTo>
                  <a:lnTo>
                    <a:pt x="160407" y="151043"/>
                  </a:lnTo>
                  <a:lnTo>
                    <a:pt x="200297" y="128926"/>
                  </a:lnTo>
                  <a:lnTo>
                    <a:pt x="243376" y="112506"/>
                  </a:lnTo>
                  <a:lnTo>
                    <a:pt x="289140" y="102286"/>
                  </a:lnTo>
                  <a:lnTo>
                    <a:pt x="328050" y="99431"/>
                  </a:lnTo>
                  <a:lnTo>
                    <a:pt x="32805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78810" y="2353494"/>
              <a:ext cx="342900" cy="233679"/>
            </a:xfrm>
            <a:custGeom>
              <a:avLst/>
              <a:gdLst/>
              <a:ahLst/>
              <a:cxnLst/>
              <a:rect l="l" t="t" r="r" b="b"/>
              <a:pathLst>
                <a:path w="342900" h="233680">
                  <a:moveTo>
                    <a:pt x="10525" y="160336"/>
                  </a:moveTo>
                  <a:lnTo>
                    <a:pt x="0" y="175032"/>
                  </a:lnTo>
                  <a:lnTo>
                    <a:pt x="80425" y="233466"/>
                  </a:lnTo>
                  <a:lnTo>
                    <a:pt x="91315" y="219033"/>
                  </a:lnTo>
                  <a:lnTo>
                    <a:pt x="10525" y="160336"/>
                  </a:lnTo>
                  <a:close/>
                </a:path>
                <a:path w="342900" h="233680">
                  <a:moveTo>
                    <a:pt x="342352" y="0"/>
                  </a:moveTo>
                  <a:lnTo>
                    <a:pt x="324275" y="1042"/>
                  </a:lnTo>
                  <a:lnTo>
                    <a:pt x="324275" y="100616"/>
                  </a:lnTo>
                  <a:lnTo>
                    <a:pt x="342352" y="99289"/>
                  </a:lnTo>
                  <a:lnTo>
                    <a:pt x="3423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297395" y="2353494"/>
              <a:ext cx="847725" cy="847725"/>
            </a:xfrm>
            <a:custGeom>
              <a:avLst/>
              <a:gdLst/>
              <a:ahLst/>
              <a:cxnLst/>
              <a:rect l="l" t="t" r="r" b="b"/>
              <a:pathLst>
                <a:path w="847725" h="847725">
                  <a:moveTo>
                    <a:pt x="81415" y="175033"/>
                  </a:moveTo>
                  <a:lnTo>
                    <a:pt x="43072" y="237404"/>
                  </a:lnTo>
                  <a:lnTo>
                    <a:pt x="24705" y="280846"/>
                  </a:lnTo>
                  <a:lnTo>
                    <a:pt x="11192" y="326599"/>
                  </a:lnTo>
                  <a:lnTo>
                    <a:pt x="2851" y="374345"/>
                  </a:lnTo>
                  <a:lnTo>
                    <a:pt x="0" y="423764"/>
                  </a:lnTo>
                  <a:lnTo>
                    <a:pt x="2851" y="473184"/>
                  </a:lnTo>
                  <a:lnTo>
                    <a:pt x="11192" y="520930"/>
                  </a:lnTo>
                  <a:lnTo>
                    <a:pt x="24705" y="566683"/>
                  </a:lnTo>
                  <a:lnTo>
                    <a:pt x="43072" y="610126"/>
                  </a:lnTo>
                  <a:lnTo>
                    <a:pt x="65976" y="650941"/>
                  </a:lnTo>
                  <a:lnTo>
                    <a:pt x="93098" y="688809"/>
                  </a:lnTo>
                  <a:lnTo>
                    <a:pt x="124120" y="723414"/>
                  </a:lnTo>
                  <a:lnTo>
                    <a:pt x="158724" y="754436"/>
                  </a:lnTo>
                  <a:lnTo>
                    <a:pt x="196592" y="781557"/>
                  </a:lnTo>
                  <a:lnTo>
                    <a:pt x="237407" y="804461"/>
                  </a:lnTo>
                  <a:lnTo>
                    <a:pt x="280850" y="822828"/>
                  </a:lnTo>
                  <a:lnTo>
                    <a:pt x="326603" y="836342"/>
                  </a:lnTo>
                  <a:lnTo>
                    <a:pt x="374349" y="844683"/>
                  </a:lnTo>
                  <a:lnTo>
                    <a:pt x="423769" y="847534"/>
                  </a:lnTo>
                  <a:lnTo>
                    <a:pt x="473189" y="844683"/>
                  </a:lnTo>
                  <a:lnTo>
                    <a:pt x="520934" y="836342"/>
                  </a:lnTo>
                  <a:lnTo>
                    <a:pt x="566687" y="822828"/>
                  </a:lnTo>
                  <a:lnTo>
                    <a:pt x="610129" y="804461"/>
                  </a:lnTo>
                  <a:lnTo>
                    <a:pt x="650943" y="781557"/>
                  </a:lnTo>
                  <a:lnTo>
                    <a:pt x="688810" y="754436"/>
                  </a:lnTo>
                  <a:lnTo>
                    <a:pt x="695722" y="748239"/>
                  </a:lnTo>
                  <a:lnTo>
                    <a:pt x="423769" y="748239"/>
                  </a:lnTo>
                  <a:lnTo>
                    <a:pt x="375820" y="744721"/>
                  </a:lnTo>
                  <a:lnTo>
                    <a:pt x="330055" y="734502"/>
                  </a:lnTo>
                  <a:lnTo>
                    <a:pt x="286976" y="718082"/>
                  </a:lnTo>
                  <a:lnTo>
                    <a:pt x="247086" y="695965"/>
                  </a:lnTo>
                  <a:lnTo>
                    <a:pt x="210886" y="668652"/>
                  </a:lnTo>
                  <a:lnTo>
                    <a:pt x="178879" y="636645"/>
                  </a:lnTo>
                  <a:lnTo>
                    <a:pt x="151565" y="600446"/>
                  </a:lnTo>
                  <a:lnTo>
                    <a:pt x="129447" y="560556"/>
                  </a:lnTo>
                  <a:lnTo>
                    <a:pt x="113028" y="517478"/>
                  </a:lnTo>
                  <a:lnTo>
                    <a:pt x="102808" y="471714"/>
                  </a:lnTo>
                  <a:lnTo>
                    <a:pt x="99289" y="423764"/>
                  </a:lnTo>
                  <a:lnTo>
                    <a:pt x="102808" y="375816"/>
                  </a:lnTo>
                  <a:lnTo>
                    <a:pt x="113028" y="330052"/>
                  </a:lnTo>
                  <a:lnTo>
                    <a:pt x="129447" y="286975"/>
                  </a:lnTo>
                  <a:lnTo>
                    <a:pt x="151565" y="247085"/>
                  </a:lnTo>
                  <a:lnTo>
                    <a:pt x="161841" y="233466"/>
                  </a:lnTo>
                  <a:lnTo>
                    <a:pt x="81415" y="175033"/>
                  </a:lnTo>
                  <a:close/>
                </a:path>
                <a:path w="847725" h="847725">
                  <a:moveTo>
                    <a:pt x="695719" y="99289"/>
                  </a:moveTo>
                  <a:lnTo>
                    <a:pt x="423770" y="99289"/>
                  </a:lnTo>
                  <a:lnTo>
                    <a:pt x="471718" y="102808"/>
                  </a:lnTo>
                  <a:lnTo>
                    <a:pt x="517483" y="113027"/>
                  </a:lnTo>
                  <a:lnTo>
                    <a:pt x="560561" y="129447"/>
                  </a:lnTo>
                  <a:lnTo>
                    <a:pt x="600450" y="151565"/>
                  </a:lnTo>
                  <a:lnTo>
                    <a:pt x="636650" y="178878"/>
                  </a:lnTo>
                  <a:lnTo>
                    <a:pt x="668657" y="210886"/>
                  </a:lnTo>
                  <a:lnTo>
                    <a:pt x="695970" y="247085"/>
                  </a:lnTo>
                  <a:lnTo>
                    <a:pt x="718087" y="286975"/>
                  </a:lnTo>
                  <a:lnTo>
                    <a:pt x="734506" y="330052"/>
                  </a:lnTo>
                  <a:lnTo>
                    <a:pt x="744726" y="375816"/>
                  </a:lnTo>
                  <a:lnTo>
                    <a:pt x="748244" y="423764"/>
                  </a:lnTo>
                  <a:lnTo>
                    <a:pt x="744726" y="471714"/>
                  </a:lnTo>
                  <a:lnTo>
                    <a:pt x="734506" y="517478"/>
                  </a:lnTo>
                  <a:lnTo>
                    <a:pt x="718087" y="560556"/>
                  </a:lnTo>
                  <a:lnTo>
                    <a:pt x="695970" y="600446"/>
                  </a:lnTo>
                  <a:lnTo>
                    <a:pt x="668657" y="636645"/>
                  </a:lnTo>
                  <a:lnTo>
                    <a:pt x="636650" y="668652"/>
                  </a:lnTo>
                  <a:lnTo>
                    <a:pt x="600450" y="695965"/>
                  </a:lnTo>
                  <a:lnTo>
                    <a:pt x="560561" y="718082"/>
                  </a:lnTo>
                  <a:lnTo>
                    <a:pt x="517483" y="734502"/>
                  </a:lnTo>
                  <a:lnTo>
                    <a:pt x="471718" y="744721"/>
                  </a:lnTo>
                  <a:lnTo>
                    <a:pt x="423769" y="748239"/>
                  </a:lnTo>
                  <a:lnTo>
                    <a:pt x="695722" y="748239"/>
                  </a:lnTo>
                  <a:lnTo>
                    <a:pt x="754435" y="688809"/>
                  </a:lnTo>
                  <a:lnTo>
                    <a:pt x="781555" y="650941"/>
                  </a:lnTo>
                  <a:lnTo>
                    <a:pt x="804458" y="610126"/>
                  </a:lnTo>
                  <a:lnTo>
                    <a:pt x="822825" y="566683"/>
                  </a:lnTo>
                  <a:lnTo>
                    <a:pt x="836338" y="520930"/>
                  </a:lnTo>
                  <a:lnTo>
                    <a:pt x="844678" y="473184"/>
                  </a:lnTo>
                  <a:lnTo>
                    <a:pt x="847529" y="423764"/>
                  </a:lnTo>
                  <a:lnTo>
                    <a:pt x="844678" y="374345"/>
                  </a:lnTo>
                  <a:lnTo>
                    <a:pt x="836338" y="326599"/>
                  </a:lnTo>
                  <a:lnTo>
                    <a:pt x="822825" y="280846"/>
                  </a:lnTo>
                  <a:lnTo>
                    <a:pt x="804458" y="237404"/>
                  </a:lnTo>
                  <a:lnTo>
                    <a:pt x="781555" y="196589"/>
                  </a:lnTo>
                  <a:lnTo>
                    <a:pt x="754435" y="158721"/>
                  </a:lnTo>
                  <a:lnTo>
                    <a:pt x="723414" y="124118"/>
                  </a:lnTo>
                  <a:lnTo>
                    <a:pt x="695719" y="99289"/>
                  </a:lnTo>
                  <a:close/>
                </a:path>
                <a:path w="847725" h="847725">
                  <a:moveTo>
                    <a:pt x="423769" y="0"/>
                  </a:moveTo>
                  <a:lnTo>
                    <a:pt x="423768" y="99289"/>
                  </a:lnTo>
                  <a:lnTo>
                    <a:pt x="695719" y="99289"/>
                  </a:lnTo>
                  <a:lnTo>
                    <a:pt x="650943" y="65975"/>
                  </a:lnTo>
                  <a:lnTo>
                    <a:pt x="610129" y="43072"/>
                  </a:lnTo>
                  <a:lnTo>
                    <a:pt x="566687" y="24704"/>
                  </a:lnTo>
                  <a:lnTo>
                    <a:pt x="520934" y="11191"/>
                  </a:lnTo>
                  <a:lnTo>
                    <a:pt x="473189" y="2850"/>
                  </a:lnTo>
                  <a:lnTo>
                    <a:pt x="423769" y="0"/>
                  </a:lnTo>
                  <a:close/>
                </a:path>
              </a:pathLst>
            </a:custGeom>
            <a:solidFill>
              <a:srgbClr val="009639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</p:grpSp>
      <p:grpSp>
        <p:nvGrpSpPr>
          <p:cNvPr id="128" name="object 128"/>
          <p:cNvGrpSpPr/>
          <p:nvPr/>
        </p:nvGrpSpPr>
        <p:grpSpPr>
          <a:xfrm>
            <a:off x="1433019" y="2353494"/>
            <a:ext cx="847725" cy="847725"/>
            <a:chOff x="1433019" y="2353494"/>
            <a:chExt cx="847725" cy="847725"/>
          </a:xfrm>
        </p:grpSpPr>
        <p:sp>
          <p:nvSpPr>
            <p:cNvPr id="129" name="object 129"/>
            <p:cNvSpPr/>
            <p:nvPr/>
          </p:nvSpPr>
          <p:spPr>
            <a:xfrm>
              <a:off x="1433019" y="2353805"/>
              <a:ext cx="658495" cy="835025"/>
            </a:xfrm>
            <a:custGeom>
              <a:avLst/>
              <a:gdLst/>
              <a:ahLst/>
              <a:cxnLst/>
              <a:rect l="l" t="t" r="r" b="b"/>
              <a:pathLst>
                <a:path w="658494" h="835025">
                  <a:moveTo>
                    <a:pt x="407382" y="0"/>
                  </a:moveTo>
                  <a:lnTo>
                    <a:pt x="359603" y="4514"/>
                  </a:lnTo>
                  <a:lnTo>
                    <a:pt x="313513" y="14172"/>
                  </a:lnTo>
                  <a:lnTo>
                    <a:pt x="269409" y="28676"/>
                  </a:lnTo>
                  <a:lnTo>
                    <a:pt x="227587" y="47733"/>
                  </a:lnTo>
                  <a:lnTo>
                    <a:pt x="188343" y="71044"/>
                  </a:lnTo>
                  <a:lnTo>
                    <a:pt x="151972" y="98314"/>
                  </a:lnTo>
                  <a:lnTo>
                    <a:pt x="118719" y="129307"/>
                  </a:lnTo>
                  <a:lnTo>
                    <a:pt x="89037" y="163546"/>
                  </a:lnTo>
                  <a:lnTo>
                    <a:pt x="63065" y="200916"/>
                  </a:lnTo>
                  <a:lnTo>
                    <a:pt x="41151" y="241060"/>
                  </a:lnTo>
                  <a:lnTo>
                    <a:pt x="23591" y="283682"/>
                  </a:lnTo>
                  <a:lnTo>
                    <a:pt x="10682" y="328487"/>
                  </a:lnTo>
                  <a:lnTo>
                    <a:pt x="2720" y="375177"/>
                  </a:lnTo>
                  <a:lnTo>
                    <a:pt x="0" y="423457"/>
                  </a:lnTo>
                  <a:lnTo>
                    <a:pt x="570" y="445636"/>
                  </a:lnTo>
                  <a:lnTo>
                    <a:pt x="5050" y="489078"/>
                  </a:lnTo>
                  <a:lnTo>
                    <a:pt x="22454" y="555785"/>
                  </a:lnTo>
                  <a:lnTo>
                    <a:pt x="40822" y="598986"/>
                  </a:lnTo>
                  <a:lnTo>
                    <a:pt x="63693" y="639571"/>
                  </a:lnTo>
                  <a:lnTo>
                    <a:pt x="90751" y="677222"/>
                  </a:lnTo>
                  <a:lnTo>
                    <a:pt x="121679" y="711626"/>
                  </a:lnTo>
                  <a:lnTo>
                    <a:pt x="156164" y="742467"/>
                  </a:lnTo>
                  <a:lnTo>
                    <a:pt x="193889" y="769428"/>
                  </a:lnTo>
                  <a:lnTo>
                    <a:pt x="234540" y="792195"/>
                  </a:lnTo>
                  <a:lnTo>
                    <a:pt x="277800" y="810451"/>
                  </a:lnTo>
                  <a:lnTo>
                    <a:pt x="323355" y="823883"/>
                  </a:lnTo>
                  <a:lnTo>
                    <a:pt x="370888" y="832173"/>
                  </a:lnTo>
                  <a:lnTo>
                    <a:pt x="420086" y="835006"/>
                  </a:lnTo>
                  <a:lnTo>
                    <a:pt x="472233" y="831820"/>
                  </a:lnTo>
                  <a:lnTo>
                    <a:pt x="522484" y="822511"/>
                  </a:lnTo>
                  <a:lnTo>
                    <a:pt x="570462" y="807459"/>
                  </a:lnTo>
                  <a:lnTo>
                    <a:pt x="615791" y="787041"/>
                  </a:lnTo>
                  <a:lnTo>
                    <a:pt x="658097" y="761635"/>
                  </a:lnTo>
                  <a:lnTo>
                    <a:pt x="648138" y="747928"/>
                  </a:lnTo>
                  <a:lnTo>
                    <a:pt x="423760" y="747928"/>
                  </a:lnTo>
                  <a:lnTo>
                    <a:pt x="372862" y="743958"/>
                  </a:lnTo>
                  <a:lnTo>
                    <a:pt x="324467" y="732452"/>
                  </a:lnTo>
                  <a:lnTo>
                    <a:pt x="279179" y="714012"/>
                  </a:lnTo>
                  <a:lnTo>
                    <a:pt x="237599" y="689240"/>
                  </a:lnTo>
                  <a:lnTo>
                    <a:pt x="200331" y="658741"/>
                  </a:lnTo>
                  <a:lnTo>
                    <a:pt x="167979" y="623117"/>
                  </a:lnTo>
                  <a:lnTo>
                    <a:pt x="141144" y="582970"/>
                  </a:lnTo>
                  <a:lnTo>
                    <a:pt x="120429" y="538905"/>
                  </a:lnTo>
                  <a:lnTo>
                    <a:pt x="106439" y="491523"/>
                  </a:lnTo>
                  <a:lnTo>
                    <a:pt x="99183" y="452719"/>
                  </a:lnTo>
                  <a:lnTo>
                    <a:pt x="96700" y="412434"/>
                  </a:lnTo>
                  <a:lnTo>
                    <a:pt x="100043" y="365764"/>
                  </a:lnTo>
                  <a:lnTo>
                    <a:pt x="109762" y="321159"/>
                  </a:lnTo>
                  <a:lnTo>
                    <a:pt x="125393" y="279086"/>
                  </a:lnTo>
                  <a:lnTo>
                    <a:pt x="146468" y="240008"/>
                  </a:lnTo>
                  <a:lnTo>
                    <a:pt x="172524" y="204390"/>
                  </a:lnTo>
                  <a:lnTo>
                    <a:pt x="203095" y="172696"/>
                  </a:lnTo>
                  <a:lnTo>
                    <a:pt x="237715" y="145392"/>
                  </a:lnTo>
                  <a:lnTo>
                    <a:pt x="275919" y="122941"/>
                  </a:lnTo>
                  <a:lnTo>
                    <a:pt x="317242" y="105808"/>
                  </a:lnTo>
                  <a:lnTo>
                    <a:pt x="361218" y="94459"/>
                  </a:lnTo>
                  <a:lnTo>
                    <a:pt x="407382" y="89356"/>
                  </a:lnTo>
                  <a:lnTo>
                    <a:pt x="407382" y="0"/>
                  </a:lnTo>
                  <a:close/>
                </a:path>
                <a:path w="658494" h="835025">
                  <a:moveTo>
                    <a:pt x="606987" y="691287"/>
                  </a:moveTo>
                  <a:lnTo>
                    <a:pt x="565921" y="715214"/>
                  </a:lnTo>
                  <a:lnTo>
                    <a:pt x="521315" y="733009"/>
                  </a:lnTo>
                  <a:lnTo>
                    <a:pt x="473739" y="744103"/>
                  </a:lnTo>
                  <a:lnTo>
                    <a:pt x="423760" y="747928"/>
                  </a:lnTo>
                  <a:lnTo>
                    <a:pt x="648138" y="747928"/>
                  </a:lnTo>
                  <a:lnTo>
                    <a:pt x="606987" y="691287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1865705" y="2353589"/>
              <a:ext cx="410209" cy="747395"/>
            </a:xfrm>
            <a:custGeom>
              <a:avLst/>
              <a:gdLst/>
              <a:ahLst/>
              <a:cxnLst/>
              <a:rect l="l" t="t" r="r" b="b"/>
              <a:pathLst>
                <a:path w="410210" h="747394">
                  <a:moveTo>
                    <a:pt x="0" y="0"/>
                  </a:moveTo>
                  <a:lnTo>
                    <a:pt x="0" y="89573"/>
                  </a:lnTo>
                  <a:lnTo>
                    <a:pt x="47343" y="94875"/>
                  </a:lnTo>
                  <a:lnTo>
                    <a:pt x="92371" y="106744"/>
                  </a:lnTo>
                  <a:lnTo>
                    <a:pt x="134583" y="124677"/>
                  </a:lnTo>
                  <a:lnTo>
                    <a:pt x="173474" y="148172"/>
                  </a:lnTo>
                  <a:lnTo>
                    <a:pt x="208544" y="176727"/>
                  </a:lnTo>
                  <a:lnTo>
                    <a:pt x="239288" y="209840"/>
                  </a:lnTo>
                  <a:lnTo>
                    <a:pt x="265204" y="247009"/>
                  </a:lnTo>
                  <a:lnTo>
                    <a:pt x="285789" y="287732"/>
                  </a:lnTo>
                  <a:lnTo>
                    <a:pt x="307835" y="353005"/>
                  </a:lnTo>
                  <a:lnTo>
                    <a:pt x="315553" y="423674"/>
                  </a:lnTo>
                  <a:lnTo>
                    <a:pt x="311717" y="473726"/>
                  </a:lnTo>
                  <a:lnTo>
                    <a:pt x="300589" y="521368"/>
                  </a:lnTo>
                  <a:lnTo>
                    <a:pt x="282742" y="566028"/>
                  </a:lnTo>
                  <a:lnTo>
                    <a:pt x="258748" y="607133"/>
                  </a:lnTo>
                  <a:lnTo>
                    <a:pt x="229179" y="644111"/>
                  </a:lnTo>
                  <a:lnTo>
                    <a:pt x="194607" y="676391"/>
                  </a:lnTo>
                  <a:lnTo>
                    <a:pt x="245874" y="746956"/>
                  </a:lnTo>
                  <a:lnTo>
                    <a:pt x="281587" y="715978"/>
                  </a:lnTo>
                  <a:lnTo>
                    <a:pt x="313631" y="681239"/>
                  </a:lnTo>
                  <a:lnTo>
                    <a:pt x="341668" y="643076"/>
                  </a:lnTo>
                  <a:lnTo>
                    <a:pt x="365363" y="601824"/>
                  </a:lnTo>
                  <a:lnTo>
                    <a:pt x="384378" y="557819"/>
                  </a:lnTo>
                  <a:lnTo>
                    <a:pt x="398377" y="511398"/>
                  </a:lnTo>
                  <a:lnTo>
                    <a:pt x="407023" y="462897"/>
                  </a:lnTo>
                  <a:lnTo>
                    <a:pt x="409980" y="412651"/>
                  </a:lnTo>
                  <a:lnTo>
                    <a:pt x="407680" y="368303"/>
                  </a:lnTo>
                  <a:lnTo>
                    <a:pt x="400934" y="325274"/>
                  </a:lnTo>
                  <a:lnTo>
                    <a:pt x="389973" y="283797"/>
                  </a:lnTo>
                  <a:lnTo>
                    <a:pt x="375028" y="244103"/>
                  </a:lnTo>
                  <a:lnTo>
                    <a:pt x="352874" y="202921"/>
                  </a:lnTo>
                  <a:lnTo>
                    <a:pt x="326466" y="164623"/>
                  </a:lnTo>
                  <a:lnTo>
                    <a:pt x="296054" y="129463"/>
                  </a:lnTo>
                  <a:lnTo>
                    <a:pt x="262152" y="97942"/>
                  </a:lnTo>
                  <a:lnTo>
                    <a:pt x="224878" y="70192"/>
                  </a:lnTo>
                  <a:lnTo>
                    <a:pt x="184615" y="46590"/>
                  </a:lnTo>
                  <a:lnTo>
                    <a:pt x="141679" y="27454"/>
                  </a:lnTo>
                  <a:lnTo>
                    <a:pt x="96387" y="13099"/>
                  </a:lnTo>
                  <a:lnTo>
                    <a:pt x="49055" y="38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87979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1486632" y="2354221"/>
              <a:ext cx="358140" cy="264795"/>
            </a:xfrm>
            <a:custGeom>
              <a:avLst/>
              <a:gdLst/>
              <a:ahLst/>
              <a:cxnLst/>
              <a:rect l="l" t="t" r="r" b="b"/>
              <a:pathLst>
                <a:path w="358139" h="264794">
                  <a:moveTo>
                    <a:pt x="357539" y="0"/>
                  </a:moveTo>
                  <a:lnTo>
                    <a:pt x="272982" y="10464"/>
                  </a:lnTo>
                  <a:lnTo>
                    <a:pt x="227229" y="23977"/>
                  </a:lnTo>
                  <a:lnTo>
                    <a:pt x="183787" y="42344"/>
                  </a:lnTo>
                  <a:lnTo>
                    <a:pt x="142973" y="65247"/>
                  </a:lnTo>
                  <a:lnTo>
                    <a:pt x="105105" y="92369"/>
                  </a:lnTo>
                  <a:lnTo>
                    <a:pt x="70502" y="123390"/>
                  </a:lnTo>
                  <a:lnTo>
                    <a:pt x="39481" y="157994"/>
                  </a:lnTo>
                  <a:lnTo>
                    <a:pt x="12360" y="195862"/>
                  </a:lnTo>
                  <a:lnTo>
                    <a:pt x="0" y="217889"/>
                  </a:lnTo>
                  <a:lnTo>
                    <a:pt x="87840" y="264594"/>
                  </a:lnTo>
                  <a:lnTo>
                    <a:pt x="97951" y="246358"/>
                  </a:lnTo>
                  <a:lnTo>
                    <a:pt x="125264" y="210158"/>
                  </a:lnTo>
                  <a:lnTo>
                    <a:pt x="157272" y="178151"/>
                  </a:lnTo>
                  <a:lnTo>
                    <a:pt x="193471" y="150837"/>
                  </a:lnTo>
                  <a:lnTo>
                    <a:pt x="233360" y="128720"/>
                  </a:lnTo>
                  <a:lnTo>
                    <a:pt x="276437" y="112300"/>
                  </a:lnTo>
                  <a:lnTo>
                    <a:pt x="322200" y="102080"/>
                  </a:lnTo>
                  <a:lnTo>
                    <a:pt x="357539" y="99487"/>
                  </a:lnTo>
                  <a:lnTo>
                    <a:pt x="357539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1482207" y="2353700"/>
              <a:ext cx="371475" cy="273050"/>
            </a:xfrm>
            <a:custGeom>
              <a:avLst/>
              <a:gdLst/>
              <a:ahLst/>
              <a:cxnLst/>
              <a:rect l="l" t="t" r="r" b="b"/>
              <a:pathLst>
                <a:path w="371475" h="273050">
                  <a:moveTo>
                    <a:pt x="8849" y="210525"/>
                  </a:moveTo>
                  <a:lnTo>
                    <a:pt x="0" y="226296"/>
                  </a:lnTo>
                  <a:lnTo>
                    <a:pt x="87880" y="273023"/>
                  </a:lnTo>
                  <a:lnTo>
                    <a:pt x="96649" y="257209"/>
                  </a:lnTo>
                  <a:lnTo>
                    <a:pt x="8849" y="210525"/>
                  </a:lnTo>
                  <a:close/>
                </a:path>
                <a:path w="371475" h="273050">
                  <a:moveTo>
                    <a:pt x="371003" y="0"/>
                  </a:moveTo>
                  <a:lnTo>
                    <a:pt x="352926" y="1042"/>
                  </a:lnTo>
                  <a:lnTo>
                    <a:pt x="352926" y="100672"/>
                  </a:lnTo>
                  <a:lnTo>
                    <a:pt x="371003" y="99345"/>
                  </a:lnTo>
                  <a:lnTo>
                    <a:pt x="3710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1433019" y="2353494"/>
              <a:ext cx="847725" cy="847725"/>
            </a:xfrm>
            <a:custGeom>
              <a:avLst/>
              <a:gdLst/>
              <a:ahLst/>
              <a:cxnLst/>
              <a:rect l="l" t="t" r="r" b="b"/>
              <a:pathLst>
                <a:path w="847725" h="847725">
                  <a:moveTo>
                    <a:pt x="49190" y="226499"/>
                  </a:moveTo>
                  <a:lnTo>
                    <a:pt x="24704" y="280846"/>
                  </a:lnTo>
                  <a:lnTo>
                    <a:pt x="11191" y="326599"/>
                  </a:lnTo>
                  <a:lnTo>
                    <a:pt x="2850" y="374345"/>
                  </a:lnTo>
                  <a:lnTo>
                    <a:pt x="0" y="423764"/>
                  </a:lnTo>
                  <a:lnTo>
                    <a:pt x="2850" y="473184"/>
                  </a:lnTo>
                  <a:lnTo>
                    <a:pt x="11191" y="520930"/>
                  </a:lnTo>
                  <a:lnTo>
                    <a:pt x="24704" y="566683"/>
                  </a:lnTo>
                  <a:lnTo>
                    <a:pt x="43071" y="610126"/>
                  </a:lnTo>
                  <a:lnTo>
                    <a:pt x="65973" y="650941"/>
                  </a:lnTo>
                  <a:lnTo>
                    <a:pt x="93094" y="688809"/>
                  </a:lnTo>
                  <a:lnTo>
                    <a:pt x="124115" y="723414"/>
                  </a:lnTo>
                  <a:lnTo>
                    <a:pt x="158718" y="754436"/>
                  </a:lnTo>
                  <a:lnTo>
                    <a:pt x="196586" y="781557"/>
                  </a:lnTo>
                  <a:lnTo>
                    <a:pt x="237400" y="804461"/>
                  </a:lnTo>
                  <a:lnTo>
                    <a:pt x="280842" y="822828"/>
                  </a:lnTo>
                  <a:lnTo>
                    <a:pt x="326595" y="836342"/>
                  </a:lnTo>
                  <a:lnTo>
                    <a:pt x="374340" y="844683"/>
                  </a:lnTo>
                  <a:lnTo>
                    <a:pt x="423760" y="847534"/>
                  </a:lnTo>
                  <a:lnTo>
                    <a:pt x="473182" y="844683"/>
                  </a:lnTo>
                  <a:lnTo>
                    <a:pt x="520928" y="836342"/>
                  </a:lnTo>
                  <a:lnTo>
                    <a:pt x="566682" y="822828"/>
                  </a:lnTo>
                  <a:lnTo>
                    <a:pt x="610126" y="804461"/>
                  </a:lnTo>
                  <a:lnTo>
                    <a:pt x="650940" y="781557"/>
                  </a:lnTo>
                  <a:lnTo>
                    <a:pt x="688809" y="754436"/>
                  </a:lnTo>
                  <a:lnTo>
                    <a:pt x="695720" y="748239"/>
                  </a:lnTo>
                  <a:lnTo>
                    <a:pt x="423760" y="748239"/>
                  </a:lnTo>
                  <a:lnTo>
                    <a:pt x="375813" y="744721"/>
                  </a:lnTo>
                  <a:lnTo>
                    <a:pt x="330050" y="734502"/>
                  </a:lnTo>
                  <a:lnTo>
                    <a:pt x="286973" y="718082"/>
                  </a:lnTo>
                  <a:lnTo>
                    <a:pt x="247084" y="695965"/>
                  </a:lnTo>
                  <a:lnTo>
                    <a:pt x="210885" y="668652"/>
                  </a:lnTo>
                  <a:lnTo>
                    <a:pt x="178878" y="636645"/>
                  </a:lnTo>
                  <a:lnTo>
                    <a:pt x="151565" y="600446"/>
                  </a:lnTo>
                  <a:lnTo>
                    <a:pt x="129447" y="560556"/>
                  </a:lnTo>
                  <a:lnTo>
                    <a:pt x="113027" y="517478"/>
                  </a:lnTo>
                  <a:lnTo>
                    <a:pt x="102808" y="471714"/>
                  </a:lnTo>
                  <a:lnTo>
                    <a:pt x="99289" y="423764"/>
                  </a:lnTo>
                  <a:lnTo>
                    <a:pt x="102808" y="375816"/>
                  </a:lnTo>
                  <a:lnTo>
                    <a:pt x="113027" y="330052"/>
                  </a:lnTo>
                  <a:lnTo>
                    <a:pt x="129447" y="286975"/>
                  </a:lnTo>
                  <a:lnTo>
                    <a:pt x="137070" y="273226"/>
                  </a:lnTo>
                  <a:lnTo>
                    <a:pt x="49190" y="226499"/>
                  </a:lnTo>
                  <a:close/>
                </a:path>
                <a:path w="847725" h="847725">
                  <a:moveTo>
                    <a:pt x="695717" y="99289"/>
                  </a:moveTo>
                  <a:lnTo>
                    <a:pt x="423760" y="99289"/>
                  </a:lnTo>
                  <a:lnTo>
                    <a:pt x="471709" y="102808"/>
                  </a:lnTo>
                  <a:lnTo>
                    <a:pt x="517474" y="113027"/>
                  </a:lnTo>
                  <a:lnTo>
                    <a:pt x="560552" y="129447"/>
                  </a:lnTo>
                  <a:lnTo>
                    <a:pt x="600443" y="151565"/>
                  </a:lnTo>
                  <a:lnTo>
                    <a:pt x="636642" y="178878"/>
                  </a:lnTo>
                  <a:lnTo>
                    <a:pt x="668650" y="210886"/>
                  </a:lnTo>
                  <a:lnTo>
                    <a:pt x="695964" y="247085"/>
                  </a:lnTo>
                  <a:lnTo>
                    <a:pt x="718082" y="286975"/>
                  </a:lnTo>
                  <a:lnTo>
                    <a:pt x="734501" y="330052"/>
                  </a:lnTo>
                  <a:lnTo>
                    <a:pt x="744721" y="375816"/>
                  </a:lnTo>
                  <a:lnTo>
                    <a:pt x="748239" y="423764"/>
                  </a:lnTo>
                  <a:lnTo>
                    <a:pt x="744721" y="471714"/>
                  </a:lnTo>
                  <a:lnTo>
                    <a:pt x="734501" y="517478"/>
                  </a:lnTo>
                  <a:lnTo>
                    <a:pt x="718082" y="560556"/>
                  </a:lnTo>
                  <a:lnTo>
                    <a:pt x="695964" y="600446"/>
                  </a:lnTo>
                  <a:lnTo>
                    <a:pt x="668650" y="636645"/>
                  </a:lnTo>
                  <a:lnTo>
                    <a:pt x="636642" y="668652"/>
                  </a:lnTo>
                  <a:lnTo>
                    <a:pt x="600443" y="695965"/>
                  </a:lnTo>
                  <a:lnTo>
                    <a:pt x="560552" y="718082"/>
                  </a:lnTo>
                  <a:lnTo>
                    <a:pt x="517474" y="734502"/>
                  </a:lnTo>
                  <a:lnTo>
                    <a:pt x="471709" y="744721"/>
                  </a:lnTo>
                  <a:lnTo>
                    <a:pt x="423760" y="748239"/>
                  </a:lnTo>
                  <a:lnTo>
                    <a:pt x="695720" y="748239"/>
                  </a:lnTo>
                  <a:lnTo>
                    <a:pt x="754434" y="688809"/>
                  </a:lnTo>
                  <a:lnTo>
                    <a:pt x="781555" y="650941"/>
                  </a:lnTo>
                  <a:lnTo>
                    <a:pt x="804458" y="610126"/>
                  </a:lnTo>
                  <a:lnTo>
                    <a:pt x="822825" y="566683"/>
                  </a:lnTo>
                  <a:lnTo>
                    <a:pt x="836338" y="520930"/>
                  </a:lnTo>
                  <a:lnTo>
                    <a:pt x="844678" y="473184"/>
                  </a:lnTo>
                  <a:lnTo>
                    <a:pt x="847529" y="423764"/>
                  </a:lnTo>
                  <a:lnTo>
                    <a:pt x="844678" y="374345"/>
                  </a:lnTo>
                  <a:lnTo>
                    <a:pt x="836338" y="326599"/>
                  </a:lnTo>
                  <a:lnTo>
                    <a:pt x="822825" y="280846"/>
                  </a:lnTo>
                  <a:lnTo>
                    <a:pt x="804458" y="237404"/>
                  </a:lnTo>
                  <a:lnTo>
                    <a:pt x="781555" y="196589"/>
                  </a:lnTo>
                  <a:lnTo>
                    <a:pt x="754434" y="158721"/>
                  </a:lnTo>
                  <a:lnTo>
                    <a:pt x="723412" y="124118"/>
                  </a:lnTo>
                  <a:lnTo>
                    <a:pt x="695717" y="99289"/>
                  </a:lnTo>
                  <a:close/>
                </a:path>
                <a:path w="847725" h="847725">
                  <a:moveTo>
                    <a:pt x="423760" y="0"/>
                  </a:moveTo>
                  <a:lnTo>
                    <a:pt x="420192" y="205"/>
                  </a:lnTo>
                  <a:lnTo>
                    <a:pt x="420192" y="99551"/>
                  </a:lnTo>
                  <a:lnTo>
                    <a:pt x="423760" y="99289"/>
                  </a:lnTo>
                  <a:lnTo>
                    <a:pt x="695717" y="99289"/>
                  </a:lnTo>
                  <a:lnTo>
                    <a:pt x="650940" y="65975"/>
                  </a:lnTo>
                  <a:lnTo>
                    <a:pt x="610126" y="43072"/>
                  </a:lnTo>
                  <a:lnTo>
                    <a:pt x="566682" y="24704"/>
                  </a:lnTo>
                  <a:lnTo>
                    <a:pt x="520928" y="11191"/>
                  </a:lnTo>
                  <a:lnTo>
                    <a:pt x="473182" y="2850"/>
                  </a:lnTo>
                  <a:lnTo>
                    <a:pt x="423760" y="0"/>
                  </a:lnTo>
                  <a:close/>
                </a:path>
              </a:pathLst>
            </a:custGeom>
            <a:solidFill>
              <a:srgbClr val="1D9CD3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</p:grpSp>
      <p:sp>
        <p:nvSpPr>
          <p:cNvPr id="134" name="object 134"/>
          <p:cNvSpPr txBox="1"/>
          <p:nvPr/>
        </p:nvSpPr>
        <p:spPr>
          <a:xfrm>
            <a:off x="906294" y="6395334"/>
            <a:ext cx="1793239" cy="565539"/>
          </a:xfrm>
          <a:prstGeom prst="rect">
            <a:avLst/>
          </a:prstGeom>
        </p:spPr>
        <p:txBody>
          <a:bodyPr vert="horz" wrap="square" lIns="0" tIns="69850" rIns="0" bIns="0">
            <a:spAutoFit/>
          </a:bodyPr>
          <a:lstStyle/>
          <a:p>
            <a:pPr marL="24130" algn="ctr">
              <a:lnSpc>
                <a:spcPct val="100000"/>
              </a:lnSpc>
              <a:spcBef>
                <a:spcPts val="550"/>
              </a:spcBef>
              <a:defRPr sz="1050">
                <a:solidFill>
                  <a:srgbClr val="666667"/>
                </a:solidFill>
                <a:latin typeface="NeusaNextStd-CondensedMedium"/>
                <a:cs typeface="NeusaNextStd-CondensedMedium"/>
              </a:defRPr>
            </a:pPr>
            <a:r>
              <a:rPr lang="tr-TR" dirty="0"/>
              <a:t>Bu...</a:t>
            </a:r>
            <a:endParaRPr lang="tr-TR" sz="1050" dirty="0">
              <a:latin typeface="NeusaNextStd-CondensedMedium"/>
              <a:cs typeface="NeusaNextStd-CondensedMedium"/>
            </a:endParaRPr>
          </a:p>
          <a:p>
            <a:pPr algn="ctr">
              <a:lnSpc>
                <a:spcPct val="100000"/>
              </a:lnSpc>
              <a:spcBef>
                <a:spcPts val="350"/>
              </a:spcBef>
              <a:defRPr sz="750" b="1">
                <a:latin typeface="Neusa Next Std Condensed"/>
                <a:cs typeface="Neusa Next Std Condensed"/>
              </a:defRPr>
            </a:pPr>
            <a:r>
              <a:rPr lang="tr-TR" dirty="0">
                <a:solidFill>
                  <a:srgbClr val="212221"/>
                </a:solidFill>
              </a:rPr>
              <a:t>PAZAR HIZI İLE UYGULAMA GÜVENLİĞİ</a:t>
            </a:r>
          </a:p>
          <a:p>
            <a:pPr algn="ctr">
              <a:lnSpc>
                <a:spcPct val="100000"/>
              </a:lnSpc>
              <a:spcBef>
                <a:spcPts val="350"/>
              </a:spcBef>
              <a:defRPr sz="750" b="1">
                <a:latin typeface="Neusa Next Std Condensed"/>
                <a:cs typeface="Neusa Next Std Condensed"/>
              </a:defRPr>
            </a:pPr>
            <a:r>
              <a:rPr lang="tr-TR" sz="750" dirty="0">
                <a:solidFill>
                  <a:srgbClr val="212221"/>
                </a:solidFill>
                <a:latin typeface="Neusa Next Std Condensed"/>
                <a:cs typeface="Neusa Next Std Condensed"/>
              </a:rPr>
              <a:t>ARASINDA YAŞANAN BİR SAVAŞ</a:t>
            </a:r>
            <a:endParaRPr lang="tr-TR" sz="750" dirty="0">
              <a:latin typeface="Neusa Next Std Condensed"/>
              <a:cs typeface="Neusa Next Std Condensed"/>
            </a:endParaRPr>
          </a:p>
        </p:txBody>
      </p:sp>
      <p:sp>
        <p:nvSpPr>
          <p:cNvPr id="135" name="object 135"/>
          <p:cNvSpPr/>
          <p:nvPr/>
        </p:nvSpPr>
        <p:spPr>
          <a:xfrm>
            <a:off x="748487" y="7164666"/>
            <a:ext cx="610235" cy="318770"/>
          </a:xfrm>
          <a:custGeom>
            <a:avLst/>
            <a:gdLst/>
            <a:ahLst/>
            <a:cxnLst/>
            <a:rect l="l" t="t" r="r" b="b"/>
            <a:pathLst>
              <a:path w="610235" h="318770">
                <a:moveTo>
                  <a:pt x="63906" y="68160"/>
                </a:moveTo>
                <a:lnTo>
                  <a:pt x="44335" y="68922"/>
                </a:lnTo>
                <a:lnTo>
                  <a:pt x="43586" y="49923"/>
                </a:lnTo>
                <a:lnTo>
                  <a:pt x="25387" y="73113"/>
                </a:lnTo>
                <a:lnTo>
                  <a:pt x="11671" y="99453"/>
                </a:lnTo>
                <a:lnTo>
                  <a:pt x="3022" y="128397"/>
                </a:lnTo>
                <a:lnTo>
                  <a:pt x="0" y="159372"/>
                </a:lnTo>
                <a:lnTo>
                  <a:pt x="2921" y="189903"/>
                </a:lnTo>
                <a:lnTo>
                  <a:pt x="11328" y="218465"/>
                </a:lnTo>
                <a:lnTo>
                  <a:pt x="24676" y="244538"/>
                </a:lnTo>
                <a:lnTo>
                  <a:pt x="42379" y="267550"/>
                </a:lnTo>
                <a:lnTo>
                  <a:pt x="60540" y="266827"/>
                </a:lnTo>
                <a:lnTo>
                  <a:pt x="59715" y="245999"/>
                </a:lnTo>
                <a:lnTo>
                  <a:pt x="46139" y="227342"/>
                </a:lnTo>
                <a:lnTo>
                  <a:pt x="35941" y="206425"/>
                </a:lnTo>
                <a:lnTo>
                  <a:pt x="29527" y="183629"/>
                </a:lnTo>
                <a:lnTo>
                  <a:pt x="27292" y="159372"/>
                </a:lnTo>
                <a:lnTo>
                  <a:pt x="29832" y="133527"/>
                </a:lnTo>
                <a:lnTo>
                  <a:pt x="37096" y="109385"/>
                </a:lnTo>
                <a:lnTo>
                  <a:pt x="48615" y="87439"/>
                </a:lnTo>
                <a:lnTo>
                  <a:pt x="63906" y="68160"/>
                </a:lnTo>
                <a:close/>
              </a:path>
              <a:path w="610235" h="318770">
                <a:moveTo>
                  <a:pt x="134620" y="159410"/>
                </a:moveTo>
                <a:lnTo>
                  <a:pt x="132549" y="148323"/>
                </a:lnTo>
                <a:lnTo>
                  <a:pt x="127215" y="140411"/>
                </a:lnTo>
                <a:lnTo>
                  <a:pt x="126695" y="139636"/>
                </a:lnTo>
                <a:lnTo>
                  <a:pt x="124764" y="138430"/>
                </a:lnTo>
                <a:lnTo>
                  <a:pt x="124764" y="159410"/>
                </a:lnTo>
                <a:lnTo>
                  <a:pt x="123494" y="166738"/>
                </a:lnTo>
                <a:lnTo>
                  <a:pt x="119811" y="172758"/>
                </a:lnTo>
                <a:lnTo>
                  <a:pt x="113906" y="176822"/>
                </a:lnTo>
                <a:lnTo>
                  <a:pt x="105930" y="178320"/>
                </a:lnTo>
                <a:lnTo>
                  <a:pt x="95161" y="178320"/>
                </a:lnTo>
                <a:lnTo>
                  <a:pt x="95161" y="140411"/>
                </a:lnTo>
                <a:lnTo>
                  <a:pt x="105930" y="140411"/>
                </a:lnTo>
                <a:lnTo>
                  <a:pt x="114033" y="141897"/>
                </a:lnTo>
                <a:lnTo>
                  <a:pt x="119938" y="145935"/>
                </a:lnTo>
                <a:lnTo>
                  <a:pt x="123545" y="151968"/>
                </a:lnTo>
                <a:lnTo>
                  <a:pt x="124764" y="159410"/>
                </a:lnTo>
                <a:lnTo>
                  <a:pt x="124764" y="138430"/>
                </a:lnTo>
                <a:lnTo>
                  <a:pt x="117627" y="133959"/>
                </a:lnTo>
                <a:lnTo>
                  <a:pt x="105930" y="131940"/>
                </a:lnTo>
                <a:lnTo>
                  <a:pt x="85534" y="131940"/>
                </a:lnTo>
                <a:lnTo>
                  <a:pt x="85534" y="186804"/>
                </a:lnTo>
                <a:lnTo>
                  <a:pt x="105930" y="186804"/>
                </a:lnTo>
                <a:lnTo>
                  <a:pt x="117627" y="184785"/>
                </a:lnTo>
                <a:lnTo>
                  <a:pt x="126695" y="179146"/>
                </a:lnTo>
                <a:lnTo>
                  <a:pt x="127254" y="178320"/>
                </a:lnTo>
                <a:lnTo>
                  <a:pt x="132549" y="170497"/>
                </a:lnTo>
                <a:lnTo>
                  <a:pt x="134620" y="159410"/>
                </a:lnTo>
                <a:close/>
              </a:path>
              <a:path w="610235" h="318770">
                <a:moveTo>
                  <a:pt x="178219" y="131940"/>
                </a:moveTo>
                <a:lnTo>
                  <a:pt x="140639" y="131940"/>
                </a:lnTo>
                <a:lnTo>
                  <a:pt x="140639" y="186804"/>
                </a:lnTo>
                <a:lnTo>
                  <a:pt x="178219" y="186804"/>
                </a:lnTo>
                <a:lnTo>
                  <a:pt x="178219" y="178333"/>
                </a:lnTo>
                <a:lnTo>
                  <a:pt x="150253" y="178333"/>
                </a:lnTo>
                <a:lnTo>
                  <a:pt x="150253" y="163106"/>
                </a:lnTo>
                <a:lnTo>
                  <a:pt x="177647" y="163106"/>
                </a:lnTo>
                <a:lnTo>
                  <a:pt x="177647" y="154647"/>
                </a:lnTo>
                <a:lnTo>
                  <a:pt x="150253" y="154647"/>
                </a:lnTo>
                <a:lnTo>
                  <a:pt x="150253" y="140411"/>
                </a:lnTo>
                <a:lnTo>
                  <a:pt x="178219" y="140411"/>
                </a:lnTo>
                <a:lnTo>
                  <a:pt x="178219" y="131940"/>
                </a:lnTo>
                <a:close/>
              </a:path>
              <a:path w="610235" h="318770">
                <a:moveTo>
                  <a:pt x="238264" y="131940"/>
                </a:moveTo>
                <a:lnTo>
                  <a:pt x="227330" y="131940"/>
                </a:lnTo>
                <a:lnTo>
                  <a:pt x="210718" y="176352"/>
                </a:lnTo>
                <a:lnTo>
                  <a:pt x="194094" y="131940"/>
                </a:lnTo>
                <a:lnTo>
                  <a:pt x="183159" y="131940"/>
                </a:lnTo>
                <a:lnTo>
                  <a:pt x="204711" y="186804"/>
                </a:lnTo>
                <a:lnTo>
                  <a:pt x="216712" y="186804"/>
                </a:lnTo>
                <a:lnTo>
                  <a:pt x="238264" y="131940"/>
                </a:lnTo>
                <a:close/>
              </a:path>
              <a:path w="610235" h="318770">
                <a:moveTo>
                  <a:pt x="267550" y="276364"/>
                </a:moveTo>
                <a:lnTo>
                  <a:pt x="266839" y="258394"/>
                </a:lnTo>
                <a:lnTo>
                  <a:pt x="245770" y="259219"/>
                </a:lnTo>
                <a:lnTo>
                  <a:pt x="227139" y="272719"/>
                </a:lnTo>
                <a:lnTo>
                  <a:pt x="206273" y="282854"/>
                </a:lnTo>
                <a:lnTo>
                  <a:pt x="183553" y="289229"/>
                </a:lnTo>
                <a:lnTo>
                  <a:pt x="159372" y="291452"/>
                </a:lnTo>
                <a:lnTo>
                  <a:pt x="133527" y="288912"/>
                </a:lnTo>
                <a:lnTo>
                  <a:pt x="109385" y="281647"/>
                </a:lnTo>
                <a:lnTo>
                  <a:pt x="87439" y="270116"/>
                </a:lnTo>
                <a:lnTo>
                  <a:pt x="68148" y="254838"/>
                </a:lnTo>
                <a:lnTo>
                  <a:pt x="68922" y="274599"/>
                </a:lnTo>
                <a:lnTo>
                  <a:pt x="99580" y="307124"/>
                </a:lnTo>
                <a:lnTo>
                  <a:pt x="159372" y="318744"/>
                </a:lnTo>
                <a:lnTo>
                  <a:pt x="189890" y="315810"/>
                </a:lnTo>
                <a:lnTo>
                  <a:pt x="218465" y="307403"/>
                </a:lnTo>
                <a:lnTo>
                  <a:pt x="244525" y="294068"/>
                </a:lnTo>
                <a:lnTo>
                  <a:pt x="267550" y="276364"/>
                </a:lnTo>
                <a:close/>
              </a:path>
              <a:path w="610235" h="318770">
                <a:moveTo>
                  <a:pt x="268820" y="43599"/>
                </a:moveTo>
                <a:lnTo>
                  <a:pt x="245643" y="25400"/>
                </a:lnTo>
                <a:lnTo>
                  <a:pt x="219290" y="11671"/>
                </a:lnTo>
                <a:lnTo>
                  <a:pt x="190347" y="3022"/>
                </a:lnTo>
                <a:lnTo>
                  <a:pt x="159359" y="0"/>
                </a:lnTo>
                <a:lnTo>
                  <a:pt x="128905" y="2921"/>
                </a:lnTo>
                <a:lnTo>
                  <a:pt x="100393" y="11290"/>
                </a:lnTo>
                <a:lnTo>
                  <a:pt x="74371" y="24561"/>
                </a:lnTo>
                <a:lnTo>
                  <a:pt x="51371" y="42202"/>
                </a:lnTo>
                <a:lnTo>
                  <a:pt x="52095" y="60540"/>
                </a:lnTo>
                <a:lnTo>
                  <a:pt x="72720" y="59728"/>
                </a:lnTo>
                <a:lnTo>
                  <a:pt x="91389" y="46151"/>
                </a:lnTo>
                <a:lnTo>
                  <a:pt x="112306" y="35941"/>
                </a:lnTo>
                <a:lnTo>
                  <a:pt x="135102" y="29527"/>
                </a:lnTo>
                <a:lnTo>
                  <a:pt x="159359" y="27292"/>
                </a:lnTo>
                <a:lnTo>
                  <a:pt x="185280" y="29845"/>
                </a:lnTo>
                <a:lnTo>
                  <a:pt x="209486" y="37147"/>
                </a:lnTo>
                <a:lnTo>
                  <a:pt x="231470" y="48729"/>
                </a:lnTo>
                <a:lnTo>
                  <a:pt x="250774" y="64096"/>
                </a:lnTo>
                <a:lnTo>
                  <a:pt x="249999" y="44335"/>
                </a:lnTo>
                <a:lnTo>
                  <a:pt x="268820" y="43599"/>
                </a:lnTo>
                <a:close/>
              </a:path>
              <a:path w="610235" h="318770">
                <a:moveTo>
                  <a:pt x="300177" y="234010"/>
                </a:moveTo>
                <a:lnTo>
                  <a:pt x="295871" y="224637"/>
                </a:lnTo>
                <a:lnTo>
                  <a:pt x="292150" y="215011"/>
                </a:lnTo>
                <a:lnTo>
                  <a:pt x="289039" y="205168"/>
                </a:lnTo>
                <a:lnTo>
                  <a:pt x="286537" y="195135"/>
                </a:lnTo>
                <a:lnTo>
                  <a:pt x="281127" y="210591"/>
                </a:lnTo>
                <a:lnTo>
                  <a:pt x="273913" y="225120"/>
                </a:lnTo>
                <a:lnTo>
                  <a:pt x="265036" y="238556"/>
                </a:lnTo>
                <a:lnTo>
                  <a:pt x="254635" y="250786"/>
                </a:lnTo>
                <a:lnTo>
                  <a:pt x="274599" y="250012"/>
                </a:lnTo>
                <a:lnTo>
                  <a:pt x="275323" y="268630"/>
                </a:lnTo>
                <a:lnTo>
                  <a:pt x="282371" y="260642"/>
                </a:lnTo>
                <a:lnTo>
                  <a:pt x="288874" y="252183"/>
                </a:lnTo>
                <a:lnTo>
                  <a:pt x="294817" y="243306"/>
                </a:lnTo>
                <a:lnTo>
                  <a:pt x="300177" y="234010"/>
                </a:lnTo>
                <a:close/>
              </a:path>
              <a:path w="610235" h="318770">
                <a:moveTo>
                  <a:pt x="351790" y="52095"/>
                </a:moveTo>
                <a:lnTo>
                  <a:pt x="315112" y="75793"/>
                </a:lnTo>
                <a:lnTo>
                  <a:pt x="309994" y="84709"/>
                </a:lnTo>
                <a:lnTo>
                  <a:pt x="314299" y="94107"/>
                </a:lnTo>
                <a:lnTo>
                  <a:pt x="318020" y="103733"/>
                </a:lnTo>
                <a:lnTo>
                  <a:pt x="321132" y="113588"/>
                </a:lnTo>
                <a:lnTo>
                  <a:pt x="323646" y="123621"/>
                </a:lnTo>
                <a:lnTo>
                  <a:pt x="328396" y="109740"/>
                </a:lnTo>
                <a:lnTo>
                  <a:pt x="334606" y="96608"/>
                </a:lnTo>
                <a:lnTo>
                  <a:pt x="342150" y="84315"/>
                </a:lnTo>
                <a:lnTo>
                  <a:pt x="350964" y="72961"/>
                </a:lnTo>
                <a:lnTo>
                  <a:pt x="351790" y="52095"/>
                </a:lnTo>
                <a:close/>
              </a:path>
              <a:path w="610235" h="318770">
                <a:moveTo>
                  <a:pt x="355536" y="250799"/>
                </a:moveTo>
                <a:lnTo>
                  <a:pt x="328599" y="209499"/>
                </a:lnTo>
                <a:lnTo>
                  <a:pt x="318731" y="159372"/>
                </a:lnTo>
                <a:lnTo>
                  <a:pt x="317830" y="142367"/>
                </a:lnTo>
                <a:lnTo>
                  <a:pt x="315201" y="125869"/>
                </a:lnTo>
                <a:lnTo>
                  <a:pt x="310921" y="109982"/>
                </a:lnTo>
                <a:lnTo>
                  <a:pt x="305092" y="94830"/>
                </a:lnTo>
                <a:lnTo>
                  <a:pt x="299275" y="83045"/>
                </a:lnTo>
                <a:lnTo>
                  <a:pt x="292544" y="71856"/>
                </a:lnTo>
                <a:lnTo>
                  <a:pt x="284949" y="61277"/>
                </a:lnTo>
                <a:lnTo>
                  <a:pt x="276542" y="51384"/>
                </a:lnTo>
                <a:lnTo>
                  <a:pt x="258394" y="52095"/>
                </a:lnTo>
                <a:lnTo>
                  <a:pt x="259219" y="72974"/>
                </a:lnTo>
                <a:lnTo>
                  <a:pt x="272719" y="91592"/>
                </a:lnTo>
                <a:lnTo>
                  <a:pt x="282854" y="112458"/>
                </a:lnTo>
                <a:lnTo>
                  <a:pt x="289229" y="135191"/>
                </a:lnTo>
                <a:lnTo>
                  <a:pt x="291439" y="159296"/>
                </a:lnTo>
                <a:lnTo>
                  <a:pt x="294449" y="190271"/>
                </a:lnTo>
                <a:lnTo>
                  <a:pt x="303072" y="219163"/>
                </a:lnTo>
                <a:lnTo>
                  <a:pt x="304774" y="222465"/>
                </a:lnTo>
                <a:lnTo>
                  <a:pt x="305092" y="223926"/>
                </a:lnTo>
                <a:lnTo>
                  <a:pt x="305282" y="223431"/>
                </a:lnTo>
                <a:lnTo>
                  <a:pt x="316725" y="245465"/>
                </a:lnTo>
                <a:lnTo>
                  <a:pt x="334860" y="268617"/>
                </a:lnTo>
                <a:lnTo>
                  <a:pt x="335584" y="250012"/>
                </a:lnTo>
                <a:lnTo>
                  <a:pt x="355536" y="250799"/>
                </a:lnTo>
                <a:close/>
              </a:path>
              <a:path w="610235" h="318770">
                <a:moveTo>
                  <a:pt x="431749" y="159372"/>
                </a:moveTo>
                <a:lnTo>
                  <a:pt x="429679" y="148031"/>
                </a:lnTo>
                <a:lnTo>
                  <a:pt x="424218" y="139547"/>
                </a:lnTo>
                <a:lnTo>
                  <a:pt x="423900" y="139052"/>
                </a:lnTo>
                <a:lnTo>
                  <a:pt x="421881" y="137706"/>
                </a:lnTo>
                <a:lnTo>
                  <a:pt x="421881" y="159372"/>
                </a:lnTo>
                <a:lnTo>
                  <a:pt x="420585" y="167220"/>
                </a:lnTo>
                <a:lnTo>
                  <a:pt x="416915" y="173507"/>
                </a:lnTo>
                <a:lnTo>
                  <a:pt x="411187" y="177685"/>
                </a:lnTo>
                <a:lnTo>
                  <a:pt x="403707" y="179197"/>
                </a:lnTo>
                <a:lnTo>
                  <a:pt x="396176" y="177685"/>
                </a:lnTo>
                <a:lnTo>
                  <a:pt x="390448" y="173507"/>
                </a:lnTo>
                <a:lnTo>
                  <a:pt x="386803" y="167220"/>
                </a:lnTo>
                <a:lnTo>
                  <a:pt x="385521" y="159372"/>
                </a:lnTo>
                <a:lnTo>
                  <a:pt x="386803" y="151485"/>
                </a:lnTo>
                <a:lnTo>
                  <a:pt x="390448" y="145199"/>
                </a:lnTo>
                <a:lnTo>
                  <a:pt x="396176" y="141046"/>
                </a:lnTo>
                <a:lnTo>
                  <a:pt x="403707" y="139547"/>
                </a:lnTo>
                <a:lnTo>
                  <a:pt x="411187" y="141046"/>
                </a:lnTo>
                <a:lnTo>
                  <a:pt x="416915" y="145199"/>
                </a:lnTo>
                <a:lnTo>
                  <a:pt x="420585" y="151485"/>
                </a:lnTo>
                <a:lnTo>
                  <a:pt x="421881" y="159372"/>
                </a:lnTo>
                <a:lnTo>
                  <a:pt x="421881" y="137706"/>
                </a:lnTo>
                <a:lnTo>
                  <a:pt x="415023" y="133134"/>
                </a:lnTo>
                <a:lnTo>
                  <a:pt x="403707" y="131000"/>
                </a:lnTo>
                <a:lnTo>
                  <a:pt x="392379" y="133134"/>
                </a:lnTo>
                <a:lnTo>
                  <a:pt x="383514" y="139052"/>
                </a:lnTo>
                <a:lnTo>
                  <a:pt x="377723" y="148031"/>
                </a:lnTo>
                <a:lnTo>
                  <a:pt x="375653" y="159372"/>
                </a:lnTo>
                <a:lnTo>
                  <a:pt x="377723" y="170713"/>
                </a:lnTo>
                <a:lnTo>
                  <a:pt x="383514" y="179692"/>
                </a:lnTo>
                <a:lnTo>
                  <a:pt x="392379" y="185610"/>
                </a:lnTo>
                <a:lnTo>
                  <a:pt x="403707" y="187744"/>
                </a:lnTo>
                <a:lnTo>
                  <a:pt x="415023" y="185610"/>
                </a:lnTo>
                <a:lnTo>
                  <a:pt x="423900" y="179692"/>
                </a:lnTo>
                <a:lnTo>
                  <a:pt x="424218" y="179197"/>
                </a:lnTo>
                <a:lnTo>
                  <a:pt x="429679" y="170713"/>
                </a:lnTo>
                <a:lnTo>
                  <a:pt x="431749" y="159372"/>
                </a:lnTo>
                <a:close/>
              </a:path>
              <a:path w="610235" h="318770">
                <a:moveTo>
                  <a:pt x="480187" y="139801"/>
                </a:moveTo>
                <a:lnTo>
                  <a:pt x="473786" y="131902"/>
                </a:lnTo>
                <a:lnTo>
                  <a:pt x="470331" y="131902"/>
                </a:lnTo>
                <a:lnTo>
                  <a:pt x="470331" y="143827"/>
                </a:lnTo>
                <a:lnTo>
                  <a:pt x="470331" y="154355"/>
                </a:lnTo>
                <a:lnTo>
                  <a:pt x="466382" y="157810"/>
                </a:lnTo>
                <a:lnTo>
                  <a:pt x="447789" y="157810"/>
                </a:lnTo>
                <a:lnTo>
                  <a:pt x="447789" y="140373"/>
                </a:lnTo>
                <a:lnTo>
                  <a:pt x="466382" y="140373"/>
                </a:lnTo>
                <a:lnTo>
                  <a:pt x="470331" y="143827"/>
                </a:lnTo>
                <a:lnTo>
                  <a:pt x="470331" y="131902"/>
                </a:lnTo>
                <a:lnTo>
                  <a:pt x="438175" y="131902"/>
                </a:lnTo>
                <a:lnTo>
                  <a:pt x="438175" y="186766"/>
                </a:lnTo>
                <a:lnTo>
                  <a:pt x="447789" y="186766"/>
                </a:lnTo>
                <a:lnTo>
                  <a:pt x="447789" y="166281"/>
                </a:lnTo>
                <a:lnTo>
                  <a:pt x="473697" y="166281"/>
                </a:lnTo>
                <a:lnTo>
                  <a:pt x="480187" y="158381"/>
                </a:lnTo>
                <a:lnTo>
                  <a:pt x="480187" y="157810"/>
                </a:lnTo>
                <a:lnTo>
                  <a:pt x="480187" y="140373"/>
                </a:lnTo>
                <a:lnTo>
                  <a:pt x="480187" y="139801"/>
                </a:lnTo>
                <a:close/>
              </a:path>
              <a:path w="610235" h="318770">
                <a:moveTo>
                  <a:pt x="526910" y="170802"/>
                </a:moveTo>
                <a:lnTo>
                  <a:pt x="494995" y="150736"/>
                </a:lnTo>
                <a:lnTo>
                  <a:pt x="494995" y="142341"/>
                </a:lnTo>
                <a:lnTo>
                  <a:pt x="498614" y="139623"/>
                </a:lnTo>
                <a:lnTo>
                  <a:pt x="510057" y="139623"/>
                </a:lnTo>
                <a:lnTo>
                  <a:pt x="515886" y="141605"/>
                </a:lnTo>
                <a:lnTo>
                  <a:pt x="520166" y="145884"/>
                </a:lnTo>
                <a:lnTo>
                  <a:pt x="525678" y="138734"/>
                </a:lnTo>
                <a:lnTo>
                  <a:pt x="520585" y="133794"/>
                </a:lnTo>
                <a:lnTo>
                  <a:pt x="513664" y="131089"/>
                </a:lnTo>
                <a:lnTo>
                  <a:pt x="505117" y="131089"/>
                </a:lnTo>
                <a:lnTo>
                  <a:pt x="496938" y="132321"/>
                </a:lnTo>
                <a:lnTo>
                  <a:pt x="490626" y="135712"/>
                </a:lnTo>
                <a:lnTo>
                  <a:pt x="486562" y="140792"/>
                </a:lnTo>
                <a:lnTo>
                  <a:pt x="485127" y="147116"/>
                </a:lnTo>
                <a:lnTo>
                  <a:pt x="486918" y="154266"/>
                </a:lnTo>
                <a:lnTo>
                  <a:pt x="491515" y="158851"/>
                </a:lnTo>
                <a:lnTo>
                  <a:pt x="497801" y="161683"/>
                </a:lnTo>
                <a:lnTo>
                  <a:pt x="504621" y="163563"/>
                </a:lnTo>
                <a:lnTo>
                  <a:pt x="517118" y="166776"/>
                </a:lnTo>
                <a:lnTo>
                  <a:pt x="517118" y="175323"/>
                </a:lnTo>
                <a:lnTo>
                  <a:pt x="513994" y="179197"/>
                </a:lnTo>
                <a:lnTo>
                  <a:pt x="498449" y="179197"/>
                </a:lnTo>
                <a:lnTo>
                  <a:pt x="492531" y="175653"/>
                </a:lnTo>
                <a:lnTo>
                  <a:pt x="488746" y="171627"/>
                </a:lnTo>
                <a:lnTo>
                  <a:pt x="483400" y="179031"/>
                </a:lnTo>
                <a:lnTo>
                  <a:pt x="488264" y="184200"/>
                </a:lnTo>
                <a:lnTo>
                  <a:pt x="495579" y="187744"/>
                </a:lnTo>
                <a:lnTo>
                  <a:pt x="505688" y="187744"/>
                </a:lnTo>
                <a:lnTo>
                  <a:pt x="515251" y="186385"/>
                </a:lnTo>
                <a:lnTo>
                  <a:pt x="521855" y="182702"/>
                </a:lnTo>
                <a:lnTo>
                  <a:pt x="525678" y="177304"/>
                </a:lnTo>
                <a:lnTo>
                  <a:pt x="526910" y="170802"/>
                </a:lnTo>
                <a:close/>
              </a:path>
              <a:path w="610235" h="318770">
                <a:moveTo>
                  <a:pt x="558800" y="42202"/>
                </a:moveTo>
                <a:lnTo>
                  <a:pt x="535813" y="24561"/>
                </a:lnTo>
                <a:lnTo>
                  <a:pt x="509790" y="11290"/>
                </a:lnTo>
                <a:lnTo>
                  <a:pt x="481266" y="2921"/>
                </a:lnTo>
                <a:lnTo>
                  <a:pt x="450811" y="0"/>
                </a:lnTo>
                <a:lnTo>
                  <a:pt x="419836" y="3022"/>
                </a:lnTo>
                <a:lnTo>
                  <a:pt x="390893" y="11671"/>
                </a:lnTo>
                <a:lnTo>
                  <a:pt x="364540" y="25400"/>
                </a:lnTo>
                <a:lnTo>
                  <a:pt x="341363" y="43599"/>
                </a:lnTo>
                <a:lnTo>
                  <a:pt x="360172" y="44335"/>
                </a:lnTo>
                <a:lnTo>
                  <a:pt x="359397" y="64096"/>
                </a:lnTo>
                <a:lnTo>
                  <a:pt x="378701" y="48729"/>
                </a:lnTo>
                <a:lnTo>
                  <a:pt x="400697" y="37147"/>
                </a:lnTo>
                <a:lnTo>
                  <a:pt x="424891" y="29845"/>
                </a:lnTo>
                <a:lnTo>
                  <a:pt x="450811" y="27292"/>
                </a:lnTo>
                <a:lnTo>
                  <a:pt x="475081" y="29527"/>
                </a:lnTo>
                <a:lnTo>
                  <a:pt x="497865" y="35941"/>
                </a:lnTo>
                <a:lnTo>
                  <a:pt x="518795" y="46151"/>
                </a:lnTo>
                <a:lnTo>
                  <a:pt x="537451" y="59728"/>
                </a:lnTo>
                <a:lnTo>
                  <a:pt x="558088" y="60540"/>
                </a:lnTo>
                <a:lnTo>
                  <a:pt x="558800" y="42202"/>
                </a:lnTo>
                <a:close/>
              </a:path>
              <a:path w="610235" h="318770">
                <a:moveTo>
                  <a:pt x="560070" y="275336"/>
                </a:moveTo>
                <a:lnTo>
                  <a:pt x="541248" y="274599"/>
                </a:lnTo>
                <a:lnTo>
                  <a:pt x="542036" y="254838"/>
                </a:lnTo>
                <a:lnTo>
                  <a:pt x="522744" y="270116"/>
                </a:lnTo>
                <a:lnTo>
                  <a:pt x="500799" y="281647"/>
                </a:lnTo>
                <a:lnTo>
                  <a:pt x="476656" y="288912"/>
                </a:lnTo>
                <a:lnTo>
                  <a:pt x="450811" y="291452"/>
                </a:lnTo>
                <a:lnTo>
                  <a:pt x="426631" y="289229"/>
                </a:lnTo>
                <a:lnTo>
                  <a:pt x="403910" y="282854"/>
                </a:lnTo>
                <a:lnTo>
                  <a:pt x="383044" y="272719"/>
                </a:lnTo>
                <a:lnTo>
                  <a:pt x="364413" y="259219"/>
                </a:lnTo>
                <a:lnTo>
                  <a:pt x="343331" y="258394"/>
                </a:lnTo>
                <a:lnTo>
                  <a:pt x="365658" y="294068"/>
                </a:lnTo>
                <a:lnTo>
                  <a:pt x="420281" y="315810"/>
                </a:lnTo>
                <a:lnTo>
                  <a:pt x="450811" y="318744"/>
                </a:lnTo>
                <a:lnTo>
                  <a:pt x="481711" y="315734"/>
                </a:lnTo>
                <a:lnTo>
                  <a:pt x="510603" y="307124"/>
                </a:lnTo>
                <a:lnTo>
                  <a:pt x="536905" y="293458"/>
                </a:lnTo>
                <a:lnTo>
                  <a:pt x="560070" y="275336"/>
                </a:lnTo>
                <a:close/>
              </a:path>
              <a:path w="610235" h="318770">
                <a:moveTo>
                  <a:pt x="610171" y="159372"/>
                </a:moveTo>
                <a:lnTo>
                  <a:pt x="607161" y="128397"/>
                </a:lnTo>
                <a:lnTo>
                  <a:pt x="598512" y="99453"/>
                </a:lnTo>
                <a:lnTo>
                  <a:pt x="584796" y="73113"/>
                </a:lnTo>
                <a:lnTo>
                  <a:pt x="566597" y="49923"/>
                </a:lnTo>
                <a:lnTo>
                  <a:pt x="565835" y="68922"/>
                </a:lnTo>
                <a:lnTo>
                  <a:pt x="546277" y="68160"/>
                </a:lnTo>
                <a:lnTo>
                  <a:pt x="561568" y="87439"/>
                </a:lnTo>
                <a:lnTo>
                  <a:pt x="573087" y="109385"/>
                </a:lnTo>
                <a:lnTo>
                  <a:pt x="580351" y="133527"/>
                </a:lnTo>
                <a:lnTo>
                  <a:pt x="582891" y="159372"/>
                </a:lnTo>
                <a:lnTo>
                  <a:pt x="580656" y="183629"/>
                </a:lnTo>
                <a:lnTo>
                  <a:pt x="574243" y="206425"/>
                </a:lnTo>
                <a:lnTo>
                  <a:pt x="564045" y="227342"/>
                </a:lnTo>
                <a:lnTo>
                  <a:pt x="550468" y="245999"/>
                </a:lnTo>
                <a:lnTo>
                  <a:pt x="549643" y="266827"/>
                </a:lnTo>
                <a:lnTo>
                  <a:pt x="567804" y="267550"/>
                </a:lnTo>
                <a:lnTo>
                  <a:pt x="585508" y="244538"/>
                </a:lnTo>
                <a:lnTo>
                  <a:pt x="598843" y="218465"/>
                </a:lnTo>
                <a:lnTo>
                  <a:pt x="607250" y="189903"/>
                </a:lnTo>
                <a:lnTo>
                  <a:pt x="610171" y="1593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2274971" y="7092143"/>
            <a:ext cx="559456" cy="379643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061734" y="2782664"/>
            <a:ext cx="139700" cy="143510"/>
          </a:xfrm>
          <a:custGeom>
            <a:avLst/>
            <a:gdLst/>
            <a:ahLst/>
            <a:cxnLst/>
            <a:rect l="l" t="t" r="r" b="b"/>
            <a:pathLst>
              <a:path w="139700" h="143510">
                <a:moveTo>
                  <a:pt x="139313" y="0"/>
                </a:moveTo>
                <a:lnTo>
                  <a:pt x="0" y="45044"/>
                </a:lnTo>
                <a:lnTo>
                  <a:pt x="108667" y="143168"/>
                </a:lnTo>
                <a:lnTo>
                  <a:pt x="139313" y="0"/>
                </a:lnTo>
                <a:close/>
              </a:path>
            </a:pathLst>
          </a:custGeom>
          <a:solidFill>
            <a:srgbClr val="8DCEAE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826481" y="9617033"/>
            <a:ext cx="398780" cy="379730"/>
          </a:xfrm>
          <a:custGeom>
            <a:avLst/>
            <a:gdLst/>
            <a:ahLst/>
            <a:cxnLst/>
            <a:rect l="l" t="t" r="r" b="b"/>
            <a:pathLst>
              <a:path w="398780" h="379729">
                <a:moveTo>
                  <a:pt x="258420" y="378621"/>
                </a:moveTo>
                <a:lnTo>
                  <a:pt x="255012" y="378621"/>
                </a:lnTo>
                <a:lnTo>
                  <a:pt x="255984" y="379109"/>
                </a:lnTo>
                <a:lnTo>
                  <a:pt x="257932" y="379109"/>
                </a:lnTo>
                <a:lnTo>
                  <a:pt x="258420" y="378621"/>
                </a:lnTo>
                <a:close/>
              </a:path>
              <a:path w="398780" h="379729">
                <a:moveTo>
                  <a:pt x="259391" y="378137"/>
                </a:moveTo>
                <a:lnTo>
                  <a:pt x="253553" y="378137"/>
                </a:lnTo>
                <a:lnTo>
                  <a:pt x="254036" y="378621"/>
                </a:lnTo>
                <a:lnTo>
                  <a:pt x="258903" y="378621"/>
                </a:lnTo>
                <a:lnTo>
                  <a:pt x="259391" y="378137"/>
                </a:lnTo>
                <a:close/>
              </a:path>
              <a:path w="398780" h="379729">
                <a:moveTo>
                  <a:pt x="194177" y="330928"/>
                </a:moveTo>
                <a:lnTo>
                  <a:pt x="189798" y="332388"/>
                </a:lnTo>
                <a:lnTo>
                  <a:pt x="185907" y="339203"/>
                </a:lnTo>
                <a:lnTo>
                  <a:pt x="187367" y="343582"/>
                </a:lnTo>
                <a:lnTo>
                  <a:pt x="190770" y="345042"/>
                </a:lnTo>
                <a:lnTo>
                  <a:pt x="253064" y="378137"/>
                </a:lnTo>
                <a:lnTo>
                  <a:pt x="259880" y="378137"/>
                </a:lnTo>
                <a:lnTo>
                  <a:pt x="261823" y="376189"/>
                </a:lnTo>
                <a:lnTo>
                  <a:pt x="262311" y="375213"/>
                </a:lnTo>
                <a:lnTo>
                  <a:pt x="272158" y="357208"/>
                </a:lnTo>
                <a:lnTo>
                  <a:pt x="245766" y="357208"/>
                </a:lnTo>
                <a:lnTo>
                  <a:pt x="198073" y="331904"/>
                </a:lnTo>
                <a:lnTo>
                  <a:pt x="194177" y="330928"/>
                </a:lnTo>
                <a:close/>
              </a:path>
              <a:path w="398780" h="379729">
                <a:moveTo>
                  <a:pt x="229302" y="258903"/>
                </a:moveTo>
                <a:lnTo>
                  <a:pt x="215590" y="258903"/>
                </a:lnTo>
                <a:lnTo>
                  <a:pt x="245766" y="357208"/>
                </a:lnTo>
                <a:lnTo>
                  <a:pt x="272158" y="357208"/>
                </a:lnTo>
                <a:lnTo>
                  <a:pt x="273755" y="354289"/>
                </a:lnTo>
                <a:lnTo>
                  <a:pt x="258903" y="354289"/>
                </a:lnTo>
                <a:lnTo>
                  <a:pt x="229302" y="258903"/>
                </a:lnTo>
                <a:close/>
              </a:path>
              <a:path w="398780" h="379729">
                <a:moveTo>
                  <a:pt x="290051" y="301729"/>
                </a:moveTo>
                <a:lnTo>
                  <a:pt x="285671" y="303188"/>
                </a:lnTo>
                <a:lnTo>
                  <a:pt x="284212" y="306596"/>
                </a:lnTo>
                <a:lnTo>
                  <a:pt x="258903" y="354289"/>
                </a:lnTo>
                <a:lnTo>
                  <a:pt x="273755" y="354289"/>
                </a:lnTo>
                <a:lnTo>
                  <a:pt x="296378" y="312923"/>
                </a:lnTo>
                <a:lnTo>
                  <a:pt x="298326" y="309515"/>
                </a:lnTo>
                <a:lnTo>
                  <a:pt x="296861" y="305136"/>
                </a:lnTo>
                <a:lnTo>
                  <a:pt x="293458" y="303677"/>
                </a:lnTo>
                <a:lnTo>
                  <a:pt x="290051" y="301729"/>
                </a:lnTo>
                <a:close/>
              </a:path>
              <a:path w="398780" h="379729">
                <a:moveTo>
                  <a:pt x="146895" y="196125"/>
                </a:moveTo>
                <a:lnTo>
                  <a:pt x="132859" y="196125"/>
                </a:lnTo>
                <a:lnTo>
                  <a:pt x="139474" y="221356"/>
                </a:lnTo>
                <a:lnTo>
                  <a:pt x="154393" y="241750"/>
                </a:lnTo>
                <a:lnTo>
                  <a:pt x="175699" y="255391"/>
                </a:lnTo>
                <a:lnTo>
                  <a:pt x="201476" y="260363"/>
                </a:lnTo>
                <a:lnTo>
                  <a:pt x="206348" y="260363"/>
                </a:lnTo>
                <a:lnTo>
                  <a:pt x="210723" y="259875"/>
                </a:lnTo>
                <a:lnTo>
                  <a:pt x="215590" y="258903"/>
                </a:lnTo>
                <a:lnTo>
                  <a:pt x="229302" y="258903"/>
                </a:lnTo>
                <a:lnTo>
                  <a:pt x="228244" y="255496"/>
                </a:lnTo>
                <a:lnTo>
                  <a:pt x="242487" y="246737"/>
                </a:lnTo>
                <a:lnTo>
                  <a:pt x="200993" y="246737"/>
                </a:lnTo>
                <a:lnTo>
                  <a:pt x="179670" y="242388"/>
                </a:lnTo>
                <a:lnTo>
                  <a:pt x="162181" y="230556"/>
                </a:lnTo>
                <a:lnTo>
                  <a:pt x="150350" y="213067"/>
                </a:lnTo>
                <a:lnTo>
                  <a:pt x="146895" y="196125"/>
                </a:lnTo>
                <a:close/>
              </a:path>
              <a:path w="398780" h="379729">
                <a:moveTo>
                  <a:pt x="242080" y="136755"/>
                </a:moveTo>
                <a:lnTo>
                  <a:pt x="200993" y="136755"/>
                </a:lnTo>
                <a:lnTo>
                  <a:pt x="222313" y="141104"/>
                </a:lnTo>
                <a:lnTo>
                  <a:pt x="239802" y="152935"/>
                </a:lnTo>
                <a:lnTo>
                  <a:pt x="251634" y="170423"/>
                </a:lnTo>
                <a:lnTo>
                  <a:pt x="255984" y="191746"/>
                </a:lnTo>
                <a:lnTo>
                  <a:pt x="251498" y="214504"/>
                </a:lnTo>
                <a:lnTo>
                  <a:pt x="239438" y="231834"/>
                </a:lnTo>
                <a:lnTo>
                  <a:pt x="221904" y="242867"/>
                </a:lnTo>
                <a:lnTo>
                  <a:pt x="200993" y="246737"/>
                </a:lnTo>
                <a:lnTo>
                  <a:pt x="242487" y="246737"/>
                </a:lnTo>
                <a:lnTo>
                  <a:pt x="244083" y="245756"/>
                </a:lnTo>
                <a:lnTo>
                  <a:pt x="256774" y="232320"/>
                </a:lnTo>
                <a:lnTo>
                  <a:pt x="265541" y="215872"/>
                </a:lnTo>
                <a:lnTo>
                  <a:pt x="269610" y="197097"/>
                </a:lnTo>
                <a:lnTo>
                  <a:pt x="394199" y="197097"/>
                </a:lnTo>
                <a:lnTo>
                  <a:pt x="396630" y="194666"/>
                </a:lnTo>
                <a:lnTo>
                  <a:pt x="396630" y="194177"/>
                </a:lnTo>
                <a:lnTo>
                  <a:pt x="397114" y="193694"/>
                </a:lnTo>
                <a:lnTo>
                  <a:pt x="397602" y="192718"/>
                </a:lnTo>
                <a:lnTo>
                  <a:pt x="398574" y="191746"/>
                </a:lnTo>
                <a:lnTo>
                  <a:pt x="398574" y="187850"/>
                </a:lnTo>
                <a:lnTo>
                  <a:pt x="397602" y="185907"/>
                </a:lnTo>
                <a:lnTo>
                  <a:pt x="397114" y="185419"/>
                </a:lnTo>
                <a:lnTo>
                  <a:pt x="396630" y="184443"/>
                </a:lnTo>
                <a:lnTo>
                  <a:pt x="394668" y="182499"/>
                </a:lnTo>
                <a:lnTo>
                  <a:pt x="269126" y="182499"/>
                </a:lnTo>
                <a:lnTo>
                  <a:pt x="264221" y="164812"/>
                </a:lnTo>
                <a:lnTo>
                  <a:pt x="255073" y="149405"/>
                </a:lnTo>
                <a:lnTo>
                  <a:pt x="242366" y="136919"/>
                </a:lnTo>
                <a:lnTo>
                  <a:pt x="242080" y="136755"/>
                </a:lnTo>
                <a:close/>
              </a:path>
              <a:path w="398780" h="379729">
                <a:moveTo>
                  <a:pt x="394199" y="197097"/>
                </a:moveTo>
                <a:lnTo>
                  <a:pt x="374730" y="197097"/>
                </a:lnTo>
                <a:lnTo>
                  <a:pt x="333848" y="237979"/>
                </a:lnTo>
                <a:lnTo>
                  <a:pt x="333883" y="242388"/>
                </a:lnTo>
                <a:lnTo>
                  <a:pt x="336767" y="244790"/>
                </a:lnTo>
                <a:lnTo>
                  <a:pt x="338231" y="246249"/>
                </a:lnTo>
                <a:lnTo>
                  <a:pt x="339687" y="246737"/>
                </a:lnTo>
                <a:lnTo>
                  <a:pt x="343582" y="246737"/>
                </a:lnTo>
                <a:lnTo>
                  <a:pt x="345042" y="246249"/>
                </a:lnTo>
                <a:lnTo>
                  <a:pt x="394199" y="197097"/>
                </a:lnTo>
                <a:close/>
              </a:path>
              <a:path w="398780" h="379729">
                <a:moveTo>
                  <a:pt x="46232" y="143077"/>
                </a:moveTo>
                <a:lnTo>
                  <a:pt x="28333" y="146743"/>
                </a:lnTo>
                <a:lnTo>
                  <a:pt x="13627" y="156705"/>
                </a:lnTo>
                <a:lnTo>
                  <a:pt x="3665" y="171411"/>
                </a:lnTo>
                <a:lnTo>
                  <a:pt x="0" y="189310"/>
                </a:lnTo>
                <a:lnTo>
                  <a:pt x="3665" y="207211"/>
                </a:lnTo>
                <a:lnTo>
                  <a:pt x="13627" y="221917"/>
                </a:lnTo>
                <a:lnTo>
                  <a:pt x="28333" y="231878"/>
                </a:lnTo>
                <a:lnTo>
                  <a:pt x="46232" y="235543"/>
                </a:lnTo>
                <a:lnTo>
                  <a:pt x="62757" y="232532"/>
                </a:lnTo>
                <a:lnTo>
                  <a:pt x="76589" y="224228"/>
                </a:lnTo>
                <a:lnTo>
                  <a:pt x="86681" y="211728"/>
                </a:lnTo>
                <a:lnTo>
                  <a:pt x="91982" y="196125"/>
                </a:lnTo>
                <a:lnTo>
                  <a:pt x="146895" y="196125"/>
                </a:lnTo>
                <a:lnTo>
                  <a:pt x="146001" y="191746"/>
                </a:lnTo>
                <a:lnTo>
                  <a:pt x="147887" y="182499"/>
                </a:lnTo>
                <a:lnTo>
                  <a:pt x="91982" y="182499"/>
                </a:lnTo>
                <a:lnTo>
                  <a:pt x="86681" y="166896"/>
                </a:lnTo>
                <a:lnTo>
                  <a:pt x="76589" y="154394"/>
                </a:lnTo>
                <a:lnTo>
                  <a:pt x="62757" y="146089"/>
                </a:lnTo>
                <a:lnTo>
                  <a:pt x="46232" y="143077"/>
                </a:lnTo>
                <a:close/>
              </a:path>
              <a:path w="398780" h="379729">
                <a:moveTo>
                  <a:pt x="205860" y="122641"/>
                </a:moveTo>
                <a:lnTo>
                  <a:pt x="201476" y="122641"/>
                </a:lnTo>
                <a:lnTo>
                  <a:pt x="176665" y="127271"/>
                </a:lnTo>
                <a:lnTo>
                  <a:pt x="155914" y="139976"/>
                </a:lnTo>
                <a:lnTo>
                  <a:pt x="140913" y="158979"/>
                </a:lnTo>
                <a:lnTo>
                  <a:pt x="133347" y="182499"/>
                </a:lnTo>
                <a:lnTo>
                  <a:pt x="147887" y="182499"/>
                </a:lnTo>
                <a:lnTo>
                  <a:pt x="150350" y="170423"/>
                </a:lnTo>
                <a:lnTo>
                  <a:pt x="162181" y="152935"/>
                </a:lnTo>
                <a:lnTo>
                  <a:pt x="179670" y="141104"/>
                </a:lnTo>
                <a:lnTo>
                  <a:pt x="200993" y="136755"/>
                </a:lnTo>
                <a:lnTo>
                  <a:pt x="242080" y="136755"/>
                </a:lnTo>
                <a:lnTo>
                  <a:pt x="226784" y="127992"/>
                </a:lnTo>
                <a:lnTo>
                  <a:pt x="227970" y="124101"/>
                </a:lnTo>
                <a:lnTo>
                  <a:pt x="214130" y="124101"/>
                </a:lnTo>
                <a:lnTo>
                  <a:pt x="210239" y="123124"/>
                </a:lnTo>
                <a:lnTo>
                  <a:pt x="205860" y="122641"/>
                </a:lnTo>
                <a:close/>
              </a:path>
              <a:path w="398780" h="379729">
                <a:moveTo>
                  <a:pt x="343582" y="131883"/>
                </a:moveTo>
                <a:lnTo>
                  <a:pt x="339203" y="131883"/>
                </a:lnTo>
                <a:lnTo>
                  <a:pt x="334336" y="137726"/>
                </a:lnTo>
                <a:lnTo>
                  <a:pt x="333848" y="142106"/>
                </a:lnTo>
                <a:lnTo>
                  <a:pt x="336767" y="144537"/>
                </a:lnTo>
                <a:lnTo>
                  <a:pt x="374730" y="182499"/>
                </a:lnTo>
                <a:lnTo>
                  <a:pt x="394668" y="182499"/>
                </a:lnTo>
                <a:lnTo>
                  <a:pt x="346502" y="134807"/>
                </a:lnTo>
                <a:lnTo>
                  <a:pt x="343582" y="131883"/>
                </a:lnTo>
                <a:close/>
              </a:path>
              <a:path w="398780" h="379729">
                <a:moveTo>
                  <a:pt x="272166" y="21900"/>
                </a:moveTo>
                <a:lnTo>
                  <a:pt x="245278" y="21900"/>
                </a:lnTo>
                <a:lnTo>
                  <a:pt x="214130" y="124101"/>
                </a:lnTo>
                <a:lnTo>
                  <a:pt x="227970" y="124101"/>
                </a:lnTo>
                <a:lnTo>
                  <a:pt x="257932" y="25796"/>
                </a:lnTo>
                <a:lnTo>
                  <a:pt x="274208" y="25796"/>
                </a:lnTo>
                <a:lnTo>
                  <a:pt x="272166" y="21900"/>
                </a:lnTo>
                <a:close/>
              </a:path>
              <a:path w="398780" h="379729">
                <a:moveTo>
                  <a:pt x="274208" y="25796"/>
                </a:moveTo>
                <a:lnTo>
                  <a:pt x="257932" y="25796"/>
                </a:lnTo>
                <a:lnTo>
                  <a:pt x="283236" y="73488"/>
                </a:lnTo>
                <a:lnTo>
                  <a:pt x="284695" y="75920"/>
                </a:lnTo>
                <a:lnTo>
                  <a:pt x="287131" y="77380"/>
                </a:lnTo>
                <a:lnTo>
                  <a:pt x="290534" y="77380"/>
                </a:lnTo>
                <a:lnTo>
                  <a:pt x="291999" y="76892"/>
                </a:lnTo>
                <a:lnTo>
                  <a:pt x="292970" y="76408"/>
                </a:lnTo>
                <a:lnTo>
                  <a:pt x="296378" y="74460"/>
                </a:lnTo>
                <a:lnTo>
                  <a:pt x="297838" y="70569"/>
                </a:lnTo>
                <a:lnTo>
                  <a:pt x="295890" y="67161"/>
                </a:lnTo>
                <a:lnTo>
                  <a:pt x="274208" y="25796"/>
                </a:lnTo>
                <a:close/>
              </a:path>
              <a:path w="398780" h="379729">
                <a:moveTo>
                  <a:pt x="259391" y="0"/>
                </a:moveTo>
                <a:lnTo>
                  <a:pt x="256472" y="488"/>
                </a:lnTo>
                <a:lnTo>
                  <a:pt x="254524" y="488"/>
                </a:lnTo>
                <a:lnTo>
                  <a:pt x="253064" y="1464"/>
                </a:lnTo>
                <a:lnTo>
                  <a:pt x="252093" y="2435"/>
                </a:lnTo>
                <a:lnTo>
                  <a:pt x="191746" y="34554"/>
                </a:lnTo>
                <a:lnTo>
                  <a:pt x="188338" y="36498"/>
                </a:lnTo>
                <a:lnTo>
                  <a:pt x="186879" y="40393"/>
                </a:lnTo>
                <a:lnTo>
                  <a:pt x="188827" y="43801"/>
                </a:lnTo>
                <a:lnTo>
                  <a:pt x="190286" y="46232"/>
                </a:lnTo>
                <a:lnTo>
                  <a:pt x="192718" y="47697"/>
                </a:lnTo>
                <a:lnTo>
                  <a:pt x="196125" y="47697"/>
                </a:lnTo>
                <a:lnTo>
                  <a:pt x="197585" y="47209"/>
                </a:lnTo>
                <a:lnTo>
                  <a:pt x="198557" y="46720"/>
                </a:lnTo>
                <a:lnTo>
                  <a:pt x="245278" y="21900"/>
                </a:lnTo>
                <a:lnTo>
                  <a:pt x="272166" y="21900"/>
                </a:lnTo>
                <a:lnTo>
                  <a:pt x="264259" y="6815"/>
                </a:lnTo>
                <a:lnTo>
                  <a:pt x="264259" y="5843"/>
                </a:lnTo>
                <a:lnTo>
                  <a:pt x="263283" y="3895"/>
                </a:lnTo>
                <a:lnTo>
                  <a:pt x="262311" y="1464"/>
                </a:lnTo>
                <a:lnTo>
                  <a:pt x="2593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grpSp>
        <p:nvGrpSpPr>
          <p:cNvPr id="139" name="object 139"/>
          <p:cNvGrpSpPr/>
          <p:nvPr/>
        </p:nvGrpSpPr>
        <p:grpSpPr>
          <a:xfrm>
            <a:off x="2396239" y="9603717"/>
            <a:ext cx="291465" cy="379730"/>
            <a:chOff x="2396239" y="9603717"/>
            <a:chExt cx="291465" cy="379730"/>
          </a:xfrm>
        </p:grpSpPr>
        <p:sp>
          <p:nvSpPr>
            <p:cNvPr id="140" name="object 140"/>
            <p:cNvSpPr/>
            <p:nvPr/>
          </p:nvSpPr>
          <p:spPr>
            <a:xfrm>
              <a:off x="2396239" y="9603717"/>
              <a:ext cx="291465" cy="379730"/>
            </a:xfrm>
            <a:custGeom>
              <a:avLst/>
              <a:gdLst/>
              <a:ahLst/>
              <a:cxnLst/>
              <a:rect l="l" t="t" r="r" b="b"/>
              <a:pathLst>
                <a:path w="291464" h="379729">
                  <a:moveTo>
                    <a:pt x="287407" y="140682"/>
                  </a:moveTo>
                  <a:lnTo>
                    <a:pt x="3023" y="140682"/>
                  </a:lnTo>
                  <a:lnTo>
                    <a:pt x="0" y="143705"/>
                  </a:lnTo>
                  <a:lnTo>
                    <a:pt x="0" y="376158"/>
                  </a:lnTo>
                  <a:lnTo>
                    <a:pt x="3023" y="379181"/>
                  </a:lnTo>
                  <a:lnTo>
                    <a:pt x="287407" y="379181"/>
                  </a:lnTo>
                  <a:lnTo>
                    <a:pt x="290435" y="376158"/>
                  </a:lnTo>
                  <a:lnTo>
                    <a:pt x="290435" y="365063"/>
                  </a:lnTo>
                  <a:lnTo>
                    <a:pt x="14113" y="365063"/>
                  </a:lnTo>
                  <a:lnTo>
                    <a:pt x="14113" y="154800"/>
                  </a:lnTo>
                  <a:lnTo>
                    <a:pt x="290435" y="154800"/>
                  </a:lnTo>
                  <a:lnTo>
                    <a:pt x="290435" y="147741"/>
                  </a:lnTo>
                  <a:lnTo>
                    <a:pt x="290941" y="143705"/>
                  </a:lnTo>
                  <a:lnTo>
                    <a:pt x="287407" y="140682"/>
                  </a:lnTo>
                  <a:close/>
                </a:path>
                <a:path w="291464" h="379729">
                  <a:moveTo>
                    <a:pt x="290435" y="154800"/>
                  </a:moveTo>
                  <a:lnTo>
                    <a:pt x="276316" y="154800"/>
                  </a:lnTo>
                  <a:lnTo>
                    <a:pt x="276316" y="365063"/>
                  </a:lnTo>
                  <a:lnTo>
                    <a:pt x="290435" y="365063"/>
                  </a:lnTo>
                  <a:lnTo>
                    <a:pt x="290435" y="154800"/>
                  </a:lnTo>
                  <a:close/>
                </a:path>
                <a:path w="291464" h="379729">
                  <a:moveTo>
                    <a:pt x="145219" y="0"/>
                  </a:moveTo>
                  <a:lnTo>
                    <a:pt x="77459" y="28048"/>
                  </a:lnTo>
                  <a:lnTo>
                    <a:pt x="49512" y="95299"/>
                  </a:lnTo>
                  <a:lnTo>
                    <a:pt x="49409" y="140682"/>
                  </a:lnTo>
                  <a:lnTo>
                    <a:pt x="241020" y="140682"/>
                  </a:lnTo>
                  <a:lnTo>
                    <a:pt x="241020" y="140176"/>
                  </a:lnTo>
                  <a:lnTo>
                    <a:pt x="64034" y="140176"/>
                  </a:lnTo>
                  <a:lnTo>
                    <a:pt x="64034" y="95299"/>
                  </a:lnTo>
                  <a:lnTo>
                    <a:pt x="70408" y="63682"/>
                  </a:lnTo>
                  <a:lnTo>
                    <a:pt x="87796" y="37879"/>
                  </a:lnTo>
                  <a:lnTo>
                    <a:pt x="113600" y="20492"/>
                  </a:lnTo>
                  <a:lnTo>
                    <a:pt x="145219" y="14118"/>
                  </a:lnTo>
                  <a:lnTo>
                    <a:pt x="192305" y="14118"/>
                  </a:lnTo>
                  <a:lnTo>
                    <a:pt x="182522" y="7524"/>
                  </a:lnTo>
                  <a:lnTo>
                    <a:pt x="145219" y="0"/>
                  </a:lnTo>
                  <a:close/>
                </a:path>
                <a:path w="291464" h="379729">
                  <a:moveTo>
                    <a:pt x="192305" y="14118"/>
                  </a:moveTo>
                  <a:lnTo>
                    <a:pt x="145219" y="14118"/>
                  </a:lnTo>
                  <a:lnTo>
                    <a:pt x="176834" y="20492"/>
                  </a:lnTo>
                  <a:lnTo>
                    <a:pt x="202635" y="37879"/>
                  </a:lnTo>
                  <a:lnTo>
                    <a:pt x="220022" y="63682"/>
                  </a:lnTo>
                  <a:lnTo>
                    <a:pt x="226396" y="95299"/>
                  </a:lnTo>
                  <a:lnTo>
                    <a:pt x="226396" y="140176"/>
                  </a:lnTo>
                  <a:lnTo>
                    <a:pt x="241020" y="140176"/>
                  </a:lnTo>
                  <a:lnTo>
                    <a:pt x="240918" y="95299"/>
                  </a:lnTo>
                  <a:lnTo>
                    <a:pt x="233496" y="58500"/>
                  </a:lnTo>
                  <a:lnTo>
                    <a:pt x="212972" y="28048"/>
                  </a:lnTo>
                  <a:lnTo>
                    <a:pt x="192305" y="141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2480444" y="9786250"/>
              <a:ext cx="139164" cy="150258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</p:grpSp>
      <p:sp>
        <p:nvSpPr>
          <p:cNvPr id="142" name="object 142"/>
          <p:cNvSpPr txBox="1"/>
          <p:nvPr/>
        </p:nvSpPr>
        <p:spPr>
          <a:xfrm>
            <a:off x="781911" y="10157744"/>
            <a:ext cx="523240" cy="226665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R="5080" indent="12700">
              <a:lnSpc>
                <a:spcPct val="101699"/>
              </a:lnSpc>
              <a:spcBef>
                <a:spcPts val="95"/>
              </a:spcBef>
              <a:defRPr sz="700">
                <a:solidFill>
                  <a:srgbClr val="666667"/>
                </a:solidFill>
                <a:latin typeface="NeusaNextStd-CondensedMedium"/>
                <a:cs typeface="NeusaNextStd-CondensedMedium"/>
              </a:defRPr>
            </a:pPr>
            <a:r>
              <a:rPr lang="tr-TR" dirty="0" err="1"/>
              <a:t>Fluid</a:t>
            </a:r>
            <a:r>
              <a:rPr lang="tr-TR" dirty="0"/>
              <a:t> </a:t>
            </a:r>
            <a:r>
              <a:rPr lang="tr-TR" dirty="0" err="1"/>
              <a:t>business</a:t>
            </a:r>
            <a:r>
              <a:rPr lang="tr-TR" dirty="0"/>
              <a:t> </a:t>
            </a:r>
            <a:r>
              <a:rPr dirty="0" err="1"/>
              <a:t>operasyonları</a:t>
            </a:r>
            <a:endParaRPr sz="700" dirty="0">
              <a:latin typeface="NeusaNextStd-CondensedMedium"/>
              <a:cs typeface="NeusaNextStd-CondensedMedium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902130" y="10498113"/>
            <a:ext cx="1820545" cy="132087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0"/>
              </a:spcBef>
              <a:defRPr sz="750" b="1">
                <a:solidFill>
                  <a:srgbClr val="212221"/>
                </a:solidFill>
                <a:latin typeface="Neusa Next Std Condensed"/>
                <a:cs typeface="Neusa Next Std Condensed"/>
              </a:defRPr>
            </a:pPr>
            <a:r>
              <a:rPr dirty="0" err="1"/>
              <a:t>DAĞITI</a:t>
            </a:r>
            <a:r>
              <a:rPr lang="tr-TR" dirty="0"/>
              <a:t>MLI</a:t>
            </a:r>
            <a:r>
              <a:rPr dirty="0"/>
              <a:t> MODERN UYGULAMA ORTAMLARI</a:t>
            </a:r>
            <a:r>
              <a:rPr lang="tr-TR" dirty="0"/>
              <a:t> İÇİN</a:t>
            </a:r>
            <a:endParaRPr sz="750" dirty="0">
              <a:latin typeface="Neusa Next Std Condensed"/>
              <a:cs typeface="Neusa Next Std Condensed"/>
            </a:endParaRPr>
          </a:p>
        </p:txBody>
      </p:sp>
      <p:sp>
        <p:nvSpPr>
          <p:cNvPr id="144" name="object 144"/>
          <p:cNvSpPr/>
          <p:nvPr/>
        </p:nvSpPr>
        <p:spPr>
          <a:xfrm>
            <a:off x="489332" y="15196325"/>
            <a:ext cx="218336" cy="303061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45" name="object 145"/>
          <p:cNvSpPr txBox="1"/>
          <p:nvPr/>
        </p:nvSpPr>
        <p:spPr>
          <a:xfrm>
            <a:off x="1152312" y="15571230"/>
            <a:ext cx="489584" cy="196016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 marR="5080" indent="-12700" algn="ctr">
              <a:lnSpc>
                <a:spcPct val="101699"/>
              </a:lnSpc>
              <a:spcBef>
                <a:spcPts val="95"/>
              </a:spcBef>
              <a:defRPr sz="700">
                <a:solidFill>
                  <a:srgbClr val="FFFFFF"/>
                </a:solidFill>
                <a:latin typeface="Neusa Next Std"/>
                <a:cs typeface="Neusa Next Std"/>
              </a:defRPr>
            </a:pPr>
            <a:r>
              <a:rPr lang="tr-TR" sz="600" dirty="0"/>
              <a:t>B</a:t>
            </a:r>
            <a:r>
              <a:rPr sz="600" dirty="0" err="1"/>
              <a:t>ot</a:t>
            </a:r>
            <a:r>
              <a:rPr lang="tr-TR" sz="600" dirty="0"/>
              <a:t> Karşıtı</a:t>
            </a:r>
            <a:r>
              <a:rPr sz="600" dirty="0"/>
              <a:t> </a:t>
            </a:r>
            <a:r>
              <a:rPr sz="600" dirty="0" err="1"/>
              <a:t>mobil</a:t>
            </a:r>
            <a:r>
              <a:rPr sz="600" dirty="0"/>
              <a:t> SDK</a:t>
            </a:r>
            <a:endParaRPr sz="600" dirty="0">
              <a:latin typeface="Neusa Next Std"/>
              <a:cs typeface="Neusa Next Std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1863114" y="15571230"/>
            <a:ext cx="714375" cy="213392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36525" marR="5080" indent="-124460" algn="ctr">
              <a:lnSpc>
                <a:spcPct val="101699"/>
              </a:lnSpc>
              <a:spcBef>
                <a:spcPts val="95"/>
              </a:spcBef>
              <a:defRPr sz="700">
                <a:solidFill>
                  <a:srgbClr val="FFFFFF"/>
                </a:solidFill>
                <a:latin typeface="Neusa Next Std"/>
                <a:cs typeface="Neusa Next Std"/>
              </a:defRPr>
            </a:pPr>
            <a:r>
              <a:rPr sz="600" dirty="0" err="1"/>
              <a:t>İstemci</a:t>
            </a:r>
            <a:r>
              <a:rPr sz="600" dirty="0"/>
              <a:t> </a:t>
            </a:r>
            <a:r>
              <a:rPr sz="600" dirty="0" err="1"/>
              <a:t>ve</a:t>
            </a:r>
            <a:endParaRPr lang="tr-TR" sz="600" dirty="0"/>
          </a:p>
          <a:p>
            <a:pPr marL="136525" marR="5080" indent="-124460" algn="ctr">
              <a:lnSpc>
                <a:spcPct val="101699"/>
              </a:lnSpc>
              <a:spcBef>
                <a:spcPts val="95"/>
              </a:spcBef>
              <a:defRPr sz="700">
                <a:solidFill>
                  <a:srgbClr val="FFFFFF"/>
                </a:solidFill>
                <a:latin typeface="Neusa Next Std"/>
                <a:cs typeface="Neusa Next Std"/>
              </a:defRPr>
            </a:pPr>
            <a:r>
              <a:rPr sz="600" dirty="0" err="1"/>
              <a:t>sunucu</a:t>
            </a:r>
            <a:r>
              <a:rPr sz="600" dirty="0"/>
              <a:t> </a:t>
            </a:r>
            <a:r>
              <a:rPr sz="600" dirty="0" err="1"/>
              <a:t>izleme</a:t>
            </a:r>
            <a:endParaRPr sz="600" dirty="0">
              <a:latin typeface="Neusa Next Std"/>
              <a:cs typeface="Neusa Next Std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2747436" y="15571124"/>
            <a:ext cx="520692" cy="196016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23495" marR="5080" indent="-11430" algn="ctr">
              <a:lnSpc>
                <a:spcPct val="101699"/>
              </a:lnSpc>
              <a:spcBef>
                <a:spcPts val="95"/>
              </a:spcBef>
              <a:defRPr sz="700">
                <a:solidFill>
                  <a:srgbClr val="FFFFFF"/>
                </a:solidFill>
                <a:latin typeface="Neusa Next Std"/>
                <a:cs typeface="Neusa Next Std"/>
              </a:defRPr>
            </a:pPr>
            <a:r>
              <a:rPr sz="600" dirty="0" err="1"/>
              <a:t>Düşük</a:t>
            </a:r>
            <a:r>
              <a:rPr sz="600" dirty="0"/>
              <a:t> </a:t>
            </a:r>
            <a:r>
              <a:rPr lang="tr-TR" sz="600" dirty="0"/>
              <a:t>alarm oranları</a:t>
            </a:r>
            <a:endParaRPr sz="600" dirty="0">
              <a:latin typeface="Neusa Next Std"/>
              <a:cs typeface="Neusa Next Std"/>
            </a:endParaRPr>
          </a:p>
        </p:txBody>
      </p:sp>
      <p:sp>
        <p:nvSpPr>
          <p:cNvPr id="148" name="object 148"/>
          <p:cNvSpPr/>
          <p:nvPr/>
        </p:nvSpPr>
        <p:spPr>
          <a:xfrm>
            <a:off x="2070500" y="15209293"/>
            <a:ext cx="303153" cy="27551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grpSp>
        <p:nvGrpSpPr>
          <p:cNvPr id="149" name="object 149"/>
          <p:cNvGrpSpPr/>
          <p:nvPr/>
        </p:nvGrpSpPr>
        <p:grpSpPr>
          <a:xfrm>
            <a:off x="2879939" y="15209941"/>
            <a:ext cx="230504" cy="281305"/>
            <a:chOff x="2879939" y="15209941"/>
            <a:chExt cx="230504" cy="281305"/>
          </a:xfrm>
        </p:grpSpPr>
        <p:sp>
          <p:nvSpPr>
            <p:cNvPr id="150" name="object 150"/>
            <p:cNvSpPr/>
            <p:nvPr/>
          </p:nvSpPr>
          <p:spPr>
            <a:xfrm>
              <a:off x="2922397" y="15268192"/>
              <a:ext cx="144618" cy="144139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2879939" y="15209941"/>
              <a:ext cx="230504" cy="281305"/>
            </a:xfrm>
            <a:custGeom>
              <a:avLst/>
              <a:gdLst/>
              <a:ahLst/>
              <a:cxnLst/>
              <a:rect l="l" t="t" r="r" b="b"/>
              <a:pathLst>
                <a:path w="230505" h="281305">
                  <a:moveTo>
                    <a:pt x="30239" y="29744"/>
                  </a:moveTo>
                  <a:lnTo>
                    <a:pt x="0" y="61474"/>
                  </a:lnTo>
                  <a:lnTo>
                    <a:pt x="703" y="89916"/>
                  </a:lnTo>
                  <a:lnTo>
                    <a:pt x="2277" y="119459"/>
                  </a:lnTo>
                  <a:lnTo>
                    <a:pt x="4019" y="144676"/>
                  </a:lnTo>
                  <a:lnTo>
                    <a:pt x="4823" y="155038"/>
                  </a:lnTo>
                  <a:lnTo>
                    <a:pt x="5361" y="164426"/>
                  </a:lnTo>
                  <a:lnTo>
                    <a:pt x="24918" y="209850"/>
                  </a:lnTo>
                  <a:lnTo>
                    <a:pt x="53445" y="237407"/>
                  </a:lnTo>
                  <a:lnTo>
                    <a:pt x="99144" y="270480"/>
                  </a:lnTo>
                  <a:lnTo>
                    <a:pt x="114203" y="280888"/>
                  </a:lnTo>
                  <a:lnTo>
                    <a:pt x="115541" y="280888"/>
                  </a:lnTo>
                  <a:lnTo>
                    <a:pt x="116221" y="280684"/>
                  </a:lnTo>
                  <a:lnTo>
                    <a:pt x="120238" y="277906"/>
                  </a:lnTo>
                  <a:lnTo>
                    <a:pt x="126666" y="273377"/>
                  </a:lnTo>
                  <a:lnTo>
                    <a:pt x="114895" y="273377"/>
                  </a:lnTo>
                  <a:lnTo>
                    <a:pt x="108470" y="268822"/>
                  </a:lnTo>
                  <a:lnTo>
                    <a:pt x="57431" y="231934"/>
                  </a:lnTo>
                  <a:lnTo>
                    <a:pt x="30064" y="205244"/>
                  </a:lnTo>
                  <a:lnTo>
                    <a:pt x="11997" y="162297"/>
                  </a:lnTo>
                  <a:lnTo>
                    <a:pt x="11574" y="154527"/>
                  </a:lnTo>
                  <a:lnTo>
                    <a:pt x="10709" y="143356"/>
                  </a:lnTo>
                  <a:lnTo>
                    <a:pt x="9151" y="120933"/>
                  </a:lnTo>
                  <a:lnTo>
                    <a:pt x="7509" y="90724"/>
                  </a:lnTo>
                  <a:lnTo>
                    <a:pt x="6765" y="61474"/>
                  </a:lnTo>
                  <a:lnTo>
                    <a:pt x="6765" y="50758"/>
                  </a:lnTo>
                  <a:lnTo>
                    <a:pt x="8659" y="43808"/>
                  </a:lnTo>
                  <a:lnTo>
                    <a:pt x="15763" y="37277"/>
                  </a:lnTo>
                  <a:lnTo>
                    <a:pt x="20477" y="36410"/>
                  </a:lnTo>
                  <a:lnTo>
                    <a:pt x="67399" y="36410"/>
                  </a:lnTo>
                  <a:lnTo>
                    <a:pt x="73858" y="31700"/>
                  </a:lnTo>
                  <a:lnTo>
                    <a:pt x="62362" y="31700"/>
                  </a:lnTo>
                  <a:lnTo>
                    <a:pt x="46291" y="30982"/>
                  </a:lnTo>
                  <a:lnTo>
                    <a:pt x="39598" y="30417"/>
                  </a:lnTo>
                  <a:lnTo>
                    <a:pt x="30239" y="29744"/>
                  </a:lnTo>
                  <a:close/>
                </a:path>
                <a:path w="230505" h="281305">
                  <a:moveTo>
                    <a:pt x="223121" y="36500"/>
                  </a:moveTo>
                  <a:lnTo>
                    <a:pt x="206752" y="36500"/>
                  </a:lnTo>
                  <a:lnTo>
                    <a:pt x="212830" y="37561"/>
                  </a:lnTo>
                  <a:lnTo>
                    <a:pt x="217529" y="40228"/>
                  </a:lnTo>
                  <a:lnTo>
                    <a:pt x="221429" y="43808"/>
                  </a:lnTo>
                  <a:lnTo>
                    <a:pt x="223323" y="50758"/>
                  </a:lnTo>
                  <a:lnTo>
                    <a:pt x="223323" y="61474"/>
                  </a:lnTo>
                  <a:lnTo>
                    <a:pt x="222577" y="90724"/>
                  </a:lnTo>
                  <a:lnTo>
                    <a:pt x="220933" y="120933"/>
                  </a:lnTo>
                  <a:lnTo>
                    <a:pt x="219281" y="144676"/>
                  </a:lnTo>
                  <a:lnTo>
                    <a:pt x="218510" y="154527"/>
                  </a:lnTo>
                  <a:lnTo>
                    <a:pt x="218505" y="155038"/>
                  </a:lnTo>
                  <a:lnTo>
                    <a:pt x="200099" y="205189"/>
                  </a:lnTo>
                  <a:lnTo>
                    <a:pt x="172652" y="231934"/>
                  </a:lnTo>
                  <a:lnTo>
                    <a:pt x="132873" y="260680"/>
                  </a:lnTo>
                  <a:lnTo>
                    <a:pt x="114895" y="273377"/>
                  </a:lnTo>
                  <a:lnTo>
                    <a:pt x="126666" y="273377"/>
                  </a:lnTo>
                  <a:lnTo>
                    <a:pt x="176638" y="237407"/>
                  </a:lnTo>
                  <a:lnTo>
                    <a:pt x="205165" y="209850"/>
                  </a:lnTo>
                  <a:lnTo>
                    <a:pt x="224724" y="164426"/>
                  </a:lnTo>
                  <a:lnTo>
                    <a:pt x="225301" y="154527"/>
                  </a:lnTo>
                  <a:lnTo>
                    <a:pt x="226168" y="143356"/>
                  </a:lnTo>
                  <a:lnTo>
                    <a:pt x="227807" y="119459"/>
                  </a:lnTo>
                  <a:lnTo>
                    <a:pt x="229383" y="89916"/>
                  </a:lnTo>
                  <a:lnTo>
                    <a:pt x="230088" y="61474"/>
                  </a:lnTo>
                  <a:lnTo>
                    <a:pt x="229607" y="52641"/>
                  </a:lnTo>
                  <a:lnTo>
                    <a:pt x="228140" y="45402"/>
                  </a:lnTo>
                  <a:lnTo>
                    <a:pt x="225653" y="39642"/>
                  </a:lnTo>
                  <a:lnTo>
                    <a:pt x="223121" y="36500"/>
                  </a:lnTo>
                  <a:close/>
                </a:path>
                <a:path w="230505" h="281305">
                  <a:moveTo>
                    <a:pt x="67399" y="36410"/>
                  </a:moveTo>
                  <a:lnTo>
                    <a:pt x="30130" y="36410"/>
                  </a:lnTo>
                  <a:lnTo>
                    <a:pt x="45875" y="37734"/>
                  </a:lnTo>
                  <a:lnTo>
                    <a:pt x="64057" y="38552"/>
                  </a:lnTo>
                  <a:lnTo>
                    <a:pt x="64789" y="38312"/>
                  </a:lnTo>
                  <a:lnTo>
                    <a:pt x="67399" y="36410"/>
                  </a:lnTo>
                  <a:close/>
                </a:path>
                <a:path w="230505" h="281305">
                  <a:moveTo>
                    <a:pt x="135287" y="6843"/>
                  </a:moveTo>
                  <a:lnTo>
                    <a:pt x="116302" y="6843"/>
                  </a:lnTo>
                  <a:lnTo>
                    <a:pt x="124186" y="8321"/>
                  </a:lnTo>
                  <a:lnTo>
                    <a:pt x="131702" y="12507"/>
                  </a:lnTo>
                  <a:lnTo>
                    <a:pt x="164322" y="37561"/>
                  </a:lnTo>
                  <a:lnTo>
                    <a:pt x="164933" y="38172"/>
                  </a:lnTo>
                  <a:lnTo>
                    <a:pt x="165791" y="38552"/>
                  </a:lnTo>
                  <a:lnTo>
                    <a:pt x="175983" y="38145"/>
                  </a:lnTo>
                  <a:lnTo>
                    <a:pt x="184203" y="37734"/>
                  </a:lnTo>
                  <a:lnTo>
                    <a:pt x="199444" y="36537"/>
                  </a:lnTo>
                  <a:lnTo>
                    <a:pt x="223121" y="36500"/>
                  </a:lnTo>
                  <a:lnTo>
                    <a:pt x="222111" y="35248"/>
                  </a:lnTo>
                  <a:lnTo>
                    <a:pt x="216268" y="31700"/>
                  </a:lnTo>
                  <a:lnTo>
                    <a:pt x="167807" y="31700"/>
                  </a:lnTo>
                  <a:lnTo>
                    <a:pt x="135824" y="7142"/>
                  </a:lnTo>
                  <a:lnTo>
                    <a:pt x="135287" y="6843"/>
                  </a:lnTo>
                  <a:close/>
                </a:path>
                <a:path w="230505" h="281305">
                  <a:moveTo>
                    <a:pt x="116387" y="0"/>
                  </a:moveTo>
                  <a:lnTo>
                    <a:pt x="106407" y="1565"/>
                  </a:lnTo>
                  <a:lnTo>
                    <a:pt x="96844" y="6564"/>
                  </a:lnTo>
                  <a:lnTo>
                    <a:pt x="62362" y="31700"/>
                  </a:lnTo>
                  <a:lnTo>
                    <a:pt x="73858" y="31700"/>
                  </a:lnTo>
                  <a:lnTo>
                    <a:pt x="100830" y="12037"/>
                  </a:lnTo>
                  <a:lnTo>
                    <a:pt x="108400" y="8080"/>
                  </a:lnTo>
                  <a:lnTo>
                    <a:pt x="116302" y="6843"/>
                  </a:lnTo>
                  <a:lnTo>
                    <a:pt x="135287" y="6843"/>
                  </a:lnTo>
                  <a:lnTo>
                    <a:pt x="126340" y="1861"/>
                  </a:lnTo>
                  <a:lnTo>
                    <a:pt x="116387" y="0"/>
                  </a:lnTo>
                  <a:close/>
                </a:path>
                <a:path w="230505" h="281305">
                  <a:moveTo>
                    <a:pt x="199839" y="29744"/>
                  </a:moveTo>
                  <a:lnTo>
                    <a:pt x="190481" y="30417"/>
                  </a:lnTo>
                  <a:lnTo>
                    <a:pt x="183787" y="30982"/>
                  </a:lnTo>
                  <a:lnTo>
                    <a:pt x="167807" y="31700"/>
                  </a:lnTo>
                  <a:lnTo>
                    <a:pt x="216268" y="31700"/>
                  </a:lnTo>
                  <a:lnTo>
                    <a:pt x="215842" y="31441"/>
                  </a:lnTo>
                  <a:lnTo>
                    <a:pt x="208355" y="29846"/>
                  </a:lnTo>
                  <a:lnTo>
                    <a:pt x="199839" y="297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</p:grpSp>
      <p:sp>
        <p:nvSpPr>
          <p:cNvPr id="152" name="object 152"/>
          <p:cNvSpPr/>
          <p:nvPr/>
        </p:nvSpPr>
        <p:spPr>
          <a:xfrm>
            <a:off x="1256888" y="15208746"/>
            <a:ext cx="285158" cy="284966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53" name="object 153"/>
          <p:cNvSpPr txBox="1"/>
          <p:nvPr/>
        </p:nvSpPr>
        <p:spPr>
          <a:xfrm>
            <a:off x="258099" y="19861429"/>
            <a:ext cx="1922145" cy="188595"/>
          </a:xfrm>
          <a:prstGeom prst="rect">
            <a:avLst/>
          </a:prstGeom>
        </p:spPr>
        <p:txBody>
          <a:bodyPr vert="horz" wrap="square" lIns="0" tIns="13335" rIns="0" bIns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defRPr>
                <a:solidFill>
                  <a:srgbClr val="666667"/>
                </a:solidFill>
                <a:latin typeface="Neusa Next Std"/>
                <a:cs typeface="Neusa Next Std"/>
              </a:defRPr>
            </a:pPr>
            <a:r>
              <a:rPr sz="300" baseline="27777"/>
              <a:t>1</a:t>
            </a:r>
            <a:r>
              <a:rPr sz="350">
                <a:hlinkClick r:id="rId39"/>
              </a:rPr>
              <a:t> https://www.nginx.com/wp-content/uploads/2020/05/2020-05-21-NGINX-App-Protect.pdf</a:t>
            </a:r>
            <a:endParaRPr sz="350">
              <a:latin typeface="Neusa Next Std"/>
              <a:cs typeface="Neusa Next Std"/>
            </a:endParaRPr>
          </a:p>
          <a:p>
            <a:pPr marL="38100">
              <a:lnSpc>
                <a:spcPct val="100000"/>
              </a:lnSpc>
              <a:spcBef>
                <a:spcPts val="5"/>
              </a:spcBef>
              <a:defRPr>
                <a:solidFill>
                  <a:srgbClr val="666667"/>
                </a:solidFill>
                <a:latin typeface="Neusa Next Std"/>
                <a:cs typeface="Neusa Next Std"/>
              </a:defRPr>
            </a:pPr>
            <a:r>
              <a:rPr sz="300" baseline="27777"/>
              <a:t>2</a:t>
            </a:r>
            <a:r>
              <a:rPr sz="350"/>
              <a:t> https://techjury.net/blog/how-many-cyber-attacks-per-day</a:t>
            </a:r>
            <a:endParaRPr sz="350">
              <a:latin typeface="Neusa Next Std"/>
              <a:cs typeface="Neusa Next Std"/>
            </a:endParaRPr>
          </a:p>
          <a:p>
            <a:pPr marL="38100">
              <a:lnSpc>
                <a:spcPct val="100000"/>
              </a:lnSpc>
              <a:spcBef>
                <a:spcPts val="10"/>
              </a:spcBef>
              <a:defRPr>
                <a:solidFill>
                  <a:srgbClr val="666667"/>
                </a:solidFill>
                <a:latin typeface="Neusa Next Std"/>
                <a:cs typeface="Neusa Next Std"/>
              </a:defRPr>
            </a:pPr>
            <a:r>
              <a:rPr sz="300" baseline="27777"/>
              <a:t>3</a:t>
            </a:r>
            <a:r>
              <a:rPr sz="350"/>
              <a:t> https://enterprise.verizon.com/resources/reports/dbir/</a:t>
            </a:r>
            <a:endParaRPr sz="350">
              <a:latin typeface="Neusa Next Std"/>
              <a:cs typeface="Neusa Next Std"/>
            </a:endParaRPr>
          </a:p>
        </p:txBody>
      </p:sp>
      <p:sp>
        <p:nvSpPr>
          <p:cNvPr id="154" name="object 154"/>
          <p:cNvSpPr/>
          <p:nvPr/>
        </p:nvSpPr>
        <p:spPr>
          <a:xfrm>
            <a:off x="357483" y="16496512"/>
            <a:ext cx="1227007" cy="1223645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55" name="object 155"/>
          <p:cNvSpPr txBox="1"/>
          <p:nvPr/>
        </p:nvSpPr>
        <p:spPr>
          <a:xfrm>
            <a:off x="0" y="17958412"/>
            <a:ext cx="3579495" cy="586379"/>
          </a:xfrm>
          <a:prstGeom prst="rect">
            <a:avLst/>
          </a:prstGeom>
        </p:spPr>
        <p:txBody>
          <a:bodyPr vert="horz" wrap="square" lIns="0" tIns="71120" rIns="0" bIns="0">
            <a:spAutoFit/>
          </a:bodyPr>
          <a:lstStyle/>
          <a:p>
            <a:pPr marL="1360170" marR="305435">
              <a:lnSpc>
                <a:spcPct val="104400"/>
              </a:lnSpc>
              <a:spcBef>
                <a:spcPts val="560"/>
              </a:spcBef>
              <a:defRPr sz="750" b="1">
                <a:latin typeface="Neusa Next Std Condensed"/>
                <a:cs typeface="Neusa Next Std Condensed"/>
              </a:defRPr>
            </a:pPr>
            <a:r>
              <a:rPr sz="650" dirty="0">
                <a:solidFill>
                  <a:srgbClr val="FFFFFF"/>
                </a:solidFill>
              </a:rPr>
              <a:t>NGINX </a:t>
            </a:r>
            <a:r>
              <a:rPr sz="650" dirty="0" err="1">
                <a:solidFill>
                  <a:srgbClr val="FFFFFF"/>
                </a:solidFill>
              </a:rPr>
              <a:t>UYGULAMA</a:t>
            </a:r>
            <a:r>
              <a:rPr sz="650" dirty="0">
                <a:solidFill>
                  <a:srgbClr val="FFFFFF"/>
                </a:solidFill>
              </a:rPr>
              <a:t> </a:t>
            </a:r>
            <a:r>
              <a:rPr sz="650" dirty="0" err="1">
                <a:solidFill>
                  <a:srgbClr val="FFFFFF"/>
                </a:solidFill>
              </a:rPr>
              <a:t>KORUMASININ</a:t>
            </a:r>
            <a:r>
              <a:rPr lang="tr-TR" sz="650" dirty="0">
                <a:solidFill>
                  <a:srgbClr val="FFFFFF"/>
                </a:solidFill>
              </a:rPr>
              <a:t>, GÜVENLİK POLİTİKALARINIZ İÇİN</a:t>
            </a:r>
            <a:r>
              <a:rPr sz="650" dirty="0">
                <a:solidFill>
                  <a:srgbClr val="FFFFFF"/>
                </a:solidFill>
              </a:rPr>
              <a:t> </a:t>
            </a:r>
            <a:r>
              <a:rPr sz="650" dirty="0" err="1">
                <a:solidFill>
                  <a:srgbClr val="FFFFFF"/>
                </a:solidFill>
              </a:rPr>
              <a:t>NASIL</a:t>
            </a:r>
            <a:r>
              <a:rPr sz="650" dirty="0">
                <a:solidFill>
                  <a:srgbClr val="FFFFFF"/>
                </a:solidFill>
              </a:rPr>
              <a:t> </a:t>
            </a:r>
            <a:r>
              <a:rPr lang="tr-TR" sz="650" dirty="0">
                <a:solidFill>
                  <a:srgbClr val="009639"/>
                </a:solidFill>
              </a:rPr>
              <a:t>'</a:t>
            </a:r>
            <a:r>
              <a:rPr sz="650" dirty="0" err="1">
                <a:solidFill>
                  <a:srgbClr val="009639"/>
                </a:solidFill>
              </a:rPr>
              <a:t>BİR</a:t>
            </a:r>
            <a:r>
              <a:rPr sz="650" dirty="0">
                <a:solidFill>
                  <a:srgbClr val="009639"/>
                </a:solidFill>
              </a:rPr>
              <a:t> </a:t>
            </a:r>
            <a:r>
              <a:rPr sz="650" dirty="0" err="1">
                <a:solidFill>
                  <a:srgbClr val="009639"/>
                </a:solidFill>
              </a:rPr>
              <a:t>KEZ</a:t>
            </a:r>
            <a:r>
              <a:rPr sz="650" dirty="0">
                <a:solidFill>
                  <a:srgbClr val="009639"/>
                </a:solidFill>
              </a:rPr>
              <a:t> </a:t>
            </a:r>
            <a:r>
              <a:rPr lang="tr-TR" sz="650" dirty="0">
                <a:solidFill>
                  <a:srgbClr val="009639"/>
                </a:solidFill>
              </a:rPr>
              <a:t>KUR</a:t>
            </a:r>
            <a:r>
              <a:rPr sz="650" dirty="0">
                <a:solidFill>
                  <a:srgbClr val="009639"/>
                </a:solidFill>
              </a:rPr>
              <a:t>, HER YER</a:t>
            </a:r>
            <a:r>
              <a:rPr lang="tr-TR" sz="650" dirty="0">
                <a:solidFill>
                  <a:srgbClr val="009639"/>
                </a:solidFill>
              </a:rPr>
              <a:t>D</a:t>
            </a:r>
            <a:r>
              <a:rPr sz="650" dirty="0">
                <a:solidFill>
                  <a:srgbClr val="009639"/>
                </a:solidFill>
              </a:rPr>
              <a:t>E K</a:t>
            </a:r>
            <a:r>
              <a:rPr lang="tr-TR" sz="650" dirty="0" err="1">
                <a:solidFill>
                  <a:srgbClr val="009639"/>
                </a:solidFill>
              </a:rPr>
              <a:t>ULLAN</a:t>
            </a:r>
            <a:r>
              <a:rPr lang="tr-TR" sz="650" dirty="0">
                <a:solidFill>
                  <a:srgbClr val="009639"/>
                </a:solidFill>
              </a:rPr>
              <a:t>'</a:t>
            </a:r>
            <a:r>
              <a:rPr sz="650" dirty="0">
                <a:solidFill>
                  <a:srgbClr val="FFFFFF"/>
                </a:solidFill>
              </a:rPr>
              <a:t> </a:t>
            </a:r>
            <a:r>
              <a:rPr lang="tr-TR" sz="650" dirty="0">
                <a:solidFill>
                  <a:srgbClr val="FFFFFF"/>
                </a:solidFill>
              </a:rPr>
              <a:t>BASİTLİĞİNİ SUNDUĞUNU </a:t>
            </a:r>
            <a:r>
              <a:rPr sz="650" dirty="0" err="1">
                <a:solidFill>
                  <a:srgbClr val="FFFFFF"/>
                </a:solidFill>
              </a:rPr>
              <a:t>VE</a:t>
            </a:r>
            <a:r>
              <a:rPr sz="650" dirty="0">
                <a:solidFill>
                  <a:srgbClr val="FFFFFF"/>
                </a:solidFill>
              </a:rPr>
              <a:t> </a:t>
            </a:r>
            <a:r>
              <a:rPr sz="650" dirty="0" err="1">
                <a:solidFill>
                  <a:srgbClr val="FFFFFF"/>
                </a:solidFill>
              </a:rPr>
              <a:t>UYGULAMALARINIZIN</a:t>
            </a:r>
            <a:r>
              <a:rPr sz="650" dirty="0">
                <a:solidFill>
                  <a:srgbClr val="FFFFFF"/>
                </a:solidFill>
              </a:rPr>
              <a:t> </a:t>
            </a:r>
            <a:r>
              <a:rPr lang="tr-TR" sz="650" dirty="0">
                <a:solidFill>
                  <a:srgbClr val="FFFFFF"/>
                </a:solidFill>
              </a:rPr>
              <a:t>PİYASAYA </a:t>
            </a:r>
            <a:r>
              <a:rPr sz="650" dirty="0" err="1">
                <a:solidFill>
                  <a:srgbClr val="FFFFFF"/>
                </a:solidFill>
              </a:rPr>
              <a:t>DAHA</a:t>
            </a:r>
            <a:r>
              <a:rPr sz="650" dirty="0">
                <a:solidFill>
                  <a:srgbClr val="FFFFFF"/>
                </a:solidFill>
              </a:rPr>
              <a:t> </a:t>
            </a:r>
            <a:r>
              <a:rPr sz="650" dirty="0" err="1">
                <a:solidFill>
                  <a:srgbClr val="FFFFFF"/>
                </a:solidFill>
              </a:rPr>
              <a:t>HIZLI</a:t>
            </a:r>
            <a:r>
              <a:rPr sz="650" dirty="0">
                <a:solidFill>
                  <a:srgbClr val="FFFFFF"/>
                </a:solidFill>
              </a:rPr>
              <a:t> </a:t>
            </a:r>
            <a:r>
              <a:rPr lang="tr-TR" sz="650" dirty="0">
                <a:solidFill>
                  <a:srgbClr val="FFFFFF"/>
                </a:solidFill>
              </a:rPr>
              <a:t>SUNULMASINA NASIL </a:t>
            </a:r>
            <a:r>
              <a:rPr sz="650" dirty="0" err="1">
                <a:solidFill>
                  <a:srgbClr val="FFFFFF"/>
                </a:solidFill>
              </a:rPr>
              <a:t>YARDIMCI</a:t>
            </a:r>
            <a:r>
              <a:rPr sz="650" dirty="0">
                <a:solidFill>
                  <a:srgbClr val="FFFFFF"/>
                </a:solidFill>
              </a:rPr>
              <a:t> </a:t>
            </a:r>
            <a:r>
              <a:rPr sz="650" dirty="0" err="1">
                <a:solidFill>
                  <a:srgbClr val="FFFFFF"/>
                </a:solidFill>
              </a:rPr>
              <a:t>OL</a:t>
            </a:r>
            <a:r>
              <a:rPr lang="tr-TR" sz="650" dirty="0" err="1">
                <a:solidFill>
                  <a:srgbClr val="FFFFFF"/>
                </a:solidFill>
              </a:rPr>
              <a:t>DUĞUNU</a:t>
            </a:r>
            <a:r>
              <a:rPr lang="tr-TR" sz="650" dirty="0">
                <a:solidFill>
                  <a:srgbClr val="FFFFFF"/>
                </a:solidFill>
              </a:rPr>
              <a:t> KEŞFEDİN.</a:t>
            </a:r>
            <a:endParaRPr sz="650" dirty="0">
              <a:latin typeface="Neusa Next Std Condensed"/>
              <a:cs typeface="Neusa Next Std Condensed"/>
            </a:endParaRPr>
          </a:p>
        </p:txBody>
      </p:sp>
      <p:grpSp>
        <p:nvGrpSpPr>
          <p:cNvPr id="156" name="object 156"/>
          <p:cNvGrpSpPr/>
          <p:nvPr/>
        </p:nvGrpSpPr>
        <p:grpSpPr>
          <a:xfrm>
            <a:off x="388409" y="17839917"/>
            <a:ext cx="755015" cy="855344"/>
            <a:chOff x="388409" y="17839917"/>
            <a:chExt cx="755015" cy="855344"/>
          </a:xfrm>
        </p:grpSpPr>
        <p:sp>
          <p:nvSpPr>
            <p:cNvPr id="157" name="object 157"/>
            <p:cNvSpPr/>
            <p:nvPr/>
          </p:nvSpPr>
          <p:spPr>
            <a:xfrm>
              <a:off x="399707" y="17851215"/>
              <a:ext cx="732790" cy="832485"/>
            </a:xfrm>
            <a:custGeom>
              <a:avLst/>
              <a:gdLst/>
              <a:ahLst/>
              <a:cxnLst/>
              <a:rect l="l" t="t" r="r" b="b"/>
              <a:pathLst>
                <a:path w="732790" h="832484">
                  <a:moveTo>
                    <a:pt x="374034" y="0"/>
                  </a:moveTo>
                  <a:lnTo>
                    <a:pt x="358361" y="0"/>
                  </a:lnTo>
                  <a:lnTo>
                    <a:pt x="351039" y="2142"/>
                  </a:lnTo>
                  <a:lnTo>
                    <a:pt x="344735" y="5861"/>
                  </a:lnTo>
                  <a:lnTo>
                    <a:pt x="21579" y="192437"/>
                  </a:lnTo>
                  <a:lnTo>
                    <a:pt x="15212" y="196039"/>
                  </a:lnTo>
                  <a:lnTo>
                    <a:pt x="9689" y="201332"/>
                  </a:lnTo>
                  <a:lnTo>
                    <a:pt x="1848" y="214912"/>
                  </a:lnTo>
                  <a:lnTo>
                    <a:pt x="31" y="222328"/>
                  </a:lnTo>
                  <a:lnTo>
                    <a:pt x="76" y="602803"/>
                  </a:lnTo>
                  <a:lnTo>
                    <a:pt x="0" y="610106"/>
                  </a:lnTo>
                  <a:lnTo>
                    <a:pt x="1830" y="617522"/>
                  </a:lnTo>
                  <a:lnTo>
                    <a:pt x="5753" y="624319"/>
                  </a:lnTo>
                  <a:lnTo>
                    <a:pt x="9662" y="631103"/>
                  </a:lnTo>
                  <a:lnTo>
                    <a:pt x="15180" y="636408"/>
                  </a:lnTo>
                  <a:lnTo>
                    <a:pt x="21548" y="639992"/>
                  </a:lnTo>
                  <a:lnTo>
                    <a:pt x="344717" y="826573"/>
                  </a:lnTo>
                  <a:lnTo>
                    <a:pt x="351039" y="830279"/>
                  </a:lnTo>
                  <a:lnTo>
                    <a:pt x="358361" y="832399"/>
                  </a:lnTo>
                  <a:lnTo>
                    <a:pt x="374034" y="832399"/>
                  </a:lnTo>
                  <a:lnTo>
                    <a:pt x="381387" y="830279"/>
                  </a:lnTo>
                  <a:lnTo>
                    <a:pt x="387677" y="826555"/>
                  </a:lnTo>
                  <a:lnTo>
                    <a:pt x="710846" y="639992"/>
                  </a:lnTo>
                  <a:lnTo>
                    <a:pt x="717214" y="636395"/>
                  </a:lnTo>
                  <a:lnTo>
                    <a:pt x="722723" y="631103"/>
                  </a:lnTo>
                  <a:lnTo>
                    <a:pt x="730564" y="617522"/>
                  </a:lnTo>
                  <a:lnTo>
                    <a:pt x="732381" y="610106"/>
                  </a:lnTo>
                  <a:lnTo>
                    <a:pt x="732318" y="602803"/>
                  </a:lnTo>
                  <a:lnTo>
                    <a:pt x="732363" y="222328"/>
                  </a:lnTo>
                  <a:lnTo>
                    <a:pt x="730551" y="214912"/>
                  </a:lnTo>
                  <a:lnTo>
                    <a:pt x="722705" y="201332"/>
                  </a:lnTo>
                  <a:lnTo>
                    <a:pt x="717183" y="196039"/>
                  </a:lnTo>
                  <a:lnTo>
                    <a:pt x="710833" y="192437"/>
                  </a:lnTo>
                  <a:lnTo>
                    <a:pt x="387659" y="5861"/>
                  </a:lnTo>
                  <a:lnTo>
                    <a:pt x="381355" y="2142"/>
                  </a:lnTo>
                  <a:lnTo>
                    <a:pt x="374034" y="0"/>
                  </a:lnTo>
                  <a:close/>
                </a:path>
              </a:pathLst>
            </a:custGeom>
            <a:solidFill>
              <a:srgbClr val="009639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399707" y="17851215"/>
              <a:ext cx="732790" cy="832485"/>
            </a:xfrm>
            <a:custGeom>
              <a:avLst/>
              <a:gdLst/>
              <a:ahLst/>
              <a:cxnLst/>
              <a:rect l="l" t="t" r="r" b="b"/>
              <a:pathLst>
                <a:path w="732790" h="832484">
                  <a:moveTo>
                    <a:pt x="5753" y="624319"/>
                  </a:moveTo>
                  <a:lnTo>
                    <a:pt x="9662" y="631103"/>
                  </a:lnTo>
                  <a:lnTo>
                    <a:pt x="15180" y="636408"/>
                  </a:lnTo>
                  <a:lnTo>
                    <a:pt x="21548" y="639992"/>
                  </a:lnTo>
                  <a:lnTo>
                    <a:pt x="344717" y="826573"/>
                  </a:lnTo>
                  <a:lnTo>
                    <a:pt x="351039" y="830279"/>
                  </a:lnTo>
                  <a:lnTo>
                    <a:pt x="358361" y="832399"/>
                  </a:lnTo>
                  <a:lnTo>
                    <a:pt x="366206" y="832399"/>
                  </a:lnTo>
                  <a:lnTo>
                    <a:pt x="374034" y="832399"/>
                  </a:lnTo>
                  <a:lnTo>
                    <a:pt x="381387" y="830279"/>
                  </a:lnTo>
                  <a:lnTo>
                    <a:pt x="387677" y="826555"/>
                  </a:lnTo>
                  <a:lnTo>
                    <a:pt x="710846" y="639992"/>
                  </a:lnTo>
                  <a:lnTo>
                    <a:pt x="717214" y="636395"/>
                  </a:lnTo>
                  <a:lnTo>
                    <a:pt x="722723" y="631103"/>
                  </a:lnTo>
                  <a:lnTo>
                    <a:pt x="726628" y="624319"/>
                  </a:lnTo>
                  <a:lnTo>
                    <a:pt x="730564" y="617522"/>
                  </a:lnTo>
                  <a:lnTo>
                    <a:pt x="732381" y="610106"/>
                  </a:lnTo>
                  <a:lnTo>
                    <a:pt x="732318" y="602803"/>
                  </a:lnTo>
                  <a:lnTo>
                    <a:pt x="732318" y="229645"/>
                  </a:lnTo>
                  <a:lnTo>
                    <a:pt x="710833" y="192437"/>
                  </a:lnTo>
                  <a:lnTo>
                    <a:pt x="387659" y="5861"/>
                  </a:lnTo>
                  <a:lnTo>
                    <a:pt x="381355" y="2142"/>
                  </a:lnTo>
                  <a:lnTo>
                    <a:pt x="374034" y="0"/>
                  </a:lnTo>
                  <a:lnTo>
                    <a:pt x="366188" y="0"/>
                  </a:lnTo>
                  <a:lnTo>
                    <a:pt x="358361" y="0"/>
                  </a:lnTo>
                  <a:lnTo>
                    <a:pt x="351039" y="2142"/>
                  </a:lnTo>
                  <a:lnTo>
                    <a:pt x="344735" y="5861"/>
                  </a:lnTo>
                  <a:lnTo>
                    <a:pt x="21579" y="192437"/>
                  </a:lnTo>
                  <a:lnTo>
                    <a:pt x="31" y="222328"/>
                  </a:lnTo>
                  <a:lnTo>
                    <a:pt x="76" y="229632"/>
                  </a:lnTo>
                  <a:lnTo>
                    <a:pt x="76" y="602803"/>
                  </a:lnTo>
                  <a:lnTo>
                    <a:pt x="0" y="610106"/>
                  </a:lnTo>
                  <a:lnTo>
                    <a:pt x="1830" y="617522"/>
                  </a:lnTo>
                  <a:lnTo>
                    <a:pt x="5753" y="624319"/>
                  </a:lnTo>
                </a:path>
              </a:pathLst>
            </a:custGeom>
            <a:ln w="22596">
              <a:solidFill>
                <a:srgbClr val="FFFFFF"/>
              </a:solidFill>
            </a:ln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614179" y="18100613"/>
              <a:ext cx="303530" cy="345440"/>
            </a:xfrm>
            <a:custGeom>
              <a:avLst/>
              <a:gdLst/>
              <a:ahLst/>
              <a:cxnLst/>
              <a:rect l="l" t="t" r="r" b="b"/>
              <a:pathLst>
                <a:path w="303530" h="345440">
                  <a:moveTo>
                    <a:pt x="153472" y="0"/>
                  </a:moveTo>
                  <a:lnTo>
                    <a:pt x="150060" y="0"/>
                  </a:lnTo>
                  <a:lnTo>
                    <a:pt x="147213" y="1509"/>
                  </a:lnTo>
                  <a:lnTo>
                    <a:pt x="119211" y="14232"/>
                  </a:lnTo>
                  <a:lnTo>
                    <a:pt x="87561" y="23829"/>
                  </a:lnTo>
                  <a:lnTo>
                    <a:pt x="51802" y="29800"/>
                  </a:lnTo>
                  <a:lnTo>
                    <a:pt x="11470" y="31639"/>
                  </a:lnTo>
                  <a:lnTo>
                    <a:pt x="6286" y="31581"/>
                  </a:lnTo>
                  <a:lnTo>
                    <a:pt x="1948" y="35576"/>
                  </a:lnTo>
                  <a:lnTo>
                    <a:pt x="1623" y="40746"/>
                  </a:lnTo>
                  <a:lnTo>
                    <a:pt x="0" y="98118"/>
                  </a:lnTo>
                  <a:lnTo>
                    <a:pt x="3428" y="148042"/>
                  </a:lnTo>
                  <a:lnTo>
                    <a:pt x="12296" y="191478"/>
                  </a:lnTo>
                  <a:lnTo>
                    <a:pt x="26990" y="229390"/>
                  </a:lnTo>
                  <a:lnTo>
                    <a:pt x="47897" y="262741"/>
                  </a:lnTo>
                  <a:lnTo>
                    <a:pt x="75405" y="292491"/>
                  </a:lnTo>
                  <a:lnTo>
                    <a:pt x="109899" y="319604"/>
                  </a:lnTo>
                  <a:lnTo>
                    <a:pt x="151769" y="345042"/>
                  </a:lnTo>
                  <a:lnTo>
                    <a:pt x="193638" y="319604"/>
                  </a:lnTo>
                  <a:lnTo>
                    <a:pt x="228132" y="292491"/>
                  </a:lnTo>
                  <a:lnTo>
                    <a:pt x="255638" y="262741"/>
                  </a:lnTo>
                  <a:lnTo>
                    <a:pt x="276545" y="229390"/>
                  </a:lnTo>
                  <a:lnTo>
                    <a:pt x="291238" y="191478"/>
                  </a:lnTo>
                  <a:lnTo>
                    <a:pt x="300105" y="148042"/>
                  </a:lnTo>
                  <a:lnTo>
                    <a:pt x="303533" y="98118"/>
                  </a:lnTo>
                  <a:lnTo>
                    <a:pt x="301910" y="40746"/>
                  </a:lnTo>
                  <a:lnTo>
                    <a:pt x="301571" y="35576"/>
                  </a:lnTo>
                  <a:lnTo>
                    <a:pt x="297251" y="31581"/>
                  </a:lnTo>
                  <a:lnTo>
                    <a:pt x="292067" y="31639"/>
                  </a:lnTo>
                  <a:lnTo>
                    <a:pt x="251735" y="29800"/>
                  </a:lnTo>
                  <a:lnTo>
                    <a:pt x="215978" y="23829"/>
                  </a:lnTo>
                  <a:lnTo>
                    <a:pt x="184332" y="14232"/>
                  </a:lnTo>
                  <a:lnTo>
                    <a:pt x="156338" y="1509"/>
                  </a:lnTo>
                  <a:lnTo>
                    <a:pt x="1534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</p:grpSp>
      <p:grpSp>
        <p:nvGrpSpPr>
          <p:cNvPr id="160" name="object 160"/>
          <p:cNvGrpSpPr/>
          <p:nvPr/>
        </p:nvGrpSpPr>
        <p:grpSpPr>
          <a:xfrm>
            <a:off x="2349566" y="10948865"/>
            <a:ext cx="1016000" cy="1103630"/>
            <a:chOff x="2349566" y="10948865"/>
            <a:chExt cx="1016000" cy="1103630"/>
          </a:xfrm>
        </p:grpSpPr>
        <p:sp>
          <p:nvSpPr>
            <p:cNvPr id="161" name="object 161"/>
            <p:cNvSpPr/>
            <p:nvPr/>
          </p:nvSpPr>
          <p:spPr>
            <a:xfrm>
              <a:off x="2351158" y="11451529"/>
              <a:ext cx="1012825" cy="600710"/>
            </a:xfrm>
            <a:custGeom>
              <a:avLst/>
              <a:gdLst/>
              <a:ahLst/>
              <a:cxnLst/>
              <a:rect l="l" t="t" r="r" b="b"/>
              <a:pathLst>
                <a:path w="1012825" h="600709">
                  <a:moveTo>
                    <a:pt x="652800" y="0"/>
                  </a:moveTo>
                  <a:lnTo>
                    <a:pt x="0" y="387153"/>
                  </a:lnTo>
                  <a:lnTo>
                    <a:pt x="362026" y="600208"/>
                  </a:lnTo>
                  <a:lnTo>
                    <a:pt x="1012372" y="214275"/>
                  </a:lnTo>
                  <a:lnTo>
                    <a:pt x="652800" y="0"/>
                  </a:lnTo>
                  <a:close/>
                </a:path>
              </a:pathLst>
            </a:custGeom>
            <a:solidFill>
              <a:srgbClr val="00652D">
                <a:alpha val="9999"/>
              </a:srgbClr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2849016" y="11634340"/>
              <a:ext cx="101299" cy="118248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2885515" y="11428989"/>
              <a:ext cx="263525" cy="290195"/>
            </a:xfrm>
            <a:custGeom>
              <a:avLst/>
              <a:gdLst/>
              <a:ahLst/>
              <a:cxnLst/>
              <a:rect l="l" t="t" r="r" b="b"/>
              <a:pathLst>
                <a:path w="263525" h="290195">
                  <a:moveTo>
                    <a:pt x="0" y="0"/>
                  </a:moveTo>
                  <a:lnTo>
                    <a:pt x="21593" y="261159"/>
                  </a:lnTo>
                  <a:lnTo>
                    <a:pt x="49102" y="289847"/>
                  </a:lnTo>
                  <a:lnTo>
                    <a:pt x="45112" y="119513"/>
                  </a:lnTo>
                  <a:lnTo>
                    <a:pt x="262989" y="187927"/>
                  </a:lnTo>
                  <a:lnTo>
                    <a:pt x="247822" y="976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2817864" y="11547361"/>
              <a:ext cx="395691" cy="448670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2849892" y="11418708"/>
              <a:ext cx="465455" cy="304800"/>
            </a:xfrm>
            <a:custGeom>
              <a:avLst/>
              <a:gdLst/>
              <a:ahLst/>
              <a:cxnLst/>
              <a:rect l="l" t="t" r="r" b="b"/>
              <a:pathLst>
                <a:path w="465454" h="304800">
                  <a:moveTo>
                    <a:pt x="465429" y="124955"/>
                  </a:moveTo>
                  <a:lnTo>
                    <a:pt x="233870" y="3924"/>
                  </a:lnTo>
                  <a:lnTo>
                    <a:pt x="225310" y="800"/>
                  </a:lnTo>
                  <a:lnTo>
                    <a:pt x="216382" y="0"/>
                  </a:lnTo>
                  <a:lnTo>
                    <a:pt x="207556" y="1511"/>
                  </a:lnTo>
                  <a:lnTo>
                    <a:pt x="199288" y="5308"/>
                  </a:lnTo>
                  <a:lnTo>
                    <a:pt x="16192" y="120726"/>
                  </a:lnTo>
                  <a:lnTo>
                    <a:pt x="3810" y="134137"/>
                  </a:lnTo>
                  <a:lnTo>
                    <a:pt x="0" y="150939"/>
                  </a:lnTo>
                  <a:lnTo>
                    <a:pt x="2705" y="160642"/>
                  </a:lnTo>
                  <a:lnTo>
                    <a:pt x="0" y="172618"/>
                  </a:lnTo>
                  <a:lnTo>
                    <a:pt x="4648" y="189217"/>
                  </a:lnTo>
                  <a:lnTo>
                    <a:pt x="17678" y="201993"/>
                  </a:lnTo>
                  <a:lnTo>
                    <a:pt x="200406" y="304761"/>
                  </a:lnTo>
                  <a:lnTo>
                    <a:pt x="465429" y="146634"/>
                  </a:lnTo>
                  <a:lnTo>
                    <a:pt x="446062" y="136512"/>
                  </a:lnTo>
                  <a:lnTo>
                    <a:pt x="465429" y="124955"/>
                  </a:lnTo>
                  <a:close/>
                </a:path>
              </a:pathLst>
            </a:custGeom>
            <a:solidFill>
              <a:srgbClr val="00652D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2799077" y="11482506"/>
              <a:ext cx="374650" cy="248285"/>
            </a:xfrm>
            <a:custGeom>
              <a:avLst/>
              <a:gdLst/>
              <a:ahLst/>
              <a:cxnLst/>
              <a:rect l="l" t="t" r="r" b="b"/>
              <a:pathLst>
                <a:path w="374650" h="248284">
                  <a:moveTo>
                    <a:pt x="0" y="0"/>
                  </a:moveTo>
                  <a:lnTo>
                    <a:pt x="14592" y="236329"/>
                  </a:lnTo>
                  <a:lnTo>
                    <a:pt x="36800" y="247849"/>
                  </a:lnTo>
                  <a:lnTo>
                    <a:pt x="39074" y="83304"/>
                  </a:lnTo>
                  <a:lnTo>
                    <a:pt x="158836" y="149490"/>
                  </a:lnTo>
                  <a:lnTo>
                    <a:pt x="208159" y="167706"/>
                  </a:lnTo>
                  <a:lnTo>
                    <a:pt x="259557" y="170491"/>
                  </a:lnTo>
                  <a:lnTo>
                    <a:pt x="309535" y="158175"/>
                  </a:lnTo>
                  <a:lnTo>
                    <a:pt x="354600" y="131087"/>
                  </a:lnTo>
                  <a:lnTo>
                    <a:pt x="374174" y="114854"/>
                  </a:lnTo>
                  <a:lnTo>
                    <a:pt x="247827" y="977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2748271" y="11667012"/>
              <a:ext cx="101616" cy="118980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2351158" y="11114562"/>
              <a:ext cx="1012825" cy="621030"/>
            </a:xfrm>
            <a:custGeom>
              <a:avLst/>
              <a:gdLst/>
              <a:ahLst/>
              <a:cxnLst/>
              <a:rect l="l" t="t" r="r" b="b"/>
              <a:pathLst>
                <a:path w="1012825" h="621029">
                  <a:moveTo>
                    <a:pt x="652800" y="0"/>
                  </a:moveTo>
                  <a:lnTo>
                    <a:pt x="0" y="387153"/>
                  </a:lnTo>
                  <a:lnTo>
                    <a:pt x="0" y="407608"/>
                  </a:lnTo>
                  <a:lnTo>
                    <a:pt x="362026" y="620658"/>
                  </a:lnTo>
                  <a:lnTo>
                    <a:pt x="1012372" y="234729"/>
                  </a:lnTo>
                  <a:lnTo>
                    <a:pt x="1012372" y="214275"/>
                  </a:lnTo>
                  <a:lnTo>
                    <a:pt x="652800" y="0"/>
                  </a:lnTo>
                  <a:close/>
                </a:path>
              </a:pathLst>
            </a:custGeom>
            <a:solidFill>
              <a:srgbClr val="00652D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2351158" y="11114560"/>
              <a:ext cx="1012825" cy="600710"/>
            </a:xfrm>
            <a:custGeom>
              <a:avLst/>
              <a:gdLst/>
              <a:ahLst/>
              <a:cxnLst/>
              <a:rect l="l" t="t" r="r" b="b"/>
              <a:pathLst>
                <a:path w="1012825" h="600709">
                  <a:moveTo>
                    <a:pt x="652800" y="0"/>
                  </a:moveTo>
                  <a:lnTo>
                    <a:pt x="0" y="387153"/>
                  </a:lnTo>
                  <a:lnTo>
                    <a:pt x="362026" y="600208"/>
                  </a:lnTo>
                  <a:lnTo>
                    <a:pt x="1012372" y="214275"/>
                  </a:lnTo>
                  <a:lnTo>
                    <a:pt x="652800" y="0"/>
                  </a:lnTo>
                  <a:close/>
                </a:path>
              </a:pathLst>
            </a:custGeom>
            <a:solidFill>
              <a:srgbClr val="00B43A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2713448" y="11714383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4">
                  <a:moveTo>
                    <a:pt x="0" y="0"/>
                  </a:moveTo>
                  <a:lnTo>
                    <a:pt x="0" y="337865"/>
                  </a:lnTo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2713448" y="11714383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4">
                  <a:moveTo>
                    <a:pt x="0" y="0"/>
                  </a:moveTo>
                  <a:lnTo>
                    <a:pt x="0" y="337865"/>
                  </a:lnTo>
                </a:path>
              </a:pathLst>
            </a:custGeom>
            <a:ln w="3186">
              <a:solidFill>
                <a:srgbClr val="00652D"/>
              </a:solidFill>
            </a:ln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3360363" y="11328835"/>
              <a:ext cx="3175" cy="340995"/>
            </a:xfrm>
            <a:custGeom>
              <a:avLst/>
              <a:gdLst/>
              <a:ahLst/>
              <a:cxnLst/>
              <a:rect l="l" t="t" r="r" b="b"/>
              <a:pathLst>
                <a:path w="3175" h="340995">
                  <a:moveTo>
                    <a:pt x="3168" y="0"/>
                  </a:moveTo>
                  <a:lnTo>
                    <a:pt x="0" y="340925"/>
                  </a:lnTo>
                </a:path>
              </a:pathLst>
            </a:custGeom>
            <a:ln w="3186">
              <a:solidFill>
                <a:srgbClr val="00652D"/>
              </a:solidFill>
            </a:ln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2351159" y="11501711"/>
              <a:ext cx="0" cy="340995"/>
            </a:xfrm>
            <a:custGeom>
              <a:avLst/>
              <a:gdLst/>
              <a:ahLst/>
              <a:cxnLst/>
              <a:rect l="l" t="t" r="r" b="b"/>
              <a:pathLst>
                <a:path h="340995">
                  <a:moveTo>
                    <a:pt x="0" y="340731"/>
                  </a:moveTo>
                  <a:lnTo>
                    <a:pt x="0" y="0"/>
                  </a:lnTo>
                </a:path>
              </a:pathLst>
            </a:custGeom>
            <a:ln w="3186">
              <a:solidFill>
                <a:srgbClr val="00652D"/>
              </a:solidFill>
            </a:ln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2688846" y="11284642"/>
              <a:ext cx="133239" cy="107732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2549629" y="10950458"/>
              <a:ext cx="368300" cy="470534"/>
            </a:xfrm>
            <a:custGeom>
              <a:avLst/>
              <a:gdLst/>
              <a:ahLst/>
              <a:cxnLst/>
              <a:rect l="l" t="t" r="r" b="b"/>
              <a:pathLst>
                <a:path w="368300" h="470534">
                  <a:moveTo>
                    <a:pt x="362568" y="0"/>
                  </a:moveTo>
                  <a:lnTo>
                    <a:pt x="0" y="215459"/>
                  </a:lnTo>
                  <a:lnTo>
                    <a:pt x="0" y="470336"/>
                  </a:lnTo>
                  <a:lnTo>
                    <a:pt x="367883" y="257941"/>
                  </a:lnTo>
                  <a:lnTo>
                    <a:pt x="362568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2661708" y="11319514"/>
              <a:ext cx="397510" cy="244475"/>
            </a:xfrm>
            <a:custGeom>
              <a:avLst/>
              <a:gdLst/>
              <a:ahLst/>
              <a:cxnLst/>
              <a:rect l="l" t="t" r="r" b="b"/>
              <a:pathLst>
                <a:path w="397510" h="244475">
                  <a:moveTo>
                    <a:pt x="289667" y="0"/>
                  </a:moveTo>
                  <a:lnTo>
                    <a:pt x="99" y="167111"/>
                  </a:lnTo>
                  <a:lnTo>
                    <a:pt x="0" y="177221"/>
                  </a:lnTo>
                  <a:lnTo>
                    <a:pt x="108522" y="244414"/>
                  </a:lnTo>
                  <a:lnTo>
                    <a:pt x="397064" y="73498"/>
                  </a:lnTo>
                  <a:lnTo>
                    <a:pt x="397159" y="63383"/>
                  </a:lnTo>
                  <a:lnTo>
                    <a:pt x="289667" y="0"/>
                  </a:lnTo>
                  <a:close/>
                </a:path>
              </a:pathLst>
            </a:custGeom>
            <a:solidFill>
              <a:srgbClr val="00652D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037298" y="11275413"/>
              <a:ext cx="94563" cy="70696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2661808" y="11319514"/>
              <a:ext cx="397510" cy="234315"/>
            </a:xfrm>
            <a:custGeom>
              <a:avLst/>
              <a:gdLst/>
              <a:ahLst/>
              <a:cxnLst/>
              <a:rect l="l" t="t" r="r" b="b"/>
              <a:pathLst>
                <a:path w="397510" h="234315">
                  <a:moveTo>
                    <a:pt x="289567" y="0"/>
                  </a:moveTo>
                  <a:lnTo>
                    <a:pt x="0" y="167111"/>
                  </a:lnTo>
                  <a:lnTo>
                    <a:pt x="108518" y="234305"/>
                  </a:lnTo>
                  <a:lnTo>
                    <a:pt x="397060" y="63383"/>
                  </a:lnTo>
                  <a:lnTo>
                    <a:pt x="289567" y="0"/>
                  </a:lnTo>
                  <a:close/>
                </a:path>
              </a:pathLst>
            </a:custGeom>
            <a:solidFill>
              <a:srgbClr val="00A44C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2694571" y="11336628"/>
              <a:ext cx="292100" cy="171450"/>
            </a:xfrm>
            <a:custGeom>
              <a:avLst/>
              <a:gdLst/>
              <a:ahLst/>
              <a:cxnLst/>
              <a:rect l="l" t="t" r="r" b="b"/>
              <a:pathLst>
                <a:path w="292100" h="171450">
                  <a:moveTo>
                    <a:pt x="271957" y="8039"/>
                  </a:moveTo>
                  <a:lnTo>
                    <a:pt x="258089" y="0"/>
                  </a:lnTo>
                  <a:lnTo>
                    <a:pt x="0" y="147980"/>
                  </a:lnTo>
                  <a:lnTo>
                    <a:pt x="13817" y="156349"/>
                  </a:lnTo>
                  <a:lnTo>
                    <a:pt x="271957" y="8039"/>
                  </a:lnTo>
                  <a:close/>
                </a:path>
                <a:path w="292100" h="171450">
                  <a:moveTo>
                    <a:pt x="292074" y="22504"/>
                  </a:moveTo>
                  <a:lnTo>
                    <a:pt x="278193" y="14465"/>
                  </a:lnTo>
                  <a:lnTo>
                    <a:pt x="20104" y="162445"/>
                  </a:lnTo>
                  <a:lnTo>
                    <a:pt x="33934" y="170827"/>
                  </a:lnTo>
                  <a:lnTo>
                    <a:pt x="292074" y="22504"/>
                  </a:lnTo>
                  <a:close/>
                </a:path>
              </a:pathLst>
            </a:custGeom>
            <a:solidFill>
              <a:srgbClr val="75DA9F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2754188" y="11372976"/>
              <a:ext cx="239231" cy="138978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2579047" y="11006753"/>
              <a:ext cx="310515" cy="365125"/>
            </a:xfrm>
            <a:custGeom>
              <a:avLst/>
              <a:gdLst/>
              <a:ahLst/>
              <a:cxnLst/>
              <a:rect l="l" t="t" r="r" b="b"/>
              <a:pathLst>
                <a:path w="310514" h="365125">
                  <a:moveTo>
                    <a:pt x="306533" y="0"/>
                  </a:moveTo>
                  <a:lnTo>
                    <a:pt x="0" y="178857"/>
                  </a:lnTo>
                  <a:lnTo>
                    <a:pt x="0" y="365063"/>
                  </a:lnTo>
                  <a:lnTo>
                    <a:pt x="310487" y="188524"/>
                  </a:lnTo>
                  <a:lnTo>
                    <a:pt x="3065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3049583" y="11281110"/>
              <a:ext cx="29209" cy="15875"/>
            </a:xfrm>
            <a:custGeom>
              <a:avLst/>
              <a:gdLst/>
              <a:ahLst/>
              <a:cxnLst/>
              <a:rect l="l" t="t" r="r" b="b"/>
              <a:pathLst>
                <a:path w="29210" h="15875">
                  <a:moveTo>
                    <a:pt x="4306" y="0"/>
                  </a:moveTo>
                  <a:lnTo>
                    <a:pt x="0" y="2571"/>
                  </a:lnTo>
                  <a:lnTo>
                    <a:pt x="24756" y="15605"/>
                  </a:lnTo>
                  <a:lnTo>
                    <a:pt x="28616" y="12798"/>
                  </a:lnTo>
                  <a:lnTo>
                    <a:pt x="4306" y="0"/>
                  </a:lnTo>
                  <a:close/>
                </a:path>
              </a:pathLst>
            </a:custGeom>
            <a:solidFill>
              <a:srgbClr val="00652D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2549629" y="10950458"/>
              <a:ext cx="362585" cy="470534"/>
            </a:xfrm>
            <a:custGeom>
              <a:avLst/>
              <a:gdLst/>
              <a:ahLst/>
              <a:cxnLst/>
              <a:rect l="l" t="t" r="r" b="b"/>
              <a:pathLst>
                <a:path w="362585" h="470534">
                  <a:moveTo>
                    <a:pt x="362568" y="0"/>
                  </a:moveTo>
                  <a:lnTo>
                    <a:pt x="0" y="215459"/>
                  </a:lnTo>
                  <a:lnTo>
                    <a:pt x="0" y="470336"/>
                  </a:lnTo>
                </a:path>
              </a:pathLst>
            </a:custGeom>
            <a:ln w="3186">
              <a:solidFill>
                <a:srgbClr val="00652D"/>
              </a:solidFill>
            </a:ln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2964642" y="11039002"/>
              <a:ext cx="80399" cy="203657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2425711" y="11430175"/>
              <a:ext cx="145993" cy="116375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2914543" y="11337402"/>
              <a:ext cx="259317" cy="154520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3009704" y="11263654"/>
              <a:ext cx="225425" cy="367665"/>
            </a:xfrm>
            <a:custGeom>
              <a:avLst/>
              <a:gdLst/>
              <a:ahLst/>
              <a:cxnLst/>
              <a:rect l="l" t="t" r="r" b="b"/>
              <a:pathLst>
                <a:path w="225425" h="367665">
                  <a:moveTo>
                    <a:pt x="153897" y="0"/>
                  </a:moveTo>
                  <a:lnTo>
                    <a:pt x="115595" y="13437"/>
                  </a:lnTo>
                  <a:lnTo>
                    <a:pt x="49588" y="56535"/>
                  </a:lnTo>
                  <a:lnTo>
                    <a:pt x="9176" y="101990"/>
                  </a:lnTo>
                  <a:lnTo>
                    <a:pt x="0" y="138412"/>
                  </a:lnTo>
                  <a:lnTo>
                    <a:pt x="8297" y="184674"/>
                  </a:lnTo>
                  <a:lnTo>
                    <a:pt x="23311" y="235024"/>
                  </a:lnTo>
                  <a:lnTo>
                    <a:pt x="34281" y="283709"/>
                  </a:lnTo>
                  <a:lnTo>
                    <a:pt x="47844" y="333404"/>
                  </a:lnTo>
                  <a:lnTo>
                    <a:pt x="73348" y="362512"/>
                  </a:lnTo>
                  <a:lnTo>
                    <a:pt x="108642" y="367591"/>
                  </a:lnTo>
                  <a:lnTo>
                    <a:pt x="151580" y="345199"/>
                  </a:lnTo>
                  <a:lnTo>
                    <a:pt x="181560" y="302071"/>
                  </a:lnTo>
                  <a:lnTo>
                    <a:pt x="204931" y="180729"/>
                  </a:lnTo>
                  <a:lnTo>
                    <a:pt x="215261" y="122869"/>
                  </a:lnTo>
                  <a:lnTo>
                    <a:pt x="224974" y="51180"/>
                  </a:lnTo>
                  <a:lnTo>
                    <a:pt x="215213" y="18511"/>
                  </a:lnTo>
                  <a:lnTo>
                    <a:pt x="186420" y="3014"/>
                  </a:lnTo>
                  <a:lnTo>
                    <a:pt x="153897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3094319" y="11206934"/>
              <a:ext cx="52069" cy="105410"/>
            </a:xfrm>
            <a:custGeom>
              <a:avLst/>
              <a:gdLst/>
              <a:ahLst/>
              <a:cxnLst/>
              <a:rect l="l" t="t" r="r" b="b"/>
              <a:pathLst>
                <a:path w="52069" h="105409">
                  <a:moveTo>
                    <a:pt x="20680" y="0"/>
                  </a:moveTo>
                  <a:lnTo>
                    <a:pt x="0" y="24309"/>
                  </a:lnTo>
                  <a:lnTo>
                    <a:pt x="7642" y="89053"/>
                  </a:lnTo>
                  <a:lnTo>
                    <a:pt x="10607" y="96533"/>
                  </a:lnTo>
                  <a:lnTo>
                    <a:pt x="16023" y="102100"/>
                  </a:lnTo>
                  <a:lnTo>
                    <a:pt x="23132" y="105231"/>
                  </a:lnTo>
                  <a:lnTo>
                    <a:pt x="31174" y="105400"/>
                  </a:lnTo>
                  <a:lnTo>
                    <a:pt x="35512" y="104618"/>
                  </a:lnTo>
                  <a:lnTo>
                    <a:pt x="42992" y="101654"/>
                  </a:lnTo>
                  <a:lnTo>
                    <a:pt x="48560" y="96238"/>
                  </a:lnTo>
                  <a:lnTo>
                    <a:pt x="51691" y="89128"/>
                  </a:lnTo>
                  <a:lnTo>
                    <a:pt x="51859" y="81085"/>
                  </a:lnTo>
                  <a:lnTo>
                    <a:pt x="44212" y="16346"/>
                  </a:lnTo>
                  <a:lnTo>
                    <a:pt x="41246" y="8864"/>
                  </a:lnTo>
                  <a:lnTo>
                    <a:pt x="35831" y="3295"/>
                  </a:lnTo>
                  <a:lnTo>
                    <a:pt x="28722" y="165"/>
                  </a:lnTo>
                  <a:lnTo>
                    <a:pt x="20680" y="0"/>
                  </a:lnTo>
                  <a:close/>
                </a:path>
              </a:pathLst>
            </a:custGeom>
            <a:solidFill>
              <a:srgbClr val="FBD4B5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2834593" y="11365643"/>
              <a:ext cx="224790" cy="205104"/>
            </a:xfrm>
            <a:custGeom>
              <a:avLst/>
              <a:gdLst/>
              <a:ahLst/>
              <a:cxnLst/>
              <a:rect l="l" t="t" r="r" b="b"/>
              <a:pathLst>
                <a:path w="224789" h="205104">
                  <a:moveTo>
                    <a:pt x="184285" y="0"/>
                  </a:moveTo>
                  <a:lnTo>
                    <a:pt x="112124" y="147438"/>
                  </a:lnTo>
                  <a:lnTo>
                    <a:pt x="16482" y="79748"/>
                  </a:lnTo>
                  <a:lnTo>
                    <a:pt x="0" y="112721"/>
                  </a:lnTo>
                  <a:lnTo>
                    <a:pt x="133944" y="204595"/>
                  </a:lnTo>
                  <a:lnTo>
                    <a:pt x="224403" y="77926"/>
                  </a:lnTo>
                  <a:lnTo>
                    <a:pt x="184285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2799676" y="11124437"/>
              <a:ext cx="355600" cy="360045"/>
            </a:xfrm>
            <a:custGeom>
              <a:avLst/>
              <a:gdLst/>
              <a:ahLst/>
              <a:cxnLst/>
              <a:rect l="l" t="t" r="r" b="b"/>
              <a:pathLst>
                <a:path w="355600" h="360045">
                  <a:moveTo>
                    <a:pt x="58572" y="331127"/>
                  </a:moveTo>
                  <a:lnTo>
                    <a:pt x="57378" y="326250"/>
                  </a:lnTo>
                  <a:lnTo>
                    <a:pt x="56108" y="323799"/>
                  </a:lnTo>
                  <a:lnTo>
                    <a:pt x="22580" y="301193"/>
                  </a:lnTo>
                  <a:lnTo>
                    <a:pt x="13754" y="301028"/>
                  </a:lnTo>
                  <a:lnTo>
                    <a:pt x="7277" y="305765"/>
                  </a:lnTo>
                  <a:lnTo>
                    <a:pt x="1498" y="312928"/>
                  </a:lnTo>
                  <a:lnTo>
                    <a:pt x="0" y="321487"/>
                  </a:lnTo>
                  <a:lnTo>
                    <a:pt x="2565" y="329857"/>
                  </a:lnTo>
                  <a:lnTo>
                    <a:pt x="9067" y="336359"/>
                  </a:lnTo>
                  <a:lnTo>
                    <a:pt x="19824" y="342773"/>
                  </a:lnTo>
                  <a:lnTo>
                    <a:pt x="36233" y="354812"/>
                  </a:lnTo>
                  <a:lnTo>
                    <a:pt x="45504" y="359816"/>
                  </a:lnTo>
                  <a:lnTo>
                    <a:pt x="54127" y="346773"/>
                  </a:lnTo>
                  <a:lnTo>
                    <a:pt x="58064" y="338099"/>
                  </a:lnTo>
                  <a:lnTo>
                    <a:pt x="58572" y="331127"/>
                  </a:lnTo>
                  <a:close/>
                </a:path>
                <a:path w="355600" h="360045">
                  <a:moveTo>
                    <a:pt x="354990" y="32143"/>
                  </a:moveTo>
                  <a:lnTo>
                    <a:pt x="349631" y="18745"/>
                  </a:lnTo>
                  <a:lnTo>
                    <a:pt x="322707" y="431"/>
                  </a:lnTo>
                  <a:lnTo>
                    <a:pt x="292976" y="0"/>
                  </a:lnTo>
                  <a:lnTo>
                    <a:pt x="266598" y="11353"/>
                  </a:lnTo>
                  <a:lnTo>
                    <a:pt x="249720" y="28371"/>
                  </a:lnTo>
                  <a:lnTo>
                    <a:pt x="237667" y="48945"/>
                  </a:lnTo>
                  <a:lnTo>
                    <a:pt x="232448" y="73304"/>
                  </a:lnTo>
                  <a:lnTo>
                    <a:pt x="234238" y="98717"/>
                  </a:lnTo>
                  <a:lnTo>
                    <a:pt x="251485" y="133781"/>
                  </a:lnTo>
                  <a:lnTo>
                    <a:pt x="285445" y="147980"/>
                  </a:lnTo>
                  <a:lnTo>
                    <a:pt x="293382" y="144818"/>
                  </a:lnTo>
                  <a:lnTo>
                    <a:pt x="321081" y="114668"/>
                  </a:lnTo>
                  <a:lnTo>
                    <a:pt x="342722" y="77597"/>
                  </a:lnTo>
                  <a:lnTo>
                    <a:pt x="354990" y="32143"/>
                  </a:lnTo>
                  <a:close/>
                </a:path>
              </a:pathLst>
            </a:custGeom>
            <a:solidFill>
              <a:srgbClr val="FBD4B5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3027879" y="11453518"/>
              <a:ext cx="31115" cy="146050"/>
            </a:xfrm>
            <a:custGeom>
              <a:avLst/>
              <a:gdLst/>
              <a:ahLst/>
              <a:cxnLst/>
              <a:rect l="l" t="t" r="r" b="b"/>
              <a:pathLst>
                <a:path w="31114" h="146050">
                  <a:moveTo>
                    <a:pt x="24011" y="0"/>
                  </a:moveTo>
                  <a:lnTo>
                    <a:pt x="0" y="33628"/>
                  </a:lnTo>
                  <a:lnTo>
                    <a:pt x="11712" y="87006"/>
                  </a:lnTo>
                  <a:lnTo>
                    <a:pt x="18828" y="116479"/>
                  </a:lnTo>
                  <a:lnTo>
                    <a:pt x="24237" y="132560"/>
                  </a:lnTo>
                  <a:lnTo>
                    <a:pt x="30830" y="145762"/>
                  </a:lnTo>
                  <a:lnTo>
                    <a:pt x="24011" y="0"/>
                  </a:lnTo>
                  <a:close/>
                </a:path>
              </a:pathLst>
            </a:custGeom>
            <a:solidFill>
              <a:srgbClr val="00652D">
                <a:alpha val="9999"/>
              </a:srgbClr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3052574" y="11111785"/>
              <a:ext cx="148590" cy="263525"/>
            </a:xfrm>
            <a:custGeom>
              <a:avLst/>
              <a:gdLst/>
              <a:ahLst/>
              <a:cxnLst/>
              <a:rect l="l" t="t" r="r" b="b"/>
              <a:pathLst>
                <a:path w="148589" h="263525">
                  <a:moveTo>
                    <a:pt x="31664" y="0"/>
                  </a:moveTo>
                  <a:lnTo>
                    <a:pt x="18178" y="3751"/>
                  </a:lnTo>
                  <a:lnTo>
                    <a:pt x="7046" y="12806"/>
                  </a:lnTo>
                  <a:lnTo>
                    <a:pt x="544" y="26482"/>
                  </a:lnTo>
                  <a:lnTo>
                    <a:pt x="0" y="41716"/>
                  </a:lnTo>
                  <a:lnTo>
                    <a:pt x="5046" y="56101"/>
                  </a:lnTo>
                  <a:lnTo>
                    <a:pt x="15317" y="67227"/>
                  </a:lnTo>
                  <a:lnTo>
                    <a:pt x="24408" y="72195"/>
                  </a:lnTo>
                  <a:lnTo>
                    <a:pt x="33931" y="76570"/>
                  </a:lnTo>
                  <a:lnTo>
                    <a:pt x="42522" y="81774"/>
                  </a:lnTo>
                  <a:lnTo>
                    <a:pt x="48814" y="89228"/>
                  </a:lnTo>
                  <a:lnTo>
                    <a:pt x="43202" y="112948"/>
                  </a:lnTo>
                  <a:lnTo>
                    <a:pt x="26152" y="154524"/>
                  </a:lnTo>
                  <a:lnTo>
                    <a:pt x="13249" y="200293"/>
                  </a:lnTo>
                  <a:lnTo>
                    <a:pt x="33389" y="248331"/>
                  </a:lnTo>
                  <a:lnTo>
                    <a:pt x="70070" y="262956"/>
                  </a:lnTo>
                  <a:lnTo>
                    <a:pt x="87753" y="263421"/>
                  </a:lnTo>
                  <a:lnTo>
                    <a:pt x="124175" y="244956"/>
                  </a:lnTo>
                  <a:lnTo>
                    <a:pt x="142402" y="212042"/>
                  </a:lnTo>
                  <a:lnTo>
                    <a:pt x="148337" y="176888"/>
                  </a:lnTo>
                  <a:lnTo>
                    <a:pt x="147882" y="151698"/>
                  </a:lnTo>
                  <a:lnTo>
                    <a:pt x="136027" y="105078"/>
                  </a:lnTo>
                  <a:lnTo>
                    <a:pt x="118810" y="62717"/>
                  </a:lnTo>
                  <a:lnTo>
                    <a:pt x="81215" y="14494"/>
                  </a:lnTo>
                  <a:lnTo>
                    <a:pt x="46445" y="385"/>
                  </a:lnTo>
                  <a:lnTo>
                    <a:pt x="3166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3027506" y="11399436"/>
              <a:ext cx="128905" cy="331470"/>
            </a:xfrm>
            <a:custGeom>
              <a:avLst/>
              <a:gdLst/>
              <a:ahLst/>
              <a:cxnLst/>
              <a:rect l="l" t="t" r="r" b="b"/>
              <a:pathLst>
                <a:path w="128905" h="331470">
                  <a:moveTo>
                    <a:pt x="75442" y="0"/>
                  </a:moveTo>
                  <a:lnTo>
                    <a:pt x="52402" y="31585"/>
                  </a:lnTo>
                  <a:lnTo>
                    <a:pt x="222" y="272299"/>
                  </a:lnTo>
                  <a:lnTo>
                    <a:pt x="0" y="291756"/>
                  </a:lnTo>
                  <a:lnTo>
                    <a:pt x="7102" y="309122"/>
                  </a:lnTo>
                  <a:lnTo>
                    <a:pt x="20271" y="322484"/>
                  </a:lnTo>
                  <a:lnTo>
                    <a:pt x="38248" y="329929"/>
                  </a:lnTo>
                  <a:lnTo>
                    <a:pt x="47562" y="330915"/>
                  </a:lnTo>
                  <a:lnTo>
                    <a:pt x="56335" y="330178"/>
                  </a:lnTo>
                  <a:lnTo>
                    <a:pt x="64820" y="327858"/>
                  </a:lnTo>
                  <a:lnTo>
                    <a:pt x="72798" y="324000"/>
                  </a:lnTo>
                  <a:lnTo>
                    <a:pt x="126122" y="114330"/>
                  </a:lnTo>
                  <a:lnTo>
                    <a:pt x="128858" y="80441"/>
                  </a:lnTo>
                  <a:lnTo>
                    <a:pt x="120565" y="48379"/>
                  </a:lnTo>
                  <a:lnTo>
                    <a:pt x="102380" y="20710"/>
                  </a:lnTo>
                  <a:lnTo>
                    <a:pt x="75442" y="0"/>
                  </a:lnTo>
                  <a:close/>
                </a:path>
              </a:pathLst>
            </a:custGeom>
            <a:solidFill>
              <a:srgbClr val="00652D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3089567" y="11179474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90">
                  <a:moveTo>
                    <a:pt x="26189" y="0"/>
                  </a:moveTo>
                  <a:lnTo>
                    <a:pt x="7556" y="0"/>
                  </a:lnTo>
                  <a:lnTo>
                    <a:pt x="0" y="7547"/>
                  </a:lnTo>
                  <a:lnTo>
                    <a:pt x="0" y="26185"/>
                  </a:lnTo>
                  <a:lnTo>
                    <a:pt x="7556" y="33736"/>
                  </a:lnTo>
                  <a:lnTo>
                    <a:pt x="26189" y="33736"/>
                  </a:lnTo>
                  <a:lnTo>
                    <a:pt x="33741" y="26185"/>
                  </a:lnTo>
                  <a:lnTo>
                    <a:pt x="33741" y="16866"/>
                  </a:lnTo>
                  <a:lnTo>
                    <a:pt x="33741" y="7547"/>
                  </a:lnTo>
                  <a:lnTo>
                    <a:pt x="26189" y="0"/>
                  </a:lnTo>
                  <a:close/>
                </a:path>
              </a:pathLst>
            </a:custGeom>
            <a:solidFill>
              <a:srgbClr val="FBD4B5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065744" y="1172937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246" y="-1593"/>
                  </a:moveTo>
                  <a:lnTo>
                    <a:pt x="246" y="1687"/>
                  </a:lnTo>
                </a:path>
              </a:pathLst>
            </a:custGeom>
            <a:ln w="3175">
              <a:solidFill>
                <a:srgbClr val="00652D"/>
              </a:solidFill>
            </a:ln>
          </p:spPr>
          <p:txBody>
            <a:bodyPr wrap="square" lIns="0" tIns="0" rIns="0" bIns="0"/>
            <a:lstStyle/>
            <a:p>
              <a:endParaRPr/>
            </a:p>
          </p:txBody>
        </p:sp>
      </p:grpSp>
      <p:sp>
        <p:nvSpPr>
          <p:cNvPr id="196" name="object 196"/>
          <p:cNvSpPr/>
          <p:nvPr/>
        </p:nvSpPr>
        <p:spPr>
          <a:xfrm>
            <a:off x="1345508" y="19588449"/>
            <a:ext cx="121619" cy="121619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511049" y="19588449"/>
            <a:ext cx="121615" cy="121619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98" name="object 198"/>
          <p:cNvSpPr txBox="1"/>
          <p:nvPr/>
        </p:nvSpPr>
        <p:spPr>
          <a:xfrm>
            <a:off x="0" y="19547715"/>
            <a:ext cx="1285851" cy="13465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550" dirty="0">
              <a:latin typeface="Times New Roman"/>
              <a:cs typeface="Times New Roman"/>
            </a:endParaRPr>
          </a:p>
          <a:p>
            <a:pPr marL="569595">
              <a:lnSpc>
                <a:spcPct val="100000"/>
              </a:lnSpc>
              <a:tabLst>
                <a:tab pos="1495425" algn="l"/>
                <a:tab pos="2656205" algn="l"/>
              </a:tabLst>
              <a:defRPr sz="500">
                <a:solidFill>
                  <a:srgbClr val="FFFFFF"/>
                </a:solidFill>
                <a:latin typeface="Neusa Next Std"/>
                <a:cs typeface="Neusa Next Std"/>
              </a:defRPr>
            </a:pPr>
            <a:r>
              <a:rPr lang="en-US" sz="300" u="sng" dirty="0"/>
              <a:t>https://www.exclusive-networks.com/tr/</a:t>
            </a:r>
            <a:endParaRPr sz="300" dirty="0">
              <a:latin typeface="Neusa Next Std"/>
              <a:cs typeface="Neusa Next Std"/>
            </a:endParaRPr>
          </a:p>
        </p:txBody>
      </p:sp>
      <p:sp>
        <p:nvSpPr>
          <p:cNvPr id="199" name="object 199"/>
          <p:cNvSpPr/>
          <p:nvPr/>
        </p:nvSpPr>
        <p:spPr>
          <a:xfrm>
            <a:off x="420658" y="19588449"/>
            <a:ext cx="121619" cy="121619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1659359" y="12334747"/>
            <a:ext cx="284480" cy="323850"/>
          </a:xfrm>
          <a:custGeom>
            <a:avLst/>
            <a:gdLst/>
            <a:ahLst/>
            <a:cxnLst/>
            <a:rect l="l" t="t" r="r" b="b"/>
            <a:pathLst>
              <a:path w="284480" h="323850">
                <a:moveTo>
                  <a:pt x="143638" y="0"/>
                </a:moveTo>
                <a:lnTo>
                  <a:pt x="140439" y="0"/>
                </a:lnTo>
                <a:lnTo>
                  <a:pt x="137772" y="1410"/>
                </a:lnTo>
                <a:lnTo>
                  <a:pt x="111533" y="13332"/>
                </a:lnTo>
                <a:lnTo>
                  <a:pt x="81877" y="22325"/>
                </a:lnTo>
                <a:lnTo>
                  <a:pt x="48371" y="27919"/>
                </a:lnTo>
                <a:lnTo>
                  <a:pt x="10580" y="29642"/>
                </a:lnTo>
                <a:lnTo>
                  <a:pt x="5726" y="29583"/>
                </a:lnTo>
                <a:lnTo>
                  <a:pt x="1659" y="33330"/>
                </a:lnTo>
                <a:lnTo>
                  <a:pt x="1361" y="38170"/>
                </a:lnTo>
                <a:lnTo>
                  <a:pt x="0" y="99017"/>
                </a:lnTo>
                <a:lnTo>
                  <a:pt x="4889" y="150915"/>
                </a:lnTo>
                <a:lnTo>
                  <a:pt x="16570" y="195211"/>
                </a:lnTo>
                <a:lnTo>
                  <a:pt x="35583" y="233250"/>
                </a:lnTo>
                <a:lnTo>
                  <a:pt x="62472" y="266379"/>
                </a:lnTo>
                <a:lnTo>
                  <a:pt x="97777" y="295944"/>
                </a:lnTo>
                <a:lnTo>
                  <a:pt x="142039" y="323290"/>
                </a:lnTo>
                <a:lnTo>
                  <a:pt x="186301" y="295944"/>
                </a:lnTo>
                <a:lnTo>
                  <a:pt x="221605" y="266379"/>
                </a:lnTo>
                <a:lnTo>
                  <a:pt x="248494" y="233250"/>
                </a:lnTo>
                <a:lnTo>
                  <a:pt x="267508" y="195211"/>
                </a:lnTo>
                <a:lnTo>
                  <a:pt x="279188" y="150915"/>
                </a:lnTo>
                <a:lnTo>
                  <a:pt x="284078" y="99017"/>
                </a:lnTo>
                <a:lnTo>
                  <a:pt x="282717" y="38170"/>
                </a:lnTo>
                <a:lnTo>
                  <a:pt x="282400" y="33330"/>
                </a:lnTo>
                <a:lnTo>
                  <a:pt x="278351" y="29583"/>
                </a:lnTo>
                <a:lnTo>
                  <a:pt x="273493" y="29642"/>
                </a:lnTo>
                <a:lnTo>
                  <a:pt x="235705" y="27919"/>
                </a:lnTo>
                <a:lnTo>
                  <a:pt x="202201" y="22325"/>
                </a:lnTo>
                <a:lnTo>
                  <a:pt x="172550" y="13332"/>
                </a:lnTo>
                <a:lnTo>
                  <a:pt x="146318" y="1410"/>
                </a:lnTo>
                <a:lnTo>
                  <a:pt x="1436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01" name="object 198">
            <a:extLst>
              <a:ext uri="{FF2B5EF4-FFF2-40B4-BE49-F238E27FC236}">
                <a16:creationId xmlns:a16="http://schemas.microsoft.com/office/drawing/2014/main" id="{EDB8B857-3DCE-44ED-869D-B722AC4A9375}"/>
              </a:ext>
            </a:extLst>
          </p:cNvPr>
          <p:cNvSpPr txBox="1"/>
          <p:nvPr/>
        </p:nvSpPr>
        <p:spPr>
          <a:xfrm>
            <a:off x="941564" y="19623239"/>
            <a:ext cx="1285851" cy="50014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569595">
              <a:lnSpc>
                <a:spcPct val="100000"/>
              </a:lnSpc>
              <a:tabLst>
                <a:tab pos="1495425" algn="l"/>
                <a:tab pos="2656205" algn="l"/>
              </a:tabLst>
              <a:defRPr sz="500">
                <a:solidFill>
                  <a:srgbClr val="FFFFFF"/>
                </a:solidFill>
                <a:latin typeface="Neusa Next Std"/>
                <a:cs typeface="Neusa Next Std"/>
              </a:defRPr>
            </a:pPr>
            <a:r>
              <a:rPr lang="en-US" sz="300" u="sng" dirty="0"/>
              <a:t>Eduyuru@exclusive-networks.com</a:t>
            </a:r>
            <a:endParaRPr sz="300" dirty="0">
              <a:latin typeface="Neusa Next Std"/>
              <a:cs typeface="Neusa Next Std"/>
            </a:endParaRPr>
          </a:p>
        </p:txBody>
      </p:sp>
      <p:sp>
        <p:nvSpPr>
          <p:cNvPr id="202" name="object 198">
            <a:extLst>
              <a:ext uri="{FF2B5EF4-FFF2-40B4-BE49-F238E27FC236}">
                <a16:creationId xmlns:a16="http://schemas.microsoft.com/office/drawing/2014/main" id="{CF4F0D86-84C0-4596-BD00-79BBB00D526A}"/>
              </a:ext>
            </a:extLst>
          </p:cNvPr>
          <p:cNvSpPr txBox="1"/>
          <p:nvPr/>
        </p:nvSpPr>
        <p:spPr>
          <a:xfrm>
            <a:off x="2119032" y="19627796"/>
            <a:ext cx="1285851" cy="50014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569595">
              <a:lnSpc>
                <a:spcPct val="100000"/>
              </a:lnSpc>
              <a:tabLst>
                <a:tab pos="1495425" algn="l"/>
                <a:tab pos="2656205" algn="l"/>
              </a:tabLst>
              <a:defRPr sz="500">
                <a:solidFill>
                  <a:srgbClr val="FFFFFF"/>
                </a:solidFill>
                <a:latin typeface="Neusa Next Std"/>
                <a:cs typeface="Neusa Next Std"/>
              </a:defRPr>
            </a:pPr>
            <a:r>
              <a:rPr lang="en-US" sz="300" u="sng" dirty="0"/>
              <a:t>+90 216 464 0490</a:t>
            </a:r>
            <a:endParaRPr sz="300" dirty="0">
              <a:latin typeface="Neusa Next Std"/>
              <a:cs typeface="Neusa Next Std"/>
            </a:endParaRPr>
          </a:p>
        </p:txBody>
      </p:sp>
      <p:pic>
        <p:nvPicPr>
          <p:cNvPr id="205" name="Resim 204" descr="metin içeren bir resim&#10;&#10;Açıklama otomatik olarak oluşturuldu">
            <a:extLst>
              <a:ext uri="{FF2B5EF4-FFF2-40B4-BE49-F238E27FC236}">
                <a16:creationId xmlns:a16="http://schemas.microsoft.com/office/drawing/2014/main" id="{8DC5A9FF-A44D-456C-88F1-4CB50B65DB85}"/>
              </a:ext>
            </a:extLst>
          </p:cNvPr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921" y="18991159"/>
            <a:ext cx="685801" cy="23728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</TotalTime>
  <Words>521</Words>
  <Application>Microsoft Office PowerPoint</Application>
  <PresentationFormat>Özel</PresentationFormat>
  <Paragraphs>70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8" baseType="lpstr">
      <vt:lpstr>Neusa Next Std</vt:lpstr>
      <vt:lpstr>Neusa Next Std Condensed</vt:lpstr>
      <vt:lpstr>NeusaNextStd-CondensedLight</vt:lpstr>
      <vt:lpstr>Times New Roman</vt:lpstr>
      <vt:lpstr>Calibri</vt:lpstr>
      <vt:lpstr>NeusaNextStd-CondensedMedium</vt:lpstr>
      <vt:lpstr>Office Theme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NGINX App Protect Infographic_v4</dc:title>
  <cp:lastModifiedBy>Nisan Piskin</cp:lastModifiedBy>
  <cp:revision>8</cp:revision>
  <dcterms:created xsi:type="dcterms:W3CDTF">2021-01-12T12:28:27Z</dcterms:created>
  <dcterms:modified xsi:type="dcterms:W3CDTF">2021-04-04T20:13:34Z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2020-12-14T00:00:00Z</vt:filetime>
  </property>
  <property fmtid="{D5CDD505-2E9C-101B-9397-08002B2CF9AE}" pid="3" name="Creator">
    <vt:lpwstr>Adobe Illustrator 25.0 (Macintosh)</vt:lpwstr>
  </property>
  <property fmtid="{D5CDD505-2E9C-101B-9397-08002B2CF9AE}" pid="4" name="LastSaved">
    <vt:filetime>2021-01-12T00:00:00Z</vt:filetime>
  </property>
</Properties>
</file>